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Anton" pitchFamily="2" charset="0"/>
      <p:regular r:id="rId28"/>
    </p:embeddedFont>
    <p:embeddedFont>
      <p:font typeface="Calibri" panose="020F0502020204030204" pitchFamily="34" charset="0"/>
      <p:regular r:id="rId29"/>
      <p:bold r:id="rId30"/>
      <p:italic r:id="rId31"/>
      <p:boldItalic r:id="rId32"/>
    </p:embeddedFont>
    <p:embeddedFont>
      <p:font typeface="Comic Sans MS" panose="030F0702030302020204" pitchFamily="66" charset="0"/>
      <p:regular r:id="rId33"/>
      <p:bold r:id="rId34"/>
      <p:italic r:id="rId35"/>
      <p:boldItalic r:id="rId36"/>
    </p:embeddedFont>
    <p:embeddedFont>
      <p:font typeface="Impact" panose="020B0806030902050204" pitchFamily="34" charset="0"/>
      <p:regular r:id="rId37"/>
    </p:embeddedFont>
    <p:embeddedFont>
      <p:font typeface="Montserrat" panose="00000500000000000000" pitchFamily="2" charset="0"/>
      <p:regular r:id="rId38"/>
      <p:bold r:id="rId39"/>
      <p:italic r:id="rId40"/>
      <p:boldItalic r:id="rId41"/>
    </p:embeddedFont>
    <p:embeddedFont>
      <p:font typeface="Nunito" pitchFamily="2"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754534f808_1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754534f808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4b866f04d4_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4b866f04d4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4b866f04d4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4b866f04d4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7170a67f94_9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7170a67f94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715866b04c_1_9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715866b04c_1_9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24b866f04d4_6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24b866f04d4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24b866f04d4_6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24b866f04d4_6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24b866f04d4_6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24b866f04d4_6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715866b04c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715866b04c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760a3cf719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24b866f04d4_6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24b866f04d4_6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24b866f041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24b866f041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15866b04c_1_77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715866b04c_1_7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4b866f04d4_6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24b866f04d4_6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4b866f04d4_6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24b866f04d4_6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4b866f04d4_6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4b866f04d4_6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4b866f04d4_6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24b866f04d4_6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760a3cf719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760a3cf719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87e7f3721d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87e7f372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760a3cf71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760a3cf7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60a3cf719_0_5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760a3cf719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715866b04c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715866b04c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6bd7ecb2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6bd7ecb2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715866b04c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715866b04c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6bd7ecb23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6bd7ecb23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36575" y="1906514"/>
            <a:ext cx="5470800" cy="14379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4000"/>
              <a:buNone/>
              <a:defRPr sz="4500">
                <a:solidFill>
                  <a:schemeClr val="lt1"/>
                </a:solidFill>
              </a:defRPr>
            </a:lvl1pPr>
            <a:lvl2pPr lvl="1" algn="r">
              <a:spcBef>
                <a:spcPts val="0"/>
              </a:spcBef>
              <a:spcAft>
                <a:spcPts val="0"/>
              </a:spcAft>
              <a:buClr>
                <a:schemeClr val="lt1"/>
              </a:buClr>
              <a:buSzPts val="5200"/>
              <a:buNone/>
              <a:defRPr sz="5200">
                <a:solidFill>
                  <a:schemeClr val="lt1"/>
                </a:solidFill>
              </a:defRPr>
            </a:lvl2pPr>
            <a:lvl3pPr lvl="2" algn="r">
              <a:spcBef>
                <a:spcPts val="0"/>
              </a:spcBef>
              <a:spcAft>
                <a:spcPts val="0"/>
              </a:spcAft>
              <a:buClr>
                <a:schemeClr val="lt1"/>
              </a:buClr>
              <a:buSzPts val="5200"/>
              <a:buNone/>
              <a:defRPr sz="5200">
                <a:solidFill>
                  <a:schemeClr val="lt1"/>
                </a:solidFill>
              </a:defRPr>
            </a:lvl3pPr>
            <a:lvl4pPr lvl="3" algn="r">
              <a:spcBef>
                <a:spcPts val="0"/>
              </a:spcBef>
              <a:spcAft>
                <a:spcPts val="0"/>
              </a:spcAft>
              <a:buClr>
                <a:schemeClr val="lt1"/>
              </a:buClr>
              <a:buSzPts val="5200"/>
              <a:buNone/>
              <a:defRPr sz="5200">
                <a:solidFill>
                  <a:schemeClr val="lt1"/>
                </a:solidFill>
              </a:defRPr>
            </a:lvl4pPr>
            <a:lvl5pPr lvl="4" algn="r">
              <a:spcBef>
                <a:spcPts val="0"/>
              </a:spcBef>
              <a:spcAft>
                <a:spcPts val="0"/>
              </a:spcAft>
              <a:buClr>
                <a:schemeClr val="lt1"/>
              </a:buClr>
              <a:buSzPts val="5200"/>
              <a:buNone/>
              <a:defRPr sz="5200">
                <a:solidFill>
                  <a:schemeClr val="lt1"/>
                </a:solidFill>
              </a:defRPr>
            </a:lvl5pPr>
            <a:lvl6pPr lvl="5" algn="r">
              <a:spcBef>
                <a:spcPts val="0"/>
              </a:spcBef>
              <a:spcAft>
                <a:spcPts val="0"/>
              </a:spcAft>
              <a:buClr>
                <a:schemeClr val="lt1"/>
              </a:buClr>
              <a:buSzPts val="5200"/>
              <a:buNone/>
              <a:defRPr sz="5200">
                <a:solidFill>
                  <a:schemeClr val="lt1"/>
                </a:solidFill>
              </a:defRPr>
            </a:lvl6pPr>
            <a:lvl7pPr lvl="6" algn="r">
              <a:spcBef>
                <a:spcPts val="0"/>
              </a:spcBef>
              <a:spcAft>
                <a:spcPts val="0"/>
              </a:spcAft>
              <a:buClr>
                <a:schemeClr val="lt1"/>
              </a:buClr>
              <a:buSzPts val="5200"/>
              <a:buNone/>
              <a:defRPr sz="5200">
                <a:solidFill>
                  <a:schemeClr val="lt1"/>
                </a:solidFill>
              </a:defRPr>
            </a:lvl7pPr>
            <a:lvl8pPr lvl="7" algn="r">
              <a:spcBef>
                <a:spcPts val="0"/>
              </a:spcBef>
              <a:spcAft>
                <a:spcPts val="0"/>
              </a:spcAft>
              <a:buClr>
                <a:schemeClr val="lt1"/>
              </a:buClr>
              <a:buSzPts val="5200"/>
              <a:buNone/>
              <a:defRPr sz="5200">
                <a:solidFill>
                  <a:schemeClr val="lt1"/>
                </a:solidFill>
              </a:defRPr>
            </a:lvl8pPr>
            <a:lvl9pPr lvl="8" algn="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3116400" y="3248484"/>
            <a:ext cx="2911200" cy="39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lgn="r">
              <a:lnSpc>
                <a:spcPct val="100000"/>
              </a:lnSpc>
              <a:spcBef>
                <a:spcPts val="0"/>
              </a:spcBef>
              <a:spcAft>
                <a:spcPts val="0"/>
              </a:spcAft>
              <a:buClr>
                <a:schemeClr val="lt1"/>
              </a:buClr>
              <a:buSzPts val="2800"/>
              <a:buNone/>
              <a:defRPr sz="2800">
                <a:solidFill>
                  <a:schemeClr val="lt1"/>
                </a:solidFill>
              </a:defRPr>
            </a:lvl2pPr>
            <a:lvl3pPr lvl="2" algn="r">
              <a:lnSpc>
                <a:spcPct val="100000"/>
              </a:lnSpc>
              <a:spcBef>
                <a:spcPts val="0"/>
              </a:spcBef>
              <a:spcAft>
                <a:spcPts val="0"/>
              </a:spcAft>
              <a:buClr>
                <a:schemeClr val="lt1"/>
              </a:buClr>
              <a:buSzPts val="2800"/>
              <a:buNone/>
              <a:defRPr sz="2800">
                <a:solidFill>
                  <a:schemeClr val="lt1"/>
                </a:solidFill>
              </a:defRPr>
            </a:lvl3pPr>
            <a:lvl4pPr lvl="3" algn="r">
              <a:lnSpc>
                <a:spcPct val="100000"/>
              </a:lnSpc>
              <a:spcBef>
                <a:spcPts val="0"/>
              </a:spcBef>
              <a:spcAft>
                <a:spcPts val="0"/>
              </a:spcAft>
              <a:buClr>
                <a:schemeClr val="lt1"/>
              </a:buClr>
              <a:buSzPts val="2800"/>
              <a:buNone/>
              <a:defRPr sz="2800">
                <a:solidFill>
                  <a:schemeClr val="lt1"/>
                </a:solidFill>
              </a:defRPr>
            </a:lvl4pPr>
            <a:lvl5pPr lvl="4" algn="r">
              <a:lnSpc>
                <a:spcPct val="100000"/>
              </a:lnSpc>
              <a:spcBef>
                <a:spcPts val="0"/>
              </a:spcBef>
              <a:spcAft>
                <a:spcPts val="0"/>
              </a:spcAft>
              <a:buClr>
                <a:schemeClr val="lt1"/>
              </a:buClr>
              <a:buSzPts val="2800"/>
              <a:buNone/>
              <a:defRPr sz="2800">
                <a:solidFill>
                  <a:schemeClr val="lt1"/>
                </a:solidFill>
              </a:defRPr>
            </a:lvl5pPr>
            <a:lvl6pPr lvl="5" algn="r">
              <a:lnSpc>
                <a:spcPct val="100000"/>
              </a:lnSpc>
              <a:spcBef>
                <a:spcPts val="0"/>
              </a:spcBef>
              <a:spcAft>
                <a:spcPts val="0"/>
              </a:spcAft>
              <a:buClr>
                <a:schemeClr val="lt1"/>
              </a:buClr>
              <a:buSzPts val="2800"/>
              <a:buNone/>
              <a:defRPr sz="2800">
                <a:solidFill>
                  <a:schemeClr val="lt1"/>
                </a:solidFill>
              </a:defRPr>
            </a:lvl6pPr>
            <a:lvl7pPr lvl="6" algn="r">
              <a:lnSpc>
                <a:spcPct val="100000"/>
              </a:lnSpc>
              <a:spcBef>
                <a:spcPts val="0"/>
              </a:spcBef>
              <a:spcAft>
                <a:spcPts val="0"/>
              </a:spcAft>
              <a:buClr>
                <a:schemeClr val="lt1"/>
              </a:buClr>
              <a:buSzPts val="2800"/>
              <a:buNone/>
              <a:defRPr sz="2800">
                <a:solidFill>
                  <a:schemeClr val="lt1"/>
                </a:solidFill>
              </a:defRPr>
            </a:lvl7pPr>
            <a:lvl8pPr lvl="7" algn="r">
              <a:lnSpc>
                <a:spcPct val="100000"/>
              </a:lnSpc>
              <a:spcBef>
                <a:spcPts val="0"/>
              </a:spcBef>
              <a:spcAft>
                <a:spcPts val="0"/>
              </a:spcAft>
              <a:buClr>
                <a:schemeClr val="lt1"/>
              </a:buClr>
              <a:buSzPts val="2800"/>
              <a:buNone/>
              <a:defRPr sz="2800">
                <a:solidFill>
                  <a:schemeClr val="lt1"/>
                </a:solidFill>
              </a:defRPr>
            </a:lvl8pPr>
            <a:lvl9pPr lvl="8" algn="r">
              <a:lnSpc>
                <a:spcPct val="100000"/>
              </a:lnSpc>
              <a:spcBef>
                <a:spcPts val="0"/>
              </a:spcBef>
              <a:spcAft>
                <a:spcPts val="0"/>
              </a:spcAft>
              <a:buClr>
                <a:schemeClr val="lt1"/>
              </a:buClr>
              <a:buSzPts val="2800"/>
              <a:buNone/>
              <a:defRPr sz="2800">
                <a:solidFill>
                  <a:schemeClr val="lt1"/>
                </a:solidFill>
              </a:defRPr>
            </a:lvl9pPr>
          </a:lstStyle>
          <a:p>
            <a:endParaRPr/>
          </a:p>
        </p:txBody>
      </p:sp>
      <p:grpSp>
        <p:nvGrpSpPr>
          <p:cNvPr id="11" name="Google Shape;11;p2"/>
          <p:cNvGrpSpPr/>
          <p:nvPr/>
        </p:nvGrpSpPr>
        <p:grpSpPr>
          <a:xfrm>
            <a:off x="0" y="0"/>
            <a:ext cx="9144686" cy="2856586"/>
            <a:chOff x="0" y="0"/>
            <a:chExt cx="9142857" cy="2856586"/>
          </a:xfrm>
        </p:grpSpPr>
        <p:sp>
          <p:nvSpPr>
            <p:cNvPr id="12" name="Google Shape;12;p2"/>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2088"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208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1399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84946"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542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55428"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42519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569444"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425197"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569444"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25231"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1714002"/>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42799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146203"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4183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18801"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997356"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69444" y="1144251"/>
              <a:ext cx="569835" cy="569835"/>
            </a:xfrm>
            <a:custGeom>
              <a:avLst/>
              <a:gdLst/>
              <a:ahLst/>
              <a:cxnLst/>
              <a:rect l="l" t="t" r="r" b="b"/>
              <a:pathLst>
                <a:path w="8040" h="8040" extrusionOk="0">
                  <a:moveTo>
                    <a:pt x="1" y="0"/>
                  </a:moveTo>
                  <a:lnTo>
                    <a:pt x="1" y="8039"/>
                  </a:lnTo>
                  <a:lnTo>
                    <a:pt x="8040" y="8039"/>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5583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43082" y="1715215"/>
              <a:ext cx="570000" cy="57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146383"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57336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22843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570683" y="22843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0"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141837"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9735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00007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82569"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8494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0"/>
        <p:cNvGrpSpPr/>
        <p:nvPr/>
      </p:nvGrpSpPr>
      <p:grpSpPr>
        <a:xfrm>
          <a:off x="0" y="0"/>
          <a:ext cx="0" cy="0"/>
          <a:chOff x="0" y="0"/>
          <a:chExt cx="0" cy="0"/>
        </a:xfrm>
      </p:grpSpPr>
      <p:sp>
        <p:nvSpPr>
          <p:cNvPr id="151" name="Google Shape;151;p11"/>
          <p:cNvSpPr txBox="1">
            <a:spLocks noGrp="1"/>
          </p:cNvSpPr>
          <p:nvPr>
            <p:ph type="title" hasCustomPrompt="1"/>
          </p:nvPr>
        </p:nvSpPr>
        <p:spPr>
          <a:xfrm>
            <a:off x="712100" y="1910847"/>
            <a:ext cx="7719900" cy="16899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Char char="+"/>
              <a:defRPr sz="12000">
                <a:solidFill>
                  <a:schemeClr val="dk2"/>
                </a:solidFill>
              </a:defRPr>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152" name="Google Shape;152;p11"/>
          <p:cNvSpPr txBox="1">
            <a:spLocks noGrp="1"/>
          </p:cNvSpPr>
          <p:nvPr>
            <p:ph type="subTitle" idx="1"/>
          </p:nvPr>
        </p:nvSpPr>
        <p:spPr>
          <a:xfrm>
            <a:off x="1713775" y="3331307"/>
            <a:ext cx="5716500" cy="36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3" name="Google Shape;153;p11"/>
          <p:cNvSpPr txBox="1">
            <a:spLocks noGrp="1"/>
          </p:cNvSpPr>
          <p:nvPr>
            <p:ph type="title" idx="2"/>
          </p:nvPr>
        </p:nvSpPr>
        <p:spPr>
          <a:xfrm>
            <a:off x="2276725" y="0"/>
            <a:ext cx="4590300" cy="1144200"/>
          </a:xfrm>
          <a:prstGeom prst="rect">
            <a:avLst/>
          </a:prstGeom>
          <a:solidFill>
            <a:schemeClr val="accent1"/>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4" name="Google Shape;154;p11"/>
          <p:cNvSpPr/>
          <p:nvPr/>
        </p:nvSpPr>
        <p:spPr>
          <a:xfrm>
            <a:off x="8577694" y="7"/>
            <a:ext cx="570000" cy="57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1092" y="7"/>
            <a:ext cx="570000" cy="570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8006350" y="-1122"/>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570921" y="-1098"/>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7434000" y="-1122"/>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1139945" y="-1122"/>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1"/>
          <p:cNvGrpSpPr/>
          <p:nvPr/>
        </p:nvGrpSpPr>
        <p:grpSpPr>
          <a:xfrm>
            <a:off x="-7" y="4568733"/>
            <a:ext cx="9141598" cy="572245"/>
            <a:chOff x="-7" y="4568733"/>
            <a:chExt cx="9141598" cy="572245"/>
          </a:xfrm>
        </p:grpSpPr>
        <p:sp>
          <p:nvSpPr>
            <p:cNvPr id="161" name="Google Shape;161;p11"/>
            <p:cNvSpPr/>
            <p:nvPr/>
          </p:nvSpPr>
          <p:spPr>
            <a:xfrm rot="10800000">
              <a:off x="8569417" y="456874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rot="10800000">
              <a:off x="7997259" y="4568746"/>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rot="10800000">
              <a:off x="6855422" y="456874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rot="10800000">
              <a:off x="5716384" y="4568746"/>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rot="10800000">
              <a:off x="1713989" y="456874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rot="10800000">
              <a:off x="1141830" y="4568746"/>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rot="10800000">
              <a:off x="-7" y="4568746"/>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rot="10800000">
              <a:off x="7427510" y="4568746"/>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10800000">
              <a:off x="2286077" y="4568746"/>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rot="10800000">
              <a:off x="5146637" y="4568746"/>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rot="10800000">
              <a:off x="4000066" y="456874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rot="10800000">
              <a:off x="2858220" y="456874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4572156" y="4568733"/>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rot="10800000">
              <a:off x="569742" y="456874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rot="10800000">
              <a:off x="3427907" y="4568746"/>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6287096" y="4568763"/>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1"/>
          <p:cNvSpPr/>
          <p:nvPr/>
        </p:nvSpPr>
        <p:spPr>
          <a:xfrm>
            <a:off x="6861633" y="-1122"/>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1711895" y="-1122"/>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2">
    <p:bg>
      <p:bgPr>
        <a:solidFill>
          <a:schemeClr val="accent5"/>
        </a:solidFill>
        <a:effectLst/>
      </p:bgPr>
    </p:bg>
    <p:spTree>
      <p:nvGrpSpPr>
        <p:cNvPr id="1" name="Shape 180"/>
        <p:cNvGrpSpPr/>
        <p:nvPr/>
      </p:nvGrpSpPr>
      <p:grpSpPr>
        <a:xfrm>
          <a:off x="0" y="0"/>
          <a:ext cx="0" cy="0"/>
          <a:chOff x="0" y="0"/>
          <a:chExt cx="0" cy="0"/>
        </a:xfrm>
      </p:grpSpPr>
      <p:grpSp>
        <p:nvGrpSpPr>
          <p:cNvPr id="181" name="Google Shape;181;p13"/>
          <p:cNvGrpSpPr/>
          <p:nvPr/>
        </p:nvGrpSpPr>
        <p:grpSpPr>
          <a:xfrm>
            <a:off x="0" y="0"/>
            <a:ext cx="9150649" cy="2286311"/>
            <a:chOff x="0" y="0"/>
            <a:chExt cx="9150649" cy="2286311"/>
          </a:xfrm>
        </p:grpSpPr>
        <p:sp>
          <p:nvSpPr>
            <p:cNvPr id="182" name="Google Shape;182;p13"/>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5721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8578475"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7999550"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742751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114183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1723237"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849300"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3"/>
          <p:cNvSpPr/>
          <p:nvPr/>
        </p:nvSpPr>
        <p:spPr>
          <a:xfrm>
            <a:off x="2319000" y="4568875"/>
            <a:ext cx="2216783"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1577"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457039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6856393"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3800">
                <a:solidFill>
                  <a:schemeClr val="lt1"/>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98" name="Google Shape;198;p13"/>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7200"/>
              <a:buNone/>
              <a:defRPr sz="12000">
                <a:solidFill>
                  <a:schemeClr val="accent5"/>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199" name="Google Shape;199;p13"/>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200" name="Google Shape;200;p13"/>
          <p:cNvSpPr/>
          <p:nvPr/>
        </p:nvSpPr>
        <p:spPr>
          <a:xfrm>
            <a:off x="2497850" y="4568875"/>
            <a:ext cx="1935763"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3"/>
          <p:cNvGrpSpPr/>
          <p:nvPr/>
        </p:nvGrpSpPr>
        <p:grpSpPr>
          <a:xfrm>
            <a:off x="0" y="4543023"/>
            <a:ext cx="9147800" cy="600410"/>
            <a:chOff x="0" y="4858375"/>
            <a:chExt cx="9147800" cy="285000"/>
          </a:xfrm>
        </p:grpSpPr>
        <p:sp>
          <p:nvSpPr>
            <p:cNvPr id="202" name="Google Shape;202;p13"/>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3">
    <p:bg>
      <p:bgPr>
        <a:solidFill>
          <a:schemeClr val="accent5"/>
        </a:solidFill>
        <a:effectLst/>
      </p:bgPr>
    </p:bg>
    <p:spTree>
      <p:nvGrpSpPr>
        <p:cNvPr id="1" name="Shape 207"/>
        <p:cNvGrpSpPr/>
        <p:nvPr/>
      </p:nvGrpSpPr>
      <p:grpSpPr>
        <a:xfrm>
          <a:off x="0" y="0"/>
          <a:ext cx="0" cy="0"/>
          <a:chOff x="0" y="0"/>
          <a:chExt cx="0" cy="0"/>
        </a:xfrm>
      </p:grpSpPr>
      <p:sp>
        <p:nvSpPr>
          <p:cNvPr id="208" name="Google Shape;208;p14"/>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4"/>
          <p:cNvGrpSpPr/>
          <p:nvPr/>
        </p:nvGrpSpPr>
        <p:grpSpPr>
          <a:xfrm>
            <a:off x="0" y="0"/>
            <a:ext cx="9150649" cy="2286311"/>
            <a:chOff x="0" y="0"/>
            <a:chExt cx="9150649" cy="2286311"/>
          </a:xfrm>
        </p:grpSpPr>
        <p:sp>
          <p:nvSpPr>
            <p:cNvPr id="210" name="Google Shape;210;p14"/>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1141863" y="5721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8578475"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80020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684929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1723250"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569575" y="171410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424887"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4"/>
          <p:cNvSpPr/>
          <p:nvPr/>
        </p:nvSpPr>
        <p:spPr>
          <a:xfrm>
            <a:off x="4495325" y="4568875"/>
            <a:ext cx="2422721"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2284398"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6856393"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3800">
                <a:solidFill>
                  <a:schemeClr val="lt1"/>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25" name="Google Shape;225;p14"/>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7200"/>
              <a:buNone/>
              <a:defRPr sz="12000">
                <a:solidFill>
                  <a:schemeClr val="lt2"/>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226" name="Google Shape;226;p14"/>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227" name="Google Shape;227;p14"/>
          <p:cNvSpPr/>
          <p:nvPr/>
        </p:nvSpPr>
        <p:spPr>
          <a:xfrm>
            <a:off x="4716059" y="4568875"/>
            <a:ext cx="1935763"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4"/>
          <p:cNvGrpSpPr/>
          <p:nvPr/>
        </p:nvGrpSpPr>
        <p:grpSpPr>
          <a:xfrm>
            <a:off x="0" y="4543023"/>
            <a:ext cx="9147800" cy="600410"/>
            <a:chOff x="0" y="4858375"/>
            <a:chExt cx="9147800" cy="285000"/>
          </a:xfrm>
        </p:grpSpPr>
        <p:sp>
          <p:nvSpPr>
            <p:cNvPr id="229" name="Google Shape;229;p14"/>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CUSTOM_4">
    <p:bg>
      <p:bgPr>
        <a:solidFill>
          <a:schemeClr val="accent5"/>
        </a:solidFill>
        <a:effectLst/>
      </p:bgPr>
    </p:bg>
    <p:spTree>
      <p:nvGrpSpPr>
        <p:cNvPr id="1" name="Shape 234"/>
        <p:cNvGrpSpPr/>
        <p:nvPr/>
      </p:nvGrpSpPr>
      <p:grpSpPr>
        <a:xfrm>
          <a:off x="0" y="0"/>
          <a:ext cx="0" cy="0"/>
          <a:chOff x="0" y="0"/>
          <a:chExt cx="0" cy="0"/>
        </a:xfrm>
      </p:grpSpPr>
      <p:sp>
        <p:nvSpPr>
          <p:cNvPr id="235" name="Google Shape;235;p15"/>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5"/>
          <p:cNvGrpSpPr/>
          <p:nvPr/>
        </p:nvGrpSpPr>
        <p:grpSpPr>
          <a:xfrm>
            <a:off x="0" y="0"/>
            <a:ext cx="9155649" cy="2286311"/>
            <a:chOff x="0" y="0"/>
            <a:chExt cx="9155649" cy="2286311"/>
          </a:xfrm>
        </p:grpSpPr>
        <p:sp>
          <p:nvSpPr>
            <p:cNvPr id="237" name="Google Shape;237;p15"/>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56375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0"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801130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85834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684929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723250"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5"/>
          <p:cNvSpPr/>
          <p:nvPr/>
        </p:nvSpPr>
        <p:spPr>
          <a:xfrm>
            <a:off x="6722825" y="4568875"/>
            <a:ext cx="2422721"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2284398"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457039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1607"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8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50" name="Google Shape;250;p15"/>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7200"/>
              <a:buNone/>
              <a:defRPr sz="12000">
                <a:solidFill>
                  <a:schemeClr val="accent5"/>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251" name="Google Shape;251;p15"/>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52" name="Google Shape;252;p15"/>
          <p:cNvSpPr/>
          <p:nvPr/>
        </p:nvSpPr>
        <p:spPr>
          <a:xfrm>
            <a:off x="6930500" y="4568875"/>
            <a:ext cx="1935763"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5"/>
          <p:cNvGrpSpPr/>
          <p:nvPr/>
        </p:nvGrpSpPr>
        <p:grpSpPr>
          <a:xfrm>
            <a:off x="0" y="4543023"/>
            <a:ext cx="9147800" cy="600410"/>
            <a:chOff x="0" y="4858375"/>
            <a:chExt cx="9147800" cy="285000"/>
          </a:xfrm>
        </p:grpSpPr>
        <p:sp>
          <p:nvSpPr>
            <p:cNvPr id="254" name="Google Shape;254;p15"/>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259"/>
        <p:cNvGrpSpPr/>
        <p:nvPr/>
      </p:nvGrpSpPr>
      <p:grpSpPr>
        <a:xfrm>
          <a:off x="0" y="0"/>
          <a:ext cx="0" cy="0"/>
          <a:chOff x="0" y="0"/>
          <a:chExt cx="0" cy="0"/>
        </a:xfrm>
      </p:grpSpPr>
      <p:sp>
        <p:nvSpPr>
          <p:cNvPr id="260" name="Google Shape;260;p16"/>
          <p:cNvSpPr txBox="1">
            <a:spLocks noGrp="1"/>
          </p:cNvSpPr>
          <p:nvPr>
            <p:ph type="title"/>
          </p:nvPr>
        </p:nvSpPr>
        <p:spPr>
          <a:xfrm>
            <a:off x="424988"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1" name="Google Shape;261;p16"/>
          <p:cNvSpPr txBox="1">
            <a:spLocks noGrp="1"/>
          </p:cNvSpPr>
          <p:nvPr>
            <p:ph type="subTitle" idx="1"/>
          </p:nvPr>
        </p:nvSpPr>
        <p:spPr>
          <a:xfrm>
            <a:off x="742388"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2" name="Google Shape;262;p16"/>
          <p:cNvSpPr txBox="1">
            <a:spLocks noGrp="1"/>
          </p:cNvSpPr>
          <p:nvPr>
            <p:ph type="title" idx="2"/>
          </p:nvPr>
        </p:nvSpPr>
        <p:spPr>
          <a:xfrm>
            <a:off x="2486325"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3" name="Google Shape;263;p16"/>
          <p:cNvSpPr txBox="1">
            <a:spLocks noGrp="1"/>
          </p:cNvSpPr>
          <p:nvPr>
            <p:ph type="subTitle" idx="3"/>
          </p:nvPr>
        </p:nvSpPr>
        <p:spPr>
          <a:xfrm>
            <a:off x="2803725"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4" name="Google Shape;264;p16"/>
          <p:cNvSpPr txBox="1">
            <a:spLocks noGrp="1"/>
          </p:cNvSpPr>
          <p:nvPr>
            <p:ph type="title" idx="4"/>
          </p:nvPr>
        </p:nvSpPr>
        <p:spPr>
          <a:xfrm>
            <a:off x="4547650"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5" name="Google Shape;265;p16"/>
          <p:cNvSpPr txBox="1">
            <a:spLocks noGrp="1"/>
          </p:cNvSpPr>
          <p:nvPr>
            <p:ph type="subTitle" idx="5"/>
          </p:nvPr>
        </p:nvSpPr>
        <p:spPr>
          <a:xfrm>
            <a:off x="4865050"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6" name="Google Shape;266;p16"/>
          <p:cNvSpPr txBox="1">
            <a:spLocks noGrp="1"/>
          </p:cNvSpPr>
          <p:nvPr>
            <p:ph type="title" idx="6"/>
          </p:nvPr>
        </p:nvSpPr>
        <p:spPr>
          <a:xfrm>
            <a:off x="6608412"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7" name="Google Shape;267;p16"/>
          <p:cNvSpPr txBox="1">
            <a:spLocks noGrp="1"/>
          </p:cNvSpPr>
          <p:nvPr>
            <p:ph type="subTitle" idx="7"/>
          </p:nvPr>
        </p:nvSpPr>
        <p:spPr>
          <a:xfrm>
            <a:off x="6925813"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8" name="Google Shape;268;p16"/>
          <p:cNvSpPr txBox="1">
            <a:spLocks noGrp="1"/>
          </p:cNvSpPr>
          <p:nvPr>
            <p:ph type="title" idx="8" hasCustomPrompt="1"/>
          </p:nvPr>
        </p:nvSpPr>
        <p:spPr>
          <a:xfrm>
            <a:off x="590119"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4"/>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69" name="Google Shape;269;p16"/>
          <p:cNvSpPr txBox="1">
            <a:spLocks noGrp="1"/>
          </p:cNvSpPr>
          <p:nvPr>
            <p:ph type="title" idx="9" hasCustomPrompt="1"/>
          </p:nvPr>
        </p:nvSpPr>
        <p:spPr>
          <a:xfrm>
            <a:off x="2651461"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0" name="Google Shape;270;p16"/>
          <p:cNvSpPr txBox="1">
            <a:spLocks noGrp="1"/>
          </p:cNvSpPr>
          <p:nvPr>
            <p:ph type="title" idx="13" hasCustomPrompt="1"/>
          </p:nvPr>
        </p:nvSpPr>
        <p:spPr>
          <a:xfrm>
            <a:off x="4712863"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2"/>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1" name="Google Shape;271;p16"/>
          <p:cNvSpPr txBox="1">
            <a:spLocks noGrp="1"/>
          </p:cNvSpPr>
          <p:nvPr>
            <p:ph type="title" idx="14" hasCustomPrompt="1"/>
          </p:nvPr>
        </p:nvSpPr>
        <p:spPr>
          <a:xfrm>
            <a:off x="6773557"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2" name="Google Shape;272;p16"/>
          <p:cNvSpPr/>
          <p:nvPr/>
        </p:nvSpPr>
        <p:spPr>
          <a:xfrm>
            <a:off x="17428113" y="2603625"/>
            <a:ext cx="4292825" cy="2726575"/>
          </a:xfrm>
          <a:custGeom>
            <a:avLst/>
            <a:gdLst/>
            <a:ahLst/>
            <a:cxnLst/>
            <a:rect l="l" t="t" r="r" b="b"/>
            <a:pathLst>
              <a:path w="171713" h="109063" extrusionOk="0">
                <a:moveTo>
                  <a:pt x="104963" y="0"/>
                </a:moveTo>
                <a:cubicBezTo>
                  <a:pt x="94846" y="0"/>
                  <a:pt x="84717" y="2175"/>
                  <a:pt x="75200" y="6766"/>
                </a:cubicBezTo>
                <a:cubicBezTo>
                  <a:pt x="53031" y="17470"/>
                  <a:pt x="35052" y="36055"/>
                  <a:pt x="18384" y="53760"/>
                </a:cubicBezTo>
                <a:cubicBezTo>
                  <a:pt x="10252" y="62404"/>
                  <a:pt x="0" y="71214"/>
                  <a:pt x="322" y="84323"/>
                </a:cubicBezTo>
                <a:cubicBezTo>
                  <a:pt x="643" y="97587"/>
                  <a:pt x="23241" y="99551"/>
                  <a:pt x="33374" y="101992"/>
                </a:cubicBezTo>
                <a:cubicBezTo>
                  <a:pt x="50596" y="106140"/>
                  <a:pt x="69232" y="109063"/>
                  <a:pt x="87686" y="109063"/>
                </a:cubicBezTo>
                <a:cubicBezTo>
                  <a:pt x="103447" y="109063"/>
                  <a:pt x="119075" y="106931"/>
                  <a:pt x="133577" y="101611"/>
                </a:cubicBezTo>
                <a:lnTo>
                  <a:pt x="134255" y="101361"/>
                </a:lnTo>
                <a:cubicBezTo>
                  <a:pt x="154198" y="93836"/>
                  <a:pt x="170867" y="77858"/>
                  <a:pt x="171331" y="55463"/>
                </a:cubicBezTo>
                <a:cubicBezTo>
                  <a:pt x="171712" y="36936"/>
                  <a:pt x="160782" y="21566"/>
                  <a:pt x="145364" y="11921"/>
                </a:cubicBezTo>
                <a:cubicBezTo>
                  <a:pt x="133031" y="4191"/>
                  <a:pt x="119008" y="0"/>
                  <a:pt x="104963" y="0"/>
                </a:cubicBezTo>
                <a:close/>
              </a:path>
            </a:pathLst>
          </a:custGeom>
          <a:solidFill>
            <a:srgbClr val="02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18307688" y="3179050"/>
            <a:ext cx="3032250" cy="1753225"/>
          </a:xfrm>
          <a:custGeom>
            <a:avLst/>
            <a:gdLst/>
            <a:ahLst/>
            <a:cxnLst/>
            <a:rect l="l" t="t" r="r" b="b"/>
            <a:pathLst>
              <a:path w="121290" h="70129" extrusionOk="0">
                <a:moveTo>
                  <a:pt x="71233" y="1"/>
                </a:moveTo>
                <a:cubicBezTo>
                  <a:pt x="59531" y="1"/>
                  <a:pt x="48529" y="4166"/>
                  <a:pt x="38255" y="12479"/>
                </a:cubicBezTo>
                <a:cubicBezTo>
                  <a:pt x="27063" y="21551"/>
                  <a:pt x="13228" y="34077"/>
                  <a:pt x="8097" y="48043"/>
                </a:cubicBezTo>
                <a:cubicBezTo>
                  <a:pt x="0" y="70129"/>
                  <a:pt x="33469" y="68069"/>
                  <a:pt x="46732" y="68438"/>
                </a:cubicBezTo>
                <a:cubicBezTo>
                  <a:pt x="48053" y="68474"/>
                  <a:pt x="49385" y="68493"/>
                  <a:pt x="50725" y="68493"/>
                </a:cubicBezTo>
                <a:cubicBezTo>
                  <a:pt x="70704" y="68493"/>
                  <a:pt x="92398" y="64259"/>
                  <a:pt x="105966" y="48626"/>
                </a:cubicBezTo>
                <a:cubicBezTo>
                  <a:pt x="121289" y="30957"/>
                  <a:pt x="111228" y="11074"/>
                  <a:pt x="91345" y="3799"/>
                </a:cubicBezTo>
                <a:cubicBezTo>
                  <a:pt x="85582" y="1692"/>
                  <a:pt x="79975" y="465"/>
                  <a:pt x="74510" y="108"/>
                </a:cubicBezTo>
                <a:cubicBezTo>
                  <a:pt x="73411" y="36"/>
                  <a:pt x="72319" y="1"/>
                  <a:pt x="71233"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17886213" y="4302900"/>
            <a:ext cx="296475" cy="285600"/>
          </a:xfrm>
          <a:custGeom>
            <a:avLst/>
            <a:gdLst/>
            <a:ahLst/>
            <a:cxnLst/>
            <a:rect l="l" t="t" r="r" b="b"/>
            <a:pathLst>
              <a:path w="11859" h="11424" extrusionOk="0">
                <a:moveTo>
                  <a:pt x="6156" y="2148"/>
                </a:moveTo>
                <a:cubicBezTo>
                  <a:pt x="8120" y="2148"/>
                  <a:pt x="9716" y="3744"/>
                  <a:pt x="9716" y="5708"/>
                </a:cubicBezTo>
                <a:cubicBezTo>
                  <a:pt x="9707" y="7851"/>
                  <a:pt x="7956" y="9268"/>
                  <a:pt x="6130" y="9268"/>
                </a:cubicBezTo>
                <a:cubicBezTo>
                  <a:pt x="5257" y="9268"/>
                  <a:pt x="4367" y="8944"/>
                  <a:pt x="3643" y="8220"/>
                </a:cubicBezTo>
                <a:cubicBezTo>
                  <a:pt x="1405" y="5982"/>
                  <a:pt x="2988" y="2148"/>
                  <a:pt x="6156" y="2148"/>
                </a:cubicBezTo>
                <a:close/>
                <a:moveTo>
                  <a:pt x="6155" y="1"/>
                </a:moveTo>
                <a:cubicBezTo>
                  <a:pt x="4670" y="1"/>
                  <a:pt x="3211" y="580"/>
                  <a:pt x="2119" y="1672"/>
                </a:cubicBezTo>
                <a:cubicBezTo>
                  <a:pt x="488" y="3303"/>
                  <a:pt x="0" y="5756"/>
                  <a:pt x="881" y="7887"/>
                </a:cubicBezTo>
                <a:cubicBezTo>
                  <a:pt x="1762" y="10030"/>
                  <a:pt x="3846" y="11423"/>
                  <a:pt x="6156" y="11423"/>
                </a:cubicBezTo>
                <a:cubicBezTo>
                  <a:pt x="9311" y="11411"/>
                  <a:pt x="11859" y="8863"/>
                  <a:pt x="11859" y="5708"/>
                </a:cubicBezTo>
                <a:cubicBezTo>
                  <a:pt x="11859" y="3398"/>
                  <a:pt x="10478" y="1315"/>
                  <a:pt x="8334" y="434"/>
                </a:cubicBezTo>
                <a:cubicBezTo>
                  <a:pt x="7629" y="142"/>
                  <a:pt x="6889" y="1"/>
                  <a:pt x="6155"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17059613" y="5597400"/>
            <a:ext cx="296475" cy="285600"/>
          </a:xfrm>
          <a:custGeom>
            <a:avLst/>
            <a:gdLst/>
            <a:ahLst/>
            <a:cxnLst/>
            <a:rect l="l" t="t" r="r" b="b"/>
            <a:pathLst>
              <a:path w="11859" h="11424" extrusionOk="0">
                <a:moveTo>
                  <a:pt x="6156" y="2148"/>
                </a:moveTo>
                <a:cubicBezTo>
                  <a:pt x="8120" y="2160"/>
                  <a:pt x="9704" y="3744"/>
                  <a:pt x="9704" y="5708"/>
                </a:cubicBezTo>
                <a:cubicBezTo>
                  <a:pt x="9704" y="7851"/>
                  <a:pt x="7955" y="9269"/>
                  <a:pt x="6130" y="9269"/>
                </a:cubicBezTo>
                <a:cubicBezTo>
                  <a:pt x="5257" y="9269"/>
                  <a:pt x="4368" y="8945"/>
                  <a:pt x="3644" y="8220"/>
                </a:cubicBezTo>
                <a:cubicBezTo>
                  <a:pt x="1393" y="5982"/>
                  <a:pt x="2989" y="2148"/>
                  <a:pt x="6156" y="2148"/>
                </a:cubicBezTo>
                <a:close/>
                <a:moveTo>
                  <a:pt x="6156" y="1"/>
                </a:moveTo>
                <a:cubicBezTo>
                  <a:pt x="4671" y="1"/>
                  <a:pt x="3211" y="580"/>
                  <a:pt x="2120" y="1672"/>
                </a:cubicBezTo>
                <a:cubicBezTo>
                  <a:pt x="489" y="3303"/>
                  <a:pt x="0" y="5756"/>
                  <a:pt x="881" y="7887"/>
                </a:cubicBezTo>
                <a:cubicBezTo>
                  <a:pt x="1762" y="10030"/>
                  <a:pt x="3846" y="11423"/>
                  <a:pt x="6156" y="11423"/>
                </a:cubicBezTo>
                <a:cubicBezTo>
                  <a:pt x="9311" y="11411"/>
                  <a:pt x="11859" y="8863"/>
                  <a:pt x="11859" y="5708"/>
                </a:cubicBezTo>
                <a:cubicBezTo>
                  <a:pt x="11859" y="3398"/>
                  <a:pt x="10478" y="1315"/>
                  <a:pt x="8335" y="434"/>
                </a:cubicBezTo>
                <a:cubicBezTo>
                  <a:pt x="7630" y="142"/>
                  <a:pt x="6890" y="1"/>
                  <a:pt x="615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20209113" y="3662650"/>
            <a:ext cx="296775" cy="285575"/>
          </a:xfrm>
          <a:custGeom>
            <a:avLst/>
            <a:gdLst/>
            <a:ahLst/>
            <a:cxnLst/>
            <a:rect l="l" t="t" r="r" b="b"/>
            <a:pathLst>
              <a:path w="11871" h="11423" extrusionOk="0">
                <a:moveTo>
                  <a:pt x="6156" y="2148"/>
                </a:moveTo>
                <a:cubicBezTo>
                  <a:pt x="8120" y="2160"/>
                  <a:pt x="9704" y="3743"/>
                  <a:pt x="9716" y="5708"/>
                </a:cubicBezTo>
                <a:cubicBezTo>
                  <a:pt x="9716" y="7850"/>
                  <a:pt x="7961" y="9268"/>
                  <a:pt x="6133" y="9268"/>
                </a:cubicBezTo>
                <a:cubicBezTo>
                  <a:pt x="5259" y="9268"/>
                  <a:pt x="4368" y="8944"/>
                  <a:pt x="3644" y="8220"/>
                </a:cubicBezTo>
                <a:cubicBezTo>
                  <a:pt x="1405" y="5982"/>
                  <a:pt x="2989" y="2148"/>
                  <a:pt x="6156" y="2148"/>
                </a:cubicBezTo>
                <a:close/>
                <a:moveTo>
                  <a:pt x="6159" y="0"/>
                </a:moveTo>
                <a:cubicBezTo>
                  <a:pt x="4671" y="0"/>
                  <a:pt x="3211" y="580"/>
                  <a:pt x="2120" y="1672"/>
                </a:cubicBezTo>
                <a:cubicBezTo>
                  <a:pt x="489" y="3303"/>
                  <a:pt x="0" y="5755"/>
                  <a:pt x="881" y="7899"/>
                </a:cubicBezTo>
                <a:cubicBezTo>
                  <a:pt x="1763" y="10030"/>
                  <a:pt x="3846" y="11423"/>
                  <a:pt x="6156" y="11423"/>
                </a:cubicBezTo>
                <a:cubicBezTo>
                  <a:pt x="9311" y="11411"/>
                  <a:pt x="11859" y="8863"/>
                  <a:pt x="11859" y="5708"/>
                </a:cubicBezTo>
                <a:cubicBezTo>
                  <a:pt x="11871" y="3398"/>
                  <a:pt x="10478" y="1314"/>
                  <a:pt x="8347" y="433"/>
                </a:cubicBezTo>
                <a:cubicBezTo>
                  <a:pt x="7638" y="142"/>
                  <a:pt x="6895" y="0"/>
                  <a:pt x="6159"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18989913" y="3288525"/>
            <a:ext cx="660225" cy="635300"/>
          </a:xfrm>
          <a:custGeom>
            <a:avLst/>
            <a:gdLst/>
            <a:ahLst/>
            <a:cxnLst/>
            <a:rect l="l" t="t" r="r" b="b"/>
            <a:pathLst>
              <a:path w="26409" h="25412" extrusionOk="0">
                <a:moveTo>
                  <a:pt x="13704" y="3444"/>
                </a:moveTo>
                <a:cubicBezTo>
                  <a:pt x="18812" y="3456"/>
                  <a:pt x="22956" y="7588"/>
                  <a:pt x="22956" y="12708"/>
                </a:cubicBezTo>
                <a:cubicBezTo>
                  <a:pt x="22956" y="16446"/>
                  <a:pt x="20705" y="19816"/>
                  <a:pt x="17241" y="21256"/>
                </a:cubicBezTo>
                <a:cubicBezTo>
                  <a:pt x="16097" y="21729"/>
                  <a:pt x="14895" y="21960"/>
                  <a:pt x="13703" y="21960"/>
                </a:cubicBezTo>
                <a:cubicBezTo>
                  <a:pt x="11294" y="21960"/>
                  <a:pt x="8924" y="21020"/>
                  <a:pt x="7156" y="19244"/>
                </a:cubicBezTo>
                <a:cubicBezTo>
                  <a:pt x="4513" y="16601"/>
                  <a:pt x="3715" y="12612"/>
                  <a:pt x="5156" y="9159"/>
                </a:cubicBezTo>
                <a:cubicBezTo>
                  <a:pt x="6585" y="5695"/>
                  <a:pt x="9954" y="3444"/>
                  <a:pt x="13704" y="3444"/>
                </a:cubicBezTo>
                <a:close/>
                <a:moveTo>
                  <a:pt x="13706" y="1"/>
                </a:moveTo>
                <a:cubicBezTo>
                  <a:pt x="10403" y="1"/>
                  <a:pt x="7152" y="1290"/>
                  <a:pt x="4715" y="3718"/>
                </a:cubicBezTo>
                <a:cubicBezTo>
                  <a:pt x="1084" y="7350"/>
                  <a:pt x="0" y="12815"/>
                  <a:pt x="1965" y="17565"/>
                </a:cubicBezTo>
                <a:cubicBezTo>
                  <a:pt x="3929" y="22316"/>
                  <a:pt x="8561" y="25400"/>
                  <a:pt x="13704" y="25411"/>
                </a:cubicBezTo>
                <a:cubicBezTo>
                  <a:pt x="20717" y="25400"/>
                  <a:pt x="26397" y="19720"/>
                  <a:pt x="26408" y="12708"/>
                </a:cubicBezTo>
                <a:cubicBezTo>
                  <a:pt x="26408" y="7564"/>
                  <a:pt x="23313" y="2932"/>
                  <a:pt x="18562" y="968"/>
                </a:cubicBezTo>
                <a:cubicBezTo>
                  <a:pt x="16992" y="317"/>
                  <a:pt x="15343" y="1"/>
                  <a:pt x="1370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20369838" y="1905025"/>
            <a:ext cx="660225" cy="635300"/>
          </a:xfrm>
          <a:custGeom>
            <a:avLst/>
            <a:gdLst/>
            <a:ahLst/>
            <a:cxnLst/>
            <a:rect l="l" t="t" r="r" b="b"/>
            <a:pathLst>
              <a:path w="26409" h="25412" extrusionOk="0">
                <a:moveTo>
                  <a:pt x="13675" y="3456"/>
                </a:moveTo>
                <a:cubicBezTo>
                  <a:pt x="13685" y="3456"/>
                  <a:pt x="13695" y="3456"/>
                  <a:pt x="13705" y="3456"/>
                </a:cubicBezTo>
                <a:cubicBezTo>
                  <a:pt x="18813" y="3456"/>
                  <a:pt x="22956" y="7600"/>
                  <a:pt x="22956" y="12707"/>
                </a:cubicBezTo>
                <a:cubicBezTo>
                  <a:pt x="22956" y="16446"/>
                  <a:pt x="20706" y="19827"/>
                  <a:pt x="17241" y="21256"/>
                </a:cubicBezTo>
                <a:cubicBezTo>
                  <a:pt x="16097" y="21734"/>
                  <a:pt x="14893" y="21965"/>
                  <a:pt x="13700" y="21965"/>
                </a:cubicBezTo>
                <a:cubicBezTo>
                  <a:pt x="11292" y="21965"/>
                  <a:pt x="8924" y="21023"/>
                  <a:pt x="7156" y="19256"/>
                </a:cubicBezTo>
                <a:cubicBezTo>
                  <a:pt x="4513" y="16601"/>
                  <a:pt x="3716" y="12624"/>
                  <a:pt x="5144" y="9159"/>
                </a:cubicBezTo>
                <a:cubicBezTo>
                  <a:pt x="6581" y="5716"/>
                  <a:pt x="9937" y="3456"/>
                  <a:pt x="13675" y="3456"/>
                </a:cubicBezTo>
                <a:close/>
                <a:moveTo>
                  <a:pt x="13699" y="1"/>
                </a:moveTo>
                <a:cubicBezTo>
                  <a:pt x="10392" y="1"/>
                  <a:pt x="7144" y="1290"/>
                  <a:pt x="4716" y="3718"/>
                </a:cubicBezTo>
                <a:cubicBezTo>
                  <a:pt x="1084" y="7361"/>
                  <a:pt x="1" y="12826"/>
                  <a:pt x="1965" y="17565"/>
                </a:cubicBezTo>
                <a:cubicBezTo>
                  <a:pt x="3930" y="22316"/>
                  <a:pt x="8561" y="25411"/>
                  <a:pt x="13705" y="25411"/>
                </a:cubicBezTo>
                <a:cubicBezTo>
                  <a:pt x="20718" y="25399"/>
                  <a:pt x="26397" y="19720"/>
                  <a:pt x="26409" y="12707"/>
                </a:cubicBezTo>
                <a:cubicBezTo>
                  <a:pt x="26409" y="7564"/>
                  <a:pt x="23313" y="2932"/>
                  <a:pt x="18563" y="968"/>
                </a:cubicBezTo>
                <a:cubicBezTo>
                  <a:pt x="16989" y="317"/>
                  <a:pt x="15337" y="1"/>
                  <a:pt x="13699"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18751488" y="5678775"/>
            <a:ext cx="1161775" cy="1161775"/>
          </a:xfrm>
          <a:custGeom>
            <a:avLst/>
            <a:gdLst/>
            <a:ahLst/>
            <a:cxnLst/>
            <a:rect l="l" t="t" r="r" b="b"/>
            <a:pathLst>
              <a:path w="46471" h="46471" extrusionOk="0">
                <a:moveTo>
                  <a:pt x="23241" y="8621"/>
                </a:moveTo>
                <a:cubicBezTo>
                  <a:pt x="31314" y="8633"/>
                  <a:pt x="37850" y="15169"/>
                  <a:pt x="37862" y="23242"/>
                </a:cubicBezTo>
                <a:cubicBezTo>
                  <a:pt x="37862" y="29147"/>
                  <a:pt x="34290" y="34481"/>
                  <a:pt x="28837" y="36743"/>
                </a:cubicBezTo>
                <a:cubicBezTo>
                  <a:pt x="27028" y="37492"/>
                  <a:pt x="25128" y="37856"/>
                  <a:pt x="23244" y="37856"/>
                </a:cubicBezTo>
                <a:cubicBezTo>
                  <a:pt x="19440" y="37856"/>
                  <a:pt x="15702" y="36371"/>
                  <a:pt x="12907" y="33576"/>
                </a:cubicBezTo>
                <a:cubicBezTo>
                  <a:pt x="8728" y="29397"/>
                  <a:pt x="7478" y="23111"/>
                  <a:pt x="9740" y="17646"/>
                </a:cubicBezTo>
                <a:cubicBezTo>
                  <a:pt x="12002" y="12181"/>
                  <a:pt x="17324" y="8621"/>
                  <a:pt x="23241" y="8621"/>
                </a:cubicBezTo>
                <a:close/>
                <a:moveTo>
                  <a:pt x="23241" y="1"/>
                </a:moveTo>
                <a:cubicBezTo>
                  <a:pt x="10418" y="1"/>
                  <a:pt x="0" y="10419"/>
                  <a:pt x="0" y="23242"/>
                </a:cubicBezTo>
                <a:cubicBezTo>
                  <a:pt x="0" y="36053"/>
                  <a:pt x="10430" y="46471"/>
                  <a:pt x="23241" y="46471"/>
                </a:cubicBezTo>
                <a:cubicBezTo>
                  <a:pt x="36053" y="46471"/>
                  <a:pt x="46471" y="36053"/>
                  <a:pt x="46471" y="23242"/>
                </a:cubicBezTo>
                <a:cubicBezTo>
                  <a:pt x="46471" y="10419"/>
                  <a:pt x="36053" y="1"/>
                  <a:pt x="2324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14516438" y="5624300"/>
            <a:ext cx="95875" cy="81950"/>
          </a:xfrm>
          <a:custGeom>
            <a:avLst/>
            <a:gdLst/>
            <a:ahLst/>
            <a:cxnLst/>
            <a:rect l="l" t="t" r="r" b="b"/>
            <a:pathLst>
              <a:path w="3835" h="3278" extrusionOk="0">
                <a:moveTo>
                  <a:pt x="2191" y="1"/>
                </a:moveTo>
                <a:cubicBezTo>
                  <a:pt x="739" y="1"/>
                  <a:pt x="0" y="1763"/>
                  <a:pt x="1036" y="2799"/>
                </a:cubicBezTo>
                <a:cubicBezTo>
                  <a:pt x="1370" y="3129"/>
                  <a:pt x="1780" y="3277"/>
                  <a:pt x="2182" y="3277"/>
                </a:cubicBezTo>
                <a:cubicBezTo>
                  <a:pt x="3026" y="3277"/>
                  <a:pt x="3834" y="2624"/>
                  <a:pt x="3834" y="1632"/>
                </a:cubicBezTo>
                <a:cubicBezTo>
                  <a:pt x="3834" y="727"/>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19945688" y="4144950"/>
            <a:ext cx="95575" cy="82075"/>
          </a:xfrm>
          <a:custGeom>
            <a:avLst/>
            <a:gdLst/>
            <a:ahLst/>
            <a:cxnLst/>
            <a:rect l="l" t="t" r="r" b="b"/>
            <a:pathLst>
              <a:path w="3823" h="3283" extrusionOk="0">
                <a:moveTo>
                  <a:pt x="2191" y="1"/>
                </a:moveTo>
                <a:cubicBezTo>
                  <a:pt x="727" y="1"/>
                  <a:pt x="0" y="1763"/>
                  <a:pt x="1024" y="2799"/>
                </a:cubicBezTo>
                <a:cubicBezTo>
                  <a:pt x="1359" y="3133"/>
                  <a:pt x="1770" y="3283"/>
                  <a:pt x="2172" y="3283"/>
                </a:cubicBezTo>
                <a:cubicBezTo>
                  <a:pt x="3015" y="3283"/>
                  <a:pt x="3822" y="2627"/>
                  <a:pt x="3822" y="1644"/>
                </a:cubicBezTo>
                <a:cubicBezTo>
                  <a:pt x="3822" y="739"/>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0424013" y="5020075"/>
            <a:ext cx="95575" cy="81825"/>
          </a:xfrm>
          <a:custGeom>
            <a:avLst/>
            <a:gdLst/>
            <a:ahLst/>
            <a:cxnLst/>
            <a:rect l="l" t="t" r="r" b="b"/>
            <a:pathLst>
              <a:path w="3823" h="3273" extrusionOk="0">
                <a:moveTo>
                  <a:pt x="2191" y="0"/>
                </a:moveTo>
                <a:cubicBezTo>
                  <a:pt x="727" y="0"/>
                  <a:pt x="1" y="1762"/>
                  <a:pt x="1037" y="2786"/>
                </a:cubicBezTo>
                <a:cubicBezTo>
                  <a:pt x="1369" y="3122"/>
                  <a:pt x="1779" y="3273"/>
                  <a:pt x="2181" y="3273"/>
                </a:cubicBezTo>
                <a:cubicBezTo>
                  <a:pt x="3019" y="3273"/>
                  <a:pt x="3823" y="2620"/>
                  <a:pt x="3823" y="1631"/>
                </a:cubicBezTo>
                <a:cubicBezTo>
                  <a:pt x="3823" y="726"/>
                  <a:pt x="3096" y="0"/>
                  <a:pt x="2191"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18142188" y="2668575"/>
            <a:ext cx="95575" cy="81850"/>
          </a:xfrm>
          <a:custGeom>
            <a:avLst/>
            <a:gdLst/>
            <a:ahLst/>
            <a:cxnLst/>
            <a:rect l="l" t="t" r="r" b="b"/>
            <a:pathLst>
              <a:path w="3823" h="3274" extrusionOk="0">
                <a:moveTo>
                  <a:pt x="2191" y="1"/>
                </a:moveTo>
                <a:cubicBezTo>
                  <a:pt x="727" y="1"/>
                  <a:pt x="0" y="1763"/>
                  <a:pt x="1036" y="2787"/>
                </a:cubicBezTo>
                <a:cubicBezTo>
                  <a:pt x="1369" y="3123"/>
                  <a:pt x="1779" y="3274"/>
                  <a:pt x="2181" y="3274"/>
                </a:cubicBezTo>
                <a:cubicBezTo>
                  <a:pt x="3018" y="3274"/>
                  <a:pt x="3822" y="2621"/>
                  <a:pt x="3822" y="1632"/>
                </a:cubicBezTo>
                <a:cubicBezTo>
                  <a:pt x="3822" y="727"/>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20235888" y="2956425"/>
            <a:ext cx="95575" cy="82075"/>
          </a:xfrm>
          <a:custGeom>
            <a:avLst/>
            <a:gdLst/>
            <a:ahLst/>
            <a:cxnLst/>
            <a:rect l="l" t="t" r="r" b="b"/>
            <a:pathLst>
              <a:path w="3823" h="3283" extrusionOk="0">
                <a:moveTo>
                  <a:pt x="2192" y="0"/>
                </a:moveTo>
                <a:cubicBezTo>
                  <a:pt x="727" y="0"/>
                  <a:pt x="1" y="1762"/>
                  <a:pt x="1037" y="2798"/>
                </a:cubicBezTo>
                <a:cubicBezTo>
                  <a:pt x="1368" y="3133"/>
                  <a:pt x="1776" y="3282"/>
                  <a:pt x="2176" y="3282"/>
                </a:cubicBezTo>
                <a:cubicBezTo>
                  <a:pt x="3016" y="3282"/>
                  <a:pt x="3823" y="2626"/>
                  <a:pt x="3823" y="1643"/>
                </a:cubicBezTo>
                <a:cubicBezTo>
                  <a:pt x="3823" y="738"/>
                  <a:pt x="3097" y="0"/>
                  <a:pt x="2192"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17097713" y="5061150"/>
            <a:ext cx="81875" cy="81575"/>
          </a:xfrm>
          <a:custGeom>
            <a:avLst/>
            <a:gdLst/>
            <a:ahLst/>
            <a:cxnLst/>
            <a:rect l="l" t="t" r="r" b="b"/>
            <a:pathLst>
              <a:path w="3275" h="3263" extrusionOk="0">
                <a:moveTo>
                  <a:pt x="1632" y="0"/>
                </a:moveTo>
                <a:cubicBezTo>
                  <a:pt x="727" y="0"/>
                  <a:pt x="0" y="726"/>
                  <a:pt x="0" y="1631"/>
                </a:cubicBezTo>
                <a:cubicBezTo>
                  <a:pt x="0" y="2536"/>
                  <a:pt x="727" y="3262"/>
                  <a:pt x="1632" y="3262"/>
                </a:cubicBezTo>
                <a:cubicBezTo>
                  <a:pt x="2536" y="3262"/>
                  <a:pt x="3275" y="2536"/>
                  <a:pt x="3275" y="1631"/>
                </a:cubicBezTo>
                <a:cubicBezTo>
                  <a:pt x="3275" y="726"/>
                  <a:pt x="2536" y="0"/>
                  <a:pt x="1632"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18182963" y="5264450"/>
            <a:ext cx="95875" cy="82075"/>
          </a:xfrm>
          <a:custGeom>
            <a:avLst/>
            <a:gdLst/>
            <a:ahLst/>
            <a:cxnLst/>
            <a:rect l="l" t="t" r="r" b="b"/>
            <a:pathLst>
              <a:path w="3835" h="3283" extrusionOk="0">
                <a:moveTo>
                  <a:pt x="2191" y="0"/>
                </a:moveTo>
                <a:cubicBezTo>
                  <a:pt x="739" y="0"/>
                  <a:pt x="1" y="1762"/>
                  <a:pt x="1036" y="2798"/>
                </a:cubicBezTo>
                <a:cubicBezTo>
                  <a:pt x="1371" y="3133"/>
                  <a:pt x="1782" y="3282"/>
                  <a:pt x="2184" y="3282"/>
                </a:cubicBezTo>
                <a:cubicBezTo>
                  <a:pt x="3027" y="3282"/>
                  <a:pt x="3834" y="2626"/>
                  <a:pt x="3834" y="1643"/>
                </a:cubicBezTo>
                <a:cubicBezTo>
                  <a:pt x="3834" y="738"/>
                  <a:pt x="3096" y="0"/>
                  <a:pt x="2191"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16570263" y="5154600"/>
            <a:ext cx="39325" cy="33900"/>
          </a:xfrm>
          <a:custGeom>
            <a:avLst/>
            <a:gdLst/>
            <a:ahLst/>
            <a:cxnLst/>
            <a:rect l="l" t="t" r="r" b="b"/>
            <a:pathLst>
              <a:path w="1573" h="1356" extrusionOk="0">
                <a:moveTo>
                  <a:pt x="893" y="1"/>
                </a:moveTo>
                <a:cubicBezTo>
                  <a:pt x="298" y="1"/>
                  <a:pt x="0" y="727"/>
                  <a:pt x="417" y="1156"/>
                </a:cubicBezTo>
                <a:cubicBezTo>
                  <a:pt x="555" y="1294"/>
                  <a:pt x="724" y="1355"/>
                  <a:pt x="890" y="1355"/>
                </a:cubicBezTo>
                <a:cubicBezTo>
                  <a:pt x="1238" y="1355"/>
                  <a:pt x="1572" y="1083"/>
                  <a:pt x="1572" y="679"/>
                </a:cubicBezTo>
                <a:cubicBezTo>
                  <a:pt x="1572" y="310"/>
                  <a:pt x="1274" y="1"/>
                  <a:pt x="893"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16299088" y="4312825"/>
            <a:ext cx="39325" cy="33675"/>
          </a:xfrm>
          <a:custGeom>
            <a:avLst/>
            <a:gdLst/>
            <a:ahLst/>
            <a:cxnLst/>
            <a:rect l="l" t="t" r="r" b="b"/>
            <a:pathLst>
              <a:path w="1573" h="1347" extrusionOk="0">
                <a:moveTo>
                  <a:pt x="906" y="1"/>
                </a:moveTo>
                <a:cubicBezTo>
                  <a:pt x="299" y="1"/>
                  <a:pt x="1" y="727"/>
                  <a:pt x="430" y="1144"/>
                </a:cubicBezTo>
                <a:cubicBezTo>
                  <a:pt x="566" y="1284"/>
                  <a:pt x="735" y="1346"/>
                  <a:pt x="901" y="1346"/>
                </a:cubicBezTo>
                <a:cubicBezTo>
                  <a:pt x="1243" y="1346"/>
                  <a:pt x="1573" y="1080"/>
                  <a:pt x="1573" y="680"/>
                </a:cubicBezTo>
                <a:cubicBezTo>
                  <a:pt x="1573" y="299"/>
                  <a:pt x="1275" y="1"/>
                  <a:pt x="90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18256188" y="3314800"/>
            <a:ext cx="39325" cy="33650"/>
          </a:xfrm>
          <a:custGeom>
            <a:avLst/>
            <a:gdLst/>
            <a:ahLst/>
            <a:cxnLst/>
            <a:rect l="l" t="t" r="r" b="b"/>
            <a:pathLst>
              <a:path w="1573" h="1346" extrusionOk="0">
                <a:moveTo>
                  <a:pt x="905" y="0"/>
                </a:moveTo>
                <a:cubicBezTo>
                  <a:pt x="298" y="0"/>
                  <a:pt x="0" y="727"/>
                  <a:pt x="429" y="1143"/>
                </a:cubicBezTo>
                <a:cubicBezTo>
                  <a:pt x="565" y="1283"/>
                  <a:pt x="733" y="1345"/>
                  <a:pt x="899" y="1345"/>
                </a:cubicBezTo>
                <a:cubicBezTo>
                  <a:pt x="1242" y="1345"/>
                  <a:pt x="1572" y="1077"/>
                  <a:pt x="1572" y="667"/>
                </a:cubicBezTo>
                <a:cubicBezTo>
                  <a:pt x="1572" y="298"/>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18836913" y="3331475"/>
            <a:ext cx="39325" cy="33875"/>
          </a:xfrm>
          <a:custGeom>
            <a:avLst/>
            <a:gdLst/>
            <a:ahLst/>
            <a:cxnLst/>
            <a:rect l="l" t="t" r="r" b="b"/>
            <a:pathLst>
              <a:path w="1573" h="1355" extrusionOk="0">
                <a:moveTo>
                  <a:pt x="894" y="0"/>
                </a:moveTo>
                <a:cubicBezTo>
                  <a:pt x="298" y="0"/>
                  <a:pt x="1" y="726"/>
                  <a:pt x="417" y="1155"/>
                </a:cubicBezTo>
                <a:cubicBezTo>
                  <a:pt x="555" y="1293"/>
                  <a:pt x="724" y="1355"/>
                  <a:pt x="890" y="1355"/>
                </a:cubicBezTo>
                <a:cubicBezTo>
                  <a:pt x="1238" y="1355"/>
                  <a:pt x="1572" y="1082"/>
                  <a:pt x="1572" y="679"/>
                </a:cubicBezTo>
                <a:cubicBezTo>
                  <a:pt x="1572" y="310"/>
                  <a:pt x="1263"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19487588" y="4210150"/>
            <a:ext cx="39325" cy="33650"/>
          </a:xfrm>
          <a:custGeom>
            <a:avLst/>
            <a:gdLst/>
            <a:ahLst/>
            <a:cxnLst/>
            <a:rect l="l" t="t" r="r" b="b"/>
            <a:pathLst>
              <a:path w="1573" h="1346" extrusionOk="0">
                <a:moveTo>
                  <a:pt x="894" y="0"/>
                </a:moveTo>
                <a:cubicBezTo>
                  <a:pt x="298" y="0"/>
                  <a:pt x="1" y="727"/>
                  <a:pt x="417" y="1143"/>
                </a:cubicBezTo>
                <a:cubicBezTo>
                  <a:pt x="557" y="1283"/>
                  <a:pt x="728" y="1345"/>
                  <a:pt x="895" y="1345"/>
                </a:cubicBezTo>
                <a:cubicBezTo>
                  <a:pt x="1242" y="1345"/>
                  <a:pt x="1572" y="1077"/>
                  <a:pt x="1572" y="667"/>
                </a:cubicBezTo>
                <a:cubicBezTo>
                  <a:pt x="1572" y="298"/>
                  <a:pt x="1263"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20598438" y="4892375"/>
            <a:ext cx="39325" cy="33650"/>
          </a:xfrm>
          <a:custGeom>
            <a:avLst/>
            <a:gdLst/>
            <a:ahLst/>
            <a:cxnLst/>
            <a:rect l="l" t="t" r="r" b="b"/>
            <a:pathLst>
              <a:path w="1573" h="1346" extrusionOk="0">
                <a:moveTo>
                  <a:pt x="906" y="0"/>
                </a:moveTo>
                <a:cubicBezTo>
                  <a:pt x="298" y="0"/>
                  <a:pt x="1" y="727"/>
                  <a:pt x="429" y="1143"/>
                </a:cubicBezTo>
                <a:cubicBezTo>
                  <a:pt x="565" y="1283"/>
                  <a:pt x="733" y="1345"/>
                  <a:pt x="899" y="1345"/>
                </a:cubicBezTo>
                <a:cubicBezTo>
                  <a:pt x="1242" y="1345"/>
                  <a:pt x="1572" y="1077"/>
                  <a:pt x="1572" y="667"/>
                </a:cubicBezTo>
                <a:cubicBezTo>
                  <a:pt x="1572" y="298"/>
                  <a:pt x="1275" y="0"/>
                  <a:pt x="906"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19743963" y="5044175"/>
            <a:ext cx="39525" cy="33650"/>
          </a:xfrm>
          <a:custGeom>
            <a:avLst/>
            <a:gdLst/>
            <a:ahLst/>
            <a:cxnLst/>
            <a:rect l="l" t="t" r="r" b="b"/>
            <a:pathLst>
              <a:path w="1581" h="1346" extrusionOk="0">
                <a:moveTo>
                  <a:pt x="887" y="0"/>
                </a:moveTo>
                <a:cubicBezTo>
                  <a:pt x="302" y="0"/>
                  <a:pt x="0" y="718"/>
                  <a:pt x="426" y="1143"/>
                </a:cubicBezTo>
                <a:cubicBezTo>
                  <a:pt x="565" y="1283"/>
                  <a:pt x="736" y="1346"/>
                  <a:pt x="903" y="1346"/>
                </a:cubicBezTo>
                <a:cubicBezTo>
                  <a:pt x="1250" y="1346"/>
                  <a:pt x="1580" y="1077"/>
                  <a:pt x="1580" y="667"/>
                </a:cubicBezTo>
                <a:cubicBezTo>
                  <a:pt x="1580" y="298"/>
                  <a:pt x="1283" y="0"/>
                  <a:pt x="902" y="0"/>
                </a:cubicBezTo>
                <a:cubicBezTo>
                  <a:pt x="897" y="0"/>
                  <a:pt x="892" y="0"/>
                  <a:pt x="887"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17906738" y="5346300"/>
            <a:ext cx="39325" cy="33750"/>
          </a:xfrm>
          <a:custGeom>
            <a:avLst/>
            <a:gdLst/>
            <a:ahLst/>
            <a:cxnLst/>
            <a:rect l="l" t="t" r="r" b="b"/>
            <a:pathLst>
              <a:path w="1573" h="1350" extrusionOk="0">
                <a:moveTo>
                  <a:pt x="894" y="0"/>
                </a:moveTo>
                <a:cubicBezTo>
                  <a:pt x="298" y="0"/>
                  <a:pt x="1" y="727"/>
                  <a:pt x="417" y="1155"/>
                </a:cubicBezTo>
                <a:cubicBezTo>
                  <a:pt x="555" y="1289"/>
                  <a:pt x="724" y="1349"/>
                  <a:pt x="890" y="1349"/>
                </a:cubicBezTo>
                <a:cubicBezTo>
                  <a:pt x="1238" y="1349"/>
                  <a:pt x="1572" y="1083"/>
                  <a:pt x="1572" y="679"/>
                </a:cubicBezTo>
                <a:cubicBezTo>
                  <a:pt x="1572" y="310"/>
                  <a:pt x="1275"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17519788" y="5689200"/>
            <a:ext cx="39600" cy="33875"/>
          </a:xfrm>
          <a:custGeom>
            <a:avLst/>
            <a:gdLst/>
            <a:ahLst/>
            <a:cxnLst/>
            <a:rect l="l" t="t" r="r" b="b"/>
            <a:pathLst>
              <a:path w="1584" h="1355" extrusionOk="0">
                <a:moveTo>
                  <a:pt x="905" y="0"/>
                </a:moveTo>
                <a:cubicBezTo>
                  <a:pt x="310" y="0"/>
                  <a:pt x="0" y="727"/>
                  <a:pt x="429" y="1155"/>
                </a:cubicBezTo>
                <a:cubicBezTo>
                  <a:pt x="567" y="1293"/>
                  <a:pt x="736" y="1355"/>
                  <a:pt x="902" y="1355"/>
                </a:cubicBezTo>
                <a:cubicBezTo>
                  <a:pt x="1250" y="1355"/>
                  <a:pt x="1584" y="1082"/>
                  <a:pt x="1584" y="679"/>
                </a:cubicBezTo>
                <a:cubicBezTo>
                  <a:pt x="1584" y="310"/>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19710238" y="2349800"/>
            <a:ext cx="39625" cy="33950"/>
          </a:xfrm>
          <a:custGeom>
            <a:avLst/>
            <a:gdLst/>
            <a:ahLst/>
            <a:cxnLst/>
            <a:rect l="l" t="t" r="r" b="b"/>
            <a:pathLst>
              <a:path w="1585" h="1358" extrusionOk="0">
                <a:moveTo>
                  <a:pt x="905" y="0"/>
                </a:moveTo>
                <a:cubicBezTo>
                  <a:pt x="310" y="0"/>
                  <a:pt x="1" y="727"/>
                  <a:pt x="429" y="1155"/>
                </a:cubicBezTo>
                <a:cubicBezTo>
                  <a:pt x="569" y="1295"/>
                  <a:pt x="740" y="1357"/>
                  <a:pt x="907" y="1357"/>
                </a:cubicBezTo>
                <a:cubicBezTo>
                  <a:pt x="1254" y="1357"/>
                  <a:pt x="1584" y="1089"/>
                  <a:pt x="1584" y="679"/>
                </a:cubicBezTo>
                <a:cubicBezTo>
                  <a:pt x="1584" y="310"/>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txBox="1">
            <a:spLocks noGrp="1"/>
          </p:cNvSpPr>
          <p:nvPr>
            <p:ph type="title" idx="15"/>
          </p:nvPr>
        </p:nvSpPr>
        <p:spPr>
          <a:xfrm>
            <a:off x="1705150" y="0"/>
            <a:ext cx="5733900" cy="1144200"/>
          </a:xfrm>
          <a:prstGeom prst="rect">
            <a:avLst/>
          </a:prstGeom>
          <a:solidFill>
            <a:schemeClr val="accent5"/>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8" name="Google Shape;298;p16"/>
          <p:cNvSpPr/>
          <p:nvPr/>
        </p:nvSpPr>
        <p:spPr>
          <a:xfrm>
            <a:off x="713225" y="4857900"/>
            <a:ext cx="7717554" cy="285601"/>
          </a:xfrm>
          <a:custGeom>
            <a:avLst/>
            <a:gdLst/>
            <a:ahLst/>
            <a:cxnLst/>
            <a:rect l="l" t="t" r="r" b="b"/>
            <a:pathLst>
              <a:path w="20116" h="2837" extrusionOk="0">
                <a:moveTo>
                  <a:pt x="1" y="1"/>
                </a:moveTo>
                <a:lnTo>
                  <a:pt x="1" y="2836"/>
                </a:lnTo>
                <a:lnTo>
                  <a:pt x="20115" y="2836"/>
                </a:lnTo>
                <a:lnTo>
                  <a:pt x="20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57217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1137744"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7428019"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 Six Columns">
  <p:cSld name="TITLE_AND_BODY_1_1">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1061435" y="2085550"/>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9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07" name="Google Shape;307;p17"/>
          <p:cNvSpPr txBox="1">
            <a:spLocks noGrp="1"/>
          </p:cNvSpPr>
          <p:nvPr>
            <p:ph type="subTitle" idx="1"/>
          </p:nvPr>
        </p:nvSpPr>
        <p:spPr>
          <a:xfrm>
            <a:off x="1007775" y="2471975"/>
            <a:ext cx="18876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8" name="Google Shape;308;p17"/>
          <p:cNvSpPr txBox="1">
            <a:spLocks noGrp="1"/>
          </p:cNvSpPr>
          <p:nvPr>
            <p:ph type="title" idx="2"/>
          </p:nvPr>
        </p:nvSpPr>
        <p:spPr>
          <a:xfrm>
            <a:off x="3683758" y="2085550"/>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9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09" name="Google Shape;309;p17"/>
          <p:cNvSpPr txBox="1">
            <a:spLocks noGrp="1"/>
          </p:cNvSpPr>
          <p:nvPr>
            <p:ph type="subTitle" idx="3"/>
          </p:nvPr>
        </p:nvSpPr>
        <p:spPr>
          <a:xfrm>
            <a:off x="3634508" y="2471975"/>
            <a:ext cx="18792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0" name="Google Shape;310;p17"/>
          <p:cNvSpPr txBox="1">
            <a:spLocks noGrp="1"/>
          </p:cNvSpPr>
          <p:nvPr>
            <p:ph type="title" idx="4"/>
          </p:nvPr>
        </p:nvSpPr>
        <p:spPr>
          <a:xfrm>
            <a:off x="6306263" y="2085550"/>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9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1" name="Google Shape;311;p17"/>
          <p:cNvSpPr txBox="1">
            <a:spLocks noGrp="1"/>
          </p:cNvSpPr>
          <p:nvPr>
            <p:ph type="subTitle" idx="5"/>
          </p:nvPr>
        </p:nvSpPr>
        <p:spPr>
          <a:xfrm>
            <a:off x="6257000" y="2471975"/>
            <a:ext cx="18792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2" name="Google Shape;312;p17"/>
          <p:cNvSpPr txBox="1">
            <a:spLocks noGrp="1"/>
          </p:cNvSpPr>
          <p:nvPr>
            <p:ph type="title" idx="6"/>
          </p:nvPr>
        </p:nvSpPr>
        <p:spPr>
          <a:xfrm>
            <a:off x="1061435" y="3717139"/>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9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3" name="Google Shape;313;p17"/>
          <p:cNvSpPr txBox="1">
            <a:spLocks noGrp="1"/>
          </p:cNvSpPr>
          <p:nvPr>
            <p:ph type="subTitle" idx="7"/>
          </p:nvPr>
        </p:nvSpPr>
        <p:spPr>
          <a:xfrm>
            <a:off x="1007775" y="4103564"/>
            <a:ext cx="18876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4" name="Google Shape;314;p17"/>
          <p:cNvSpPr txBox="1">
            <a:spLocks noGrp="1"/>
          </p:cNvSpPr>
          <p:nvPr>
            <p:ph type="title" idx="8"/>
          </p:nvPr>
        </p:nvSpPr>
        <p:spPr>
          <a:xfrm>
            <a:off x="3683758" y="3717139"/>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9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5" name="Google Shape;315;p17"/>
          <p:cNvSpPr txBox="1">
            <a:spLocks noGrp="1"/>
          </p:cNvSpPr>
          <p:nvPr>
            <p:ph type="subTitle" idx="9"/>
          </p:nvPr>
        </p:nvSpPr>
        <p:spPr>
          <a:xfrm>
            <a:off x="3634508" y="4103564"/>
            <a:ext cx="18792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6" name="Google Shape;316;p17"/>
          <p:cNvSpPr txBox="1">
            <a:spLocks noGrp="1"/>
          </p:cNvSpPr>
          <p:nvPr>
            <p:ph type="title" idx="13"/>
          </p:nvPr>
        </p:nvSpPr>
        <p:spPr>
          <a:xfrm>
            <a:off x="6306413" y="3717139"/>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9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7" name="Google Shape;317;p17"/>
          <p:cNvSpPr txBox="1">
            <a:spLocks noGrp="1"/>
          </p:cNvSpPr>
          <p:nvPr>
            <p:ph type="subTitle" idx="14"/>
          </p:nvPr>
        </p:nvSpPr>
        <p:spPr>
          <a:xfrm>
            <a:off x="6257000" y="4103564"/>
            <a:ext cx="18792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8" name="Google Shape;318;p17"/>
          <p:cNvSpPr txBox="1">
            <a:spLocks noGrp="1"/>
          </p:cNvSpPr>
          <p:nvPr>
            <p:ph type="title" idx="15"/>
          </p:nvPr>
        </p:nvSpPr>
        <p:spPr>
          <a:xfrm>
            <a:off x="2282825" y="0"/>
            <a:ext cx="4578000" cy="1144200"/>
          </a:xfrm>
          <a:prstGeom prst="rect">
            <a:avLst/>
          </a:prstGeom>
          <a:solidFill>
            <a:schemeClr val="accent3"/>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9" name="Google Shape;319;p17"/>
          <p:cNvSpPr/>
          <p:nvPr/>
        </p:nvSpPr>
        <p:spPr>
          <a:xfrm>
            <a:off x="-109"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1475"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572197"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1142772" y="-3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7431282"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8571763"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8571763"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8001865"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8571763" y="114431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1088" y="114431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6859032"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1713350"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hree Columns">
  <p:cSld name="TITLE_AND_BODY_1_2">
    <p:spTree>
      <p:nvGrpSpPr>
        <p:cNvPr id="1" name="Shape 331"/>
        <p:cNvGrpSpPr/>
        <p:nvPr/>
      </p:nvGrpSpPr>
      <p:grpSpPr>
        <a:xfrm>
          <a:off x="0" y="0"/>
          <a:ext cx="0" cy="0"/>
          <a:chOff x="0" y="0"/>
          <a:chExt cx="0" cy="0"/>
        </a:xfrm>
      </p:grpSpPr>
      <p:sp>
        <p:nvSpPr>
          <p:cNvPr id="332" name="Google Shape;332;p18"/>
          <p:cNvSpPr txBox="1">
            <a:spLocks noGrp="1"/>
          </p:cNvSpPr>
          <p:nvPr>
            <p:ph type="title"/>
          </p:nvPr>
        </p:nvSpPr>
        <p:spPr>
          <a:xfrm>
            <a:off x="996225" y="3384010"/>
            <a:ext cx="1780500" cy="35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33" name="Google Shape;333;p18"/>
          <p:cNvSpPr txBox="1">
            <a:spLocks noGrp="1"/>
          </p:cNvSpPr>
          <p:nvPr>
            <p:ph type="subTitle" idx="1"/>
          </p:nvPr>
        </p:nvSpPr>
        <p:spPr>
          <a:xfrm>
            <a:off x="941600" y="3674070"/>
            <a:ext cx="1890000" cy="63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34" name="Google Shape;334;p18"/>
          <p:cNvSpPr txBox="1">
            <a:spLocks noGrp="1"/>
          </p:cNvSpPr>
          <p:nvPr>
            <p:ph type="title" idx="2"/>
          </p:nvPr>
        </p:nvSpPr>
        <p:spPr>
          <a:xfrm>
            <a:off x="3681746" y="3384010"/>
            <a:ext cx="1780500" cy="35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35" name="Google Shape;335;p18"/>
          <p:cNvSpPr txBox="1">
            <a:spLocks noGrp="1"/>
          </p:cNvSpPr>
          <p:nvPr>
            <p:ph type="subTitle" idx="3"/>
          </p:nvPr>
        </p:nvSpPr>
        <p:spPr>
          <a:xfrm>
            <a:off x="3627044" y="3674070"/>
            <a:ext cx="1890000" cy="63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36" name="Google Shape;336;p18"/>
          <p:cNvSpPr txBox="1">
            <a:spLocks noGrp="1"/>
          </p:cNvSpPr>
          <p:nvPr>
            <p:ph type="title" idx="4"/>
          </p:nvPr>
        </p:nvSpPr>
        <p:spPr>
          <a:xfrm>
            <a:off x="6367175" y="3384010"/>
            <a:ext cx="1780500" cy="35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37" name="Google Shape;337;p18"/>
          <p:cNvSpPr txBox="1">
            <a:spLocks noGrp="1"/>
          </p:cNvSpPr>
          <p:nvPr>
            <p:ph type="subTitle" idx="5"/>
          </p:nvPr>
        </p:nvSpPr>
        <p:spPr>
          <a:xfrm>
            <a:off x="6312499" y="3674070"/>
            <a:ext cx="1890000" cy="63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1"/>
                </a:solidFill>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38" name="Google Shape;338;p18"/>
          <p:cNvSpPr txBox="1">
            <a:spLocks noGrp="1"/>
          </p:cNvSpPr>
          <p:nvPr>
            <p:ph type="title" idx="6"/>
          </p:nvPr>
        </p:nvSpPr>
        <p:spPr>
          <a:xfrm>
            <a:off x="2855850" y="0"/>
            <a:ext cx="3432600" cy="1144200"/>
          </a:xfrm>
          <a:prstGeom prst="rect">
            <a:avLst/>
          </a:prstGeom>
          <a:solidFill>
            <a:schemeClr val="accent4"/>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9" name="Google Shape;339;p18"/>
          <p:cNvSpPr/>
          <p:nvPr/>
        </p:nvSpPr>
        <p:spPr>
          <a:xfrm>
            <a:off x="7431282"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a:off x="8575529"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8001865"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229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572197"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1713322" y="-3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1142772" y="-3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6863583" y="-3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rot="-5400000">
            <a:off x="2285847" y="-1151"/>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rot="-5400000">
            <a:off x="2285847" y="569399"/>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rot="-5400000">
            <a:off x="6291995" y="-1151"/>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rot="-5400000">
            <a:off x="6291995" y="569399"/>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p:cSld name="TITLE_AND_BODY_1_3">
    <p:spTree>
      <p:nvGrpSpPr>
        <p:cNvPr id="1" name="Shape 351"/>
        <p:cNvGrpSpPr/>
        <p:nvPr/>
      </p:nvGrpSpPr>
      <p:grpSpPr>
        <a:xfrm>
          <a:off x="0" y="0"/>
          <a:ext cx="0" cy="0"/>
          <a:chOff x="0" y="0"/>
          <a:chExt cx="0" cy="0"/>
        </a:xfrm>
      </p:grpSpPr>
      <p:sp>
        <p:nvSpPr>
          <p:cNvPr id="352" name="Google Shape;352;p19"/>
          <p:cNvSpPr txBox="1">
            <a:spLocks noGrp="1"/>
          </p:cNvSpPr>
          <p:nvPr>
            <p:ph type="title"/>
          </p:nvPr>
        </p:nvSpPr>
        <p:spPr>
          <a:xfrm>
            <a:off x="725800" y="3489652"/>
            <a:ext cx="1408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53" name="Google Shape;353;p19"/>
          <p:cNvSpPr txBox="1">
            <a:spLocks noGrp="1"/>
          </p:cNvSpPr>
          <p:nvPr>
            <p:ph type="subTitle" idx="1"/>
          </p:nvPr>
        </p:nvSpPr>
        <p:spPr>
          <a:xfrm>
            <a:off x="725800" y="3881846"/>
            <a:ext cx="1408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4" name="Google Shape;354;p19"/>
          <p:cNvSpPr txBox="1">
            <a:spLocks noGrp="1"/>
          </p:cNvSpPr>
          <p:nvPr>
            <p:ph type="title" idx="2"/>
          </p:nvPr>
        </p:nvSpPr>
        <p:spPr>
          <a:xfrm>
            <a:off x="2818102" y="3489652"/>
            <a:ext cx="14196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55" name="Google Shape;355;p19"/>
          <p:cNvSpPr txBox="1">
            <a:spLocks noGrp="1"/>
          </p:cNvSpPr>
          <p:nvPr>
            <p:ph type="subTitle" idx="3"/>
          </p:nvPr>
        </p:nvSpPr>
        <p:spPr>
          <a:xfrm>
            <a:off x="2821700" y="3881846"/>
            <a:ext cx="1408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6" name="Google Shape;356;p19"/>
          <p:cNvSpPr txBox="1">
            <a:spLocks noGrp="1"/>
          </p:cNvSpPr>
          <p:nvPr>
            <p:ph type="title" idx="4"/>
          </p:nvPr>
        </p:nvSpPr>
        <p:spPr>
          <a:xfrm>
            <a:off x="4921203" y="3489652"/>
            <a:ext cx="1408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57" name="Google Shape;357;p19"/>
          <p:cNvSpPr txBox="1">
            <a:spLocks noGrp="1"/>
          </p:cNvSpPr>
          <p:nvPr>
            <p:ph type="subTitle" idx="5"/>
          </p:nvPr>
        </p:nvSpPr>
        <p:spPr>
          <a:xfrm>
            <a:off x="4917601" y="3881846"/>
            <a:ext cx="1408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8" name="Google Shape;358;p19"/>
          <p:cNvSpPr txBox="1">
            <a:spLocks noGrp="1"/>
          </p:cNvSpPr>
          <p:nvPr>
            <p:ph type="title" idx="6"/>
          </p:nvPr>
        </p:nvSpPr>
        <p:spPr>
          <a:xfrm>
            <a:off x="7013505" y="3489652"/>
            <a:ext cx="1408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59" name="Google Shape;359;p19"/>
          <p:cNvSpPr txBox="1">
            <a:spLocks noGrp="1"/>
          </p:cNvSpPr>
          <p:nvPr>
            <p:ph type="subTitle" idx="7"/>
          </p:nvPr>
        </p:nvSpPr>
        <p:spPr>
          <a:xfrm>
            <a:off x="7013501" y="3881846"/>
            <a:ext cx="1408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160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a:endParaRPr/>
          </a:p>
        </p:txBody>
      </p:sp>
      <p:sp>
        <p:nvSpPr>
          <p:cNvPr id="360" name="Google Shape;360;p19"/>
          <p:cNvSpPr txBox="1">
            <a:spLocks noGrp="1"/>
          </p:cNvSpPr>
          <p:nvPr>
            <p:ph type="title" idx="8"/>
          </p:nvPr>
        </p:nvSpPr>
        <p:spPr>
          <a:xfrm>
            <a:off x="2288200" y="0"/>
            <a:ext cx="4567500" cy="1144200"/>
          </a:xfrm>
          <a:prstGeom prst="rect">
            <a:avLst/>
          </a:prstGeom>
          <a:solidFill>
            <a:schemeClr val="accent1"/>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61" name="Google Shape;361;p19"/>
          <p:cNvGrpSpPr/>
          <p:nvPr/>
        </p:nvGrpSpPr>
        <p:grpSpPr>
          <a:xfrm>
            <a:off x="0" y="-35"/>
            <a:ext cx="9144007" cy="1144345"/>
            <a:chOff x="0" y="-35"/>
            <a:chExt cx="9144007" cy="1144345"/>
          </a:xfrm>
        </p:grpSpPr>
        <p:sp>
          <p:nvSpPr>
            <p:cNvPr id="362" name="Google Shape;362;p19"/>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rot="10800000">
              <a:off x="8002013" y="57206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rot="10800000">
              <a:off x="572088" y="57210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1144075"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427638" y="-35"/>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8571762"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rot="10800000">
              <a:off x="57208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rot="10800000">
              <a:off x="8002013"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9"/>
          <p:cNvGrpSpPr/>
          <p:nvPr/>
        </p:nvGrpSpPr>
        <p:grpSpPr>
          <a:xfrm>
            <a:off x="1716313" y="0"/>
            <a:ext cx="572245" cy="1144274"/>
            <a:chOff x="572088" y="0"/>
            <a:chExt cx="572245" cy="1144274"/>
          </a:xfrm>
        </p:grpSpPr>
        <p:sp>
          <p:nvSpPr>
            <p:cNvPr id="371" name="Google Shape;371;p19"/>
            <p:cNvSpPr/>
            <p:nvPr/>
          </p:nvSpPr>
          <p:spPr>
            <a:xfrm>
              <a:off x="57208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572088" y="57210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9"/>
          <p:cNvGrpSpPr/>
          <p:nvPr/>
        </p:nvGrpSpPr>
        <p:grpSpPr>
          <a:xfrm>
            <a:off x="6853188" y="-35"/>
            <a:ext cx="572245" cy="1144345"/>
            <a:chOff x="8002013" y="-35"/>
            <a:chExt cx="572245" cy="1144345"/>
          </a:xfrm>
        </p:grpSpPr>
        <p:sp>
          <p:nvSpPr>
            <p:cNvPr id="374" name="Google Shape;374;p19"/>
            <p:cNvSpPr/>
            <p:nvPr/>
          </p:nvSpPr>
          <p:spPr>
            <a:xfrm>
              <a:off x="8002013"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8002013" y="57206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1">
  <p:cSld name="TITLE_ONLY_1">
    <p:spTree>
      <p:nvGrpSpPr>
        <p:cNvPr id="1" name="Shape 376"/>
        <p:cNvGrpSpPr/>
        <p:nvPr/>
      </p:nvGrpSpPr>
      <p:grpSpPr>
        <a:xfrm>
          <a:off x="0" y="0"/>
          <a:ext cx="0" cy="0"/>
          <a:chOff x="0" y="0"/>
          <a:chExt cx="0" cy="0"/>
        </a:xfrm>
      </p:grpSpPr>
      <p:sp>
        <p:nvSpPr>
          <p:cNvPr id="377" name="Google Shape;377;p20"/>
          <p:cNvSpPr txBox="1">
            <a:spLocks noGrp="1"/>
          </p:cNvSpPr>
          <p:nvPr>
            <p:ph type="subTitle" idx="1"/>
          </p:nvPr>
        </p:nvSpPr>
        <p:spPr>
          <a:xfrm>
            <a:off x="2207950" y="1567574"/>
            <a:ext cx="4728000" cy="93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8" name="Google Shape;378;p20"/>
          <p:cNvSpPr txBox="1">
            <a:spLocks noGrp="1"/>
          </p:cNvSpPr>
          <p:nvPr>
            <p:ph type="title"/>
          </p:nvPr>
        </p:nvSpPr>
        <p:spPr>
          <a:xfrm>
            <a:off x="2288200" y="0"/>
            <a:ext cx="4575000" cy="1144200"/>
          </a:xfrm>
          <a:prstGeom prst="rect">
            <a:avLst/>
          </a:prstGeom>
          <a:solidFill>
            <a:schemeClr val="lt2"/>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79" name="Google Shape;379;p20"/>
          <p:cNvGrpSpPr/>
          <p:nvPr/>
        </p:nvGrpSpPr>
        <p:grpSpPr>
          <a:xfrm>
            <a:off x="-138" y="2352"/>
            <a:ext cx="9144145" cy="2286298"/>
            <a:chOff x="-138" y="2352"/>
            <a:chExt cx="9144145" cy="2286298"/>
          </a:xfrm>
        </p:grpSpPr>
        <p:sp>
          <p:nvSpPr>
            <p:cNvPr id="380" name="Google Shape;380;p20"/>
            <p:cNvSpPr/>
            <p:nvPr/>
          </p:nvSpPr>
          <p:spPr>
            <a:xfrm>
              <a:off x="0" y="2388"/>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8002013" y="2352"/>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572088" y="2388"/>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1144100" y="35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8571788" y="1716477"/>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138" y="1716438"/>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7432485" y="3478"/>
              <a:ext cx="570000" cy="57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8571788" y="11442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0" y="574477"/>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8571762" y="2352"/>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20"/>
          <p:cNvSpPr/>
          <p:nvPr/>
        </p:nvSpPr>
        <p:spPr>
          <a:xfrm>
            <a:off x="1715963" y="2388"/>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6863220" y="2352"/>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44"/>
        <p:cNvGrpSpPr/>
        <p:nvPr/>
      </p:nvGrpSpPr>
      <p:grpSpPr>
        <a:xfrm>
          <a:off x="0" y="0"/>
          <a:ext cx="0" cy="0"/>
          <a:chOff x="0" y="0"/>
          <a:chExt cx="0" cy="0"/>
        </a:xfrm>
      </p:grpSpPr>
      <p:sp>
        <p:nvSpPr>
          <p:cNvPr id="45" name="Google Shape;45;p3"/>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0" y="0"/>
            <a:ext cx="9150649" cy="2286311"/>
            <a:chOff x="0" y="0"/>
            <a:chExt cx="9150649" cy="2286311"/>
          </a:xfrm>
        </p:grpSpPr>
        <p:sp>
          <p:nvSpPr>
            <p:cNvPr id="47" name="Google Shape;47;p3"/>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1441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578475"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427550"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84929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723250"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72150"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002987"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3600"/>
              <a:buNone/>
              <a:defRPr sz="3800">
                <a:solidFill>
                  <a:schemeClr val="lt1"/>
                </a:solidFill>
              </a:defRPr>
            </a:lvl1pPr>
            <a:lvl2pPr lvl="1" algn="ctr">
              <a:spcBef>
                <a:spcPts val="0"/>
              </a:spcBef>
              <a:spcAft>
                <a:spcPts val="0"/>
              </a:spcAft>
              <a:buClr>
                <a:schemeClr val="accent2"/>
              </a:buClr>
              <a:buSzPts val="3600"/>
              <a:buNone/>
              <a:defRPr sz="3600">
                <a:solidFill>
                  <a:schemeClr val="accent2"/>
                </a:solidFill>
              </a:defRPr>
            </a:lvl2pPr>
            <a:lvl3pPr lvl="2" algn="ctr">
              <a:spcBef>
                <a:spcPts val="0"/>
              </a:spcBef>
              <a:spcAft>
                <a:spcPts val="0"/>
              </a:spcAft>
              <a:buClr>
                <a:schemeClr val="accent2"/>
              </a:buClr>
              <a:buSzPts val="3600"/>
              <a:buNone/>
              <a:defRPr sz="3600">
                <a:solidFill>
                  <a:schemeClr val="accent2"/>
                </a:solidFill>
              </a:defRPr>
            </a:lvl3pPr>
            <a:lvl4pPr lvl="3" algn="ctr">
              <a:spcBef>
                <a:spcPts val="0"/>
              </a:spcBef>
              <a:spcAft>
                <a:spcPts val="0"/>
              </a:spcAft>
              <a:buClr>
                <a:schemeClr val="accent2"/>
              </a:buClr>
              <a:buSzPts val="3600"/>
              <a:buNone/>
              <a:defRPr sz="3600">
                <a:solidFill>
                  <a:schemeClr val="accent2"/>
                </a:solidFill>
              </a:defRPr>
            </a:lvl4pPr>
            <a:lvl5pPr lvl="4" algn="ctr">
              <a:spcBef>
                <a:spcPts val="0"/>
              </a:spcBef>
              <a:spcAft>
                <a:spcPts val="0"/>
              </a:spcAft>
              <a:buClr>
                <a:schemeClr val="accent2"/>
              </a:buClr>
              <a:buSzPts val="3600"/>
              <a:buNone/>
              <a:defRPr sz="3600">
                <a:solidFill>
                  <a:schemeClr val="accent2"/>
                </a:solidFill>
              </a:defRPr>
            </a:lvl5pPr>
            <a:lvl6pPr lvl="5" algn="ctr">
              <a:spcBef>
                <a:spcPts val="0"/>
              </a:spcBef>
              <a:spcAft>
                <a:spcPts val="0"/>
              </a:spcAft>
              <a:buClr>
                <a:schemeClr val="accent2"/>
              </a:buClr>
              <a:buSzPts val="3600"/>
              <a:buNone/>
              <a:defRPr sz="3600">
                <a:solidFill>
                  <a:schemeClr val="accent2"/>
                </a:solidFill>
              </a:defRPr>
            </a:lvl6pPr>
            <a:lvl7pPr lvl="6" algn="ctr">
              <a:spcBef>
                <a:spcPts val="0"/>
              </a:spcBef>
              <a:spcAft>
                <a:spcPts val="0"/>
              </a:spcAft>
              <a:buClr>
                <a:schemeClr val="accent2"/>
              </a:buClr>
              <a:buSzPts val="3600"/>
              <a:buNone/>
              <a:defRPr sz="3600">
                <a:solidFill>
                  <a:schemeClr val="accent2"/>
                </a:solidFill>
              </a:defRPr>
            </a:lvl7pPr>
            <a:lvl8pPr lvl="7" algn="ctr">
              <a:spcBef>
                <a:spcPts val="0"/>
              </a:spcBef>
              <a:spcAft>
                <a:spcPts val="0"/>
              </a:spcAft>
              <a:buClr>
                <a:schemeClr val="accent2"/>
              </a:buClr>
              <a:buSzPts val="3600"/>
              <a:buNone/>
              <a:defRPr sz="3600">
                <a:solidFill>
                  <a:schemeClr val="accent2"/>
                </a:solidFill>
              </a:defRPr>
            </a:lvl8pPr>
            <a:lvl9pPr lvl="8" algn="ctr">
              <a:spcBef>
                <a:spcPts val="0"/>
              </a:spcBef>
              <a:spcAft>
                <a:spcPts val="0"/>
              </a:spcAft>
              <a:buClr>
                <a:schemeClr val="accent2"/>
              </a:buClr>
              <a:buSzPts val="3600"/>
              <a:buNone/>
              <a:defRPr sz="3600">
                <a:solidFill>
                  <a:schemeClr val="accent2"/>
                </a:solidFill>
              </a:defRPr>
            </a:lvl9pPr>
          </a:lstStyle>
          <a:p>
            <a:endParaRPr/>
          </a:p>
        </p:txBody>
      </p:sp>
      <p:sp>
        <p:nvSpPr>
          <p:cNvPr id="58" name="Google Shape;58;p3"/>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7200"/>
              <a:buNone/>
              <a:defRPr sz="12000">
                <a:solidFill>
                  <a:schemeClr val="accent5"/>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59" name="Google Shape;59;p3"/>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60" name="Google Shape;60;p3"/>
          <p:cNvSpPr/>
          <p:nvPr/>
        </p:nvSpPr>
        <p:spPr>
          <a:xfrm>
            <a:off x="-1600" y="4568875"/>
            <a:ext cx="2422721"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284398"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457039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856393"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57050" y="4568875"/>
            <a:ext cx="1985499"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3"/>
          <p:cNvGrpSpPr/>
          <p:nvPr/>
        </p:nvGrpSpPr>
        <p:grpSpPr>
          <a:xfrm>
            <a:off x="0" y="4543023"/>
            <a:ext cx="9147800" cy="600410"/>
            <a:chOff x="0" y="4858375"/>
            <a:chExt cx="9147800" cy="285000"/>
          </a:xfrm>
        </p:grpSpPr>
        <p:sp>
          <p:nvSpPr>
            <p:cNvPr id="66" name="Google Shape;66;p3"/>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s">
  <p:cSld name="TITLE_ONLY_1_1">
    <p:spTree>
      <p:nvGrpSpPr>
        <p:cNvPr id="1" name="Shape 392"/>
        <p:cNvGrpSpPr/>
        <p:nvPr/>
      </p:nvGrpSpPr>
      <p:grpSpPr>
        <a:xfrm>
          <a:off x="0" y="0"/>
          <a:ext cx="0" cy="0"/>
          <a:chOff x="0" y="0"/>
          <a:chExt cx="0" cy="0"/>
        </a:xfrm>
      </p:grpSpPr>
      <p:sp>
        <p:nvSpPr>
          <p:cNvPr id="393" name="Google Shape;393;p21"/>
          <p:cNvSpPr txBox="1">
            <a:spLocks noGrp="1"/>
          </p:cNvSpPr>
          <p:nvPr>
            <p:ph type="subTitle" idx="1"/>
          </p:nvPr>
        </p:nvSpPr>
        <p:spPr>
          <a:xfrm>
            <a:off x="1161250" y="3176675"/>
            <a:ext cx="6822000" cy="539400"/>
          </a:xfrm>
          <a:prstGeom prst="rect">
            <a:avLst/>
          </a:prstGeom>
          <a:solidFill>
            <a:schemeClr val="accent3"/>
          </a:solidFill>
        </p:spPr>
        <p:txBody>
          <a:bodyPr spcFirstLastPara="1" wrap="square" lIns="720000" tIns="91425" rIns="720000" bIns="91425" anchor="ctr"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a:endParaRPr/>
          </a:p>
        </p:txBody>
      </p:sp>
      <p:sp>
        <p:nvSpPr>
          <p:cNvPr id="394" name="Google Shape;394;p21"/>
          <p:cNvSpPr txBox="1">
            <a:spLocks noGrp="1"/>
          </p:cNvSpPr>
          <p:nvPr>
            <p:ph type="subTitle" idx="2"/>
          </p:nvPr>
        </p:nvSpPr>
        <p:spPr>
          <a:xfrm>
            <a:off x="2363525" y="2032475"/>
            <a:ext cx="4417200" cy="1144200"/>
          </a:xfrm>
          <a:prstGeom prst="rect">
            <a:avLst/>
          </a:prstGeom>
          <a:noFill/>
        </p:spPr>
        <p:txBody>
          <a:bodyPr spcFirstLastPara="1" wrap="square" lIns="360000" tIns="91425" rIns="360000" bIns="91425" anchor="ctr" anchorCtr="0">
            <a:noAutofit/>
          </a:bodyPr>
          <a:lstStyle>
            <a:lvl1pPr lvl="0" algn="ctr" rtl="0">
              <a:lnSpc>
                <a:spcPct val="100000"/>
              </a:lnSpc>
              <a:spcBef>
                <a:spcPts val="0"/>
              </a:spcBef>
              <a:spcAft>
                <a:spcPts val="0"/>
              </a:spcAft>
              <a:buNone/>
              <a:defRPr sz="1600">
                <a:solidFill>
                  <a:schemeClr val="dk1"/>
                </a:solidFill>
              </a:defRPr>
            </a:lvl1pPr>
            <a:lvl2pPr lvl="1" algn="ctr" rtl="0">
              <a:lnSpc>
                <a:spcPct val="100000"/>
              </a:lnSpc>
              <a:spcBef>
                <a:spcPts val="0"/>
              </a:spcBef>
              <a:spcAft>
                <a:spcPts val="0"/>
              </a:spcAft>
              <a:buNone/>
              <a:defRPr sz="1600">
                <a:solidFill>
                  <a:schemeClr val="dk1"/>
                </a:solidFill>
              </a:defRPr>
            </a:lvl2pPr>
            <a:lvl3pPr lvl="2" algn="ctr" rtl="0">
              <a:lnSpc>
                <a:spcPct val="100000"/>
              </a:lnSpc>
              <a:spcBef>
                <a:spcPts val="0"/>
              </a:spcBef>
              <a:spcAft>
                <a:spcPts val="0"/>
              </a:spcAft>
              <a:buNone/>
              <a:defRPr sz="1600">
                <a:solidFill>
                  <a:schemeClr val="dk1"/>
                </a:solidFill>
              </a:defRPr>
            </a:lvl3pPr>
            <a:lvl4pPr lvl="3" algn="ctr" rtl="0">
              <a:lnSpc>
                <a:spcPct val="100000"/>
              </a:lnSpc>
              <a:spcBef>
                <a:spcPts val="0"/>
              </a:spcBef>
              <a:spcAft>
                <a:spcPts val="0"/>
              </a:spcAft>
              <a:buNone/>
              <a:defRPr sz="1600">
                <a:solidFill>
                  <a:schemeClr val="dk1"/>
                </a:solidFill>
              </a:defRPr>
            </a:lvl4pPr>
            <a:lvl5pPr lvl="4" algn="ctr" rtl="0">
              <a:lnSpc>
                <a:spcPct val="100000"/>
              </a:lnSpc>
              <a:spcBef>
                <a:spcPts val="0"/>
              </a:spcBef>
              <a:spcAft>
                <a:spcPts val="0"/>
              </a:spcAft>
              <a:buNone/>
              <a:defRPr sz="1600">
                <a:solidFill>
                  <a:schemeClr val="dk1"/>
                </a:solidFill>
              </a:defRPr>
            </a:lvl5pPr>
            <a:lvl6pPr lvl="5" algn="ctr" rtl="0">
              <a:lnSpc>
                <a:spcPct val="100000"/>
              </a:lnSpc>
              <a:spcBef>
                <a:spcPts val="0"/>
              </a:spcBef>
              <a:spcAft>
                <a:spcPts val="0"/>
              </a:spcAft>
              <a:buNone/>
              <a:defRPr sz="1600">
                <a:solidFill>
                  <a:schemeClr val="dk1"/>
                </a:solidFill>
              </a:defRPr>
            </a:lvl6pPr>
            <a:lvl7pPr lvl="6" algn="ctr" rtl="0">
              <a:lnSpc>
                <a:spcPct val="100000"/>
              </a:lnSpc>
              <a:spcBef>
                <a:spcPts val="0"/>
              </a:spcBef>
              <a:spcAft>
                <a:spcPts val="0"/>
              </a:spcAft>
              <a:buNone/>
              <a:defRPr sz="1600">
                <a:solidFill>
                  <a:schemeClr val="dk1"/>
                </a:solidFill>
              </a:defRPr>
            </a:lvl7pPr>
            <a:lvl8pPr lvl="7" algn="ctr" rtl="0">
              <a:lnSpc>
                <a:spcPct val="100000"/>
              </a:lnSpc>
              <a:spcBef>
                <a:spcPts val="0"/>
              </a:spcBef>
              <a:spcAft>
                <a:spcPts val="0"/>
              </a:spcAft>
              <a:buNone/>
              <a:defRPr sz="1600">
                <a:solidFill>
                  <a:schemeClr val="dk1"/>
                </a:solidFill>
              </a:defRPr>
            </a:lvl8pPr>
            <a:lvl9pPr lvl="8" algn="ctr" rtl="0">
              <a:lnSpc>
                <a:spcPct val="100000"/>
              </a:lnSpc>
              <a:spcBef>
                <a:spcPts val="0"/>
              </a:spcBef>
              <a:spcAft>
                <a:spcPts val="0"/>
              </a:spcAft>
              <a:buNone/>
              <a:defRPr sz="1600">
                <a:solidFill>
                  <a:schemeClr val="dk1"/>
                </a:solidFill>
              </a:defRPr>
            </a:lvl9pPr>
          </a:lstStyle>
          <a:p>
            <a:endParaRPr/>
          </a:p>
        </p:txBody>
      </p:sp>
      <p:sp>
        <p:nvSpPr>
          <p:cNvPr id="395" name="Google Shape;395;p21"/>
          <p:cNvSpPr txBox="1">
            <a:spLocks noGrp="1"/>
          </p:cNvSpPr>
          <p:nvPr>
            <p:ph type="title"/>
          </p:nvPr>
        </p:nvSpPr>
        <p:spPr>
          <a:xfrm flipH="1">
            <a:off x="1144450" y="0"/>
            <a:ext cx="6855000" cy="1144200"/>
          </a:xfrm>
          <a:prstGeom prst="rect">
            <a:avLst/>
          </a:prstGeom>
          <a:solidFill>
            <a:schemeClr val="accent3"/>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6" name="Google Shape;396;p21"/>
          <p:cNvSpPr/>
          <p:nvPr/>
        </p:nvSpPr>
        <p:spPr>
          <a:xfrm>
            <a:off x="1116"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1633"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2313" y="1144325"/>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8572147"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8572147"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8569554" y="11442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8570561" y="4568877"/>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1136" y="4568877"/>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57385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7999925"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
    <p:bg>
      <p:bgPr>
        <a:solidFill>
          <a:schemeClr val="lt2"/>
        </a:solidFill>
        <a:effectLst/>
      </p:bgPr>
    </p:bg>
    <p:spTree>
      <p:nvGrpSpPr>
        <p:cNvPr id="1" name="Shape 406"/>
        <p:cNvGrpSpPr/>
        <p:nvPr/>
      </p:nvGrpSpPr>
      <p:grpSpPr>
        <a:xfrm>
          <a:off x="0" y="0"/>
          <a:ext cx="0" cy="0"/>
          <a:chOff x="0" y="0"/>
          <a:chExt cx="0" cy="0"/>
        </a:xfrm>
      </p:grpSpPr>
      <p:sp>
        <p:nvSpPr>
          <p:cNvPr id="407" name="Google Shape;407;p22"/>
          <p:cNvSpPr txBox="1"/>
          <p:nvPr/>
        </p:nvSpPr>
        <p:spPr>
          <a:xfrm>
            <a:off x="2594849" y="3716375"/>
            <a:ext cx="3954300" cy="654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accent3"/>
                </a:solidFill>
                <a:latin typeface="Roboto"/>
                <a:ea typeface="Roboto"/>
                <a:cs typeface="Roboto"/>
                <a:sym typeface="Roboto"/>
              </a:rPr>
              <a:t>CREDITS: This presentation template was created by </a:t>
            </a:r>
            <a:r>
              <a:rPr lang="en" sz="1000" b="1">
                <a:solidFill>
                  <a:schemeClr val="accent3"/>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chemeClr val="accent3"/>
                </a:solidFill>
                <a:latin typeface="Roboto"/>
                <a:ea typeface="Roboto"/>
                <a:cs typeface="Roboto"/>
                <a:sym typeface="Roboto"/>
              </a:rPr>
              <a:t>, including icons by </a:t>
            </a:r>
            <a:r>
              <a:rPr lang="en" sz="1000" b="1">
                <a:solidFill>
                  <a:schemeClr val="accent3"/>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000">
                <a:solidFill>
                  <a:schemeClr val="accent3"/>
                </a:solidFill>
                <a:latin typeface="Roboto"/>
                <a:ea typeface="Roboto"/>
                <a:cs typeface="Roboto"/>
                <a:sym typeface="Roboto"/>
              </a:rPr>
              <a:t>, infographics &amp; images by </a:t>
            </a:r>
            <a:r>
              <a:rPr lang="en" sz="1000" b="1">
                <a:solidFill>
                  <a:schemeClr val="accent3"/>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000">
                <a:solidFill>
                  <a:schemeClr val="accent3"/>
                </a:solidFill>
                <a:latin typeface="Roboto"/>
                <a:ea typeface="Roboto"/>
                <a:cs typeface="Roboto"/>
                <a:sym typeface="Roboto"/>
              </a:rPr>
              <a:t> and illustrations by </a:t>
            </a:r>
            <a:r>
              <a:rPr lang="en" sz="1000" b="1">
                <a:solidFill>
                  <a:schemeClr val="accent3"/>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Stories</a:t>
            </a:r>
            <a:endParaRPr sz="1000">
              <a:solidFill>
                <a:schemeClr val="accent3"/>
              </a:solidFill>
              <a:latin typeface="Roboto"/>
              <a:ea typeface="Roboto"/>
              <a:cs typeface="Roboto"/>
              <a:sym typeface="Roboto"/>
            </a:endParaRPr>
          </a:p>
          <a:p>
            <a:pPr marL="0" lvl="0" indent="0" algn="l" rtl="0">
              <a:spcBef>
                <a:spcPts val="300"/>
              </a:spcBef>
              <a:spcAft>
                <a:spcPts val="0"/>
              </a:spcAft>
              <a:buNone/>
            </a:pPr>
            <a:endParaRPr sz="1000">
              <a:solidFill>
                <a:schemeClr val="accent3"/>
              </a:solidFill>
              <a:latin typeface="Nunito"/>
              <a:ea typeface="Nunito"/>
              <a:cs typeface="Nunito"/>
              <a:sym typeface="Nunito"/>
            </a:endParaRPr>
          </a:p>
          <a:p>
            <a:pPr marL="0" lvl="0" indent="0" algn="l" rtl="0">
              <a:spcBef>
                <a:spcPts val="300"/>
              </a:spcBef>
              <a:spcAft>
                <a:spcPts val="0"/>
              </a:spcAft>
              <a:buNone/>
            </a:pPr>
            <a:endParaRPr sz="1000">
              <a:solidFill>
                <a:schemeClr val="accent3"/>
              </a:solidFill>
              <a:latin typeface="Nunito"/>
              <a:ea typeface="Nunito"/>
              <a:cs typeface="Nunito"/>
              <a:sym typeface="Nunito"/>
            </a:endParaRPr>
          </a:p>
        </p:txBody>
      </p:sp>
      <p:sp>
        <p:nvSpPr>
          <p:cNvPr id="408" name="Google Shape;408;p22"/>
          <p:cNvSpPr txBox="1">
            <a:spLocks noGrp="1"/>
          </p:cNvSpPr>
          <p:nvPr>
            <p:ph type="title"/>
          </p:nvPr>
        </p:nvSpPr>
        <p:spPr>
          <a:xfrm>
            <a:off x="1939075" y="430436"/>
            <a:ext cx="5265600" cy="1144200"/>
          </a:xfrm>
          <a:prstGeom prst="rect">
            <a:avLst/>
          </a:prstGeom>
          <a:noFill/>
        </p:spPr>
        <p:txBody>
          <a:bodyPr spcFirstLastPara="1" wrap="square" lIns="90000" tIns="270000" rIns="91425" bIns="0" anchor="ctr" anchorCtr="0">
            <a:noAutofit/>
          </a:bodyPr>
          <a:lstStyle>
            <a:lvl1pPr lvl="0" algn="ctr" rtl="0">
              <a:spcBef>
                <a:spcPts val="0"/>
              </a:spcBef>
              <a:spcAft>
                <a:spcPts val="0"/>
              </a:spcAft>
              <a:buSzPts val="3000"/>
              <a:buNone/>
              <a:defRPr sz="6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9" name="Google Shape;409;p22"/>
          <p:cNvSpPr txBox="1">
            <a:spLocks noGrp="1"/>
          </p:cNvSpPr>
          <p:nvPr>
            <p:ph type="subTitle" idx="1"/>
          </p:nvPr>
        </p:nvSpPr>
        <p:spPr>
          <a:xfrm>
            <a:off x="2725600" y="1631388"/>
            <a:ext cx="3727200" cy="137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a:endParaRPr/>
          </a:p>
        </p:txBody>
      </p:sp>
      <p:grpSp>
        <p:nvGrpSpPr>
          <p:cNvPr id="410" name="Google Shape;410;p22"/>
          <p:cNvGrpSpPr/>
          <p:nvPr/>
        </p:nvGrpSpPr>
        <p:grpSpPr>
          <a:xfrm>
            <a:off x="0" y="-225"/>
            <a:ext cx="1144393" cy="5143726"/>
            <a:chOff x="-4" y="1849"/>
            <a:chExt cx="1144393" cy="5140642"/>
          </a:xfrm>
        </p:grpSpPr>
        <p:sp>
          <p:nvSpPr>
            <p:cNvPr id="411" name="Google Shape;411;p22"/>
            <p:cNvSpPr/>
            <p:nvPr/>
          </p:nvSpPr>
          <p:spPr>
            <a:xfrm rot="-5400000">
              <a:off x="54" y="1712079"/>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rot="-5400000">
              <a:off x="18" y="113995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rot="-5400000">
              <a:off x="1223" y="679"/>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rot="-5400000">
              <a:off x="572144" y="1712024"/>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rot="-5400000">
              <a:off x="573349" y="644"/>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rot="-5400000">
              <a:off x="573361" y="2282997"/>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rot="-5400000">
              <a:off x="572179" y="571562"/>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rot="-5400000">
              <a:off x="1937" y="399815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rot="-5400000">
              <a:off x="54" y="2856309"/>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rot="5400000">
              <a:off x="-4" y="4570246"/>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rot="5400000">
              <a:off x="572139" y="3998597"/>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rot="-5400000">
              <a:off x="54" y="571598"/>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rot="-5400000">
              <a:off x="18" y="3426032"/>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rot="5400000">
              <a:off x="572133" y="4570246"/>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2"/>
          <p:cNvGrpSpPr/>
          <p:nvPr/>
        </p:nvGrpSpPr>
        <p:grpSpPr>
          <a:xfrm>
            <a:off x="7999355" y="-1344"/>
            <a:ext cx="1144351" cy="5143717"/>
            <a:chOff x="7999488" y="-6715"/>
            <a:chExt cx="1144351" cy="5137038"/>
          </a:xfrm>
        </p:grpSpPr>
        <p:sp>
          <p:nvSpPr>
            <p:cNvPr id="426" name="Google Shape;426;p22"/>
            <p:cNvSpPr/>
            <p:nvPr/>
          </p:nvSpPr>
          <p:spPr>
            <a:xfrm rot="-5400000">
              <a:off x="7999493" y="563464"/>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rot="5400000">
              <a:off x="8571649" y="-671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rot="5400000">
              <a:off x="7999523" y="-675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rot="5400000">
              <a:off x="8571613" y="565408"/>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rot="5400000">
              <a:off x="8571649" y="1701632"/>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rot="5400000">
              <a:off x="8571613" y="284440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rot="5400000">
              <a:off x="8571613" y="1135158"/>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rot="5400000">
              <a:off x="8571613" y="3414147"/>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rot="5400000">
              <a:off x="8003997" y="1704761"/>
              <a:ext cx="566997" cy="57222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rot="-5400000">
              <a:off x="8571665" y="2273724"/>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rot="5400000">
              <a:off x="7999588" y="3987191"/>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rot="5400000">
              <a:off x="8571613" y="4556941"/>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rot="5400000">
              <a:off x="7999488" y="4558079"/>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ly Title 1">
  <p:cSld name="CUSTOM_6">
    <p:spTree>
      <p:nvGrpSpPr>
        <p:cNvPr id="1" name="Shape 439"/>
        <p:cNvGrpSpPr/>
        <p:nvPr/>
      </p:nvGrpSpPr>
      <p:grpSpPr>
        <a:xfrm>
          <a:off x="0" y="0"/>
          <a:ext cx="0" cy="0"/>
          <a:chOff x="0" y="0"/>
          <a:chExt cx="0" cy="0"/>
        </a:xfrm>
      </p:grpSpPr>
      <p:sp>
        <p:nvSpPr>
          <p:cNvPr id="440" name="Google Shape;440;p23"/>
          <p:cNvSpPr txBox="1">
            <a:spLocks noGrp="1"/>
          </p:cNvSpPr>
          <p:nvPr>
            <p:ph type="title"/>
          </p:nvPr>
        </p:nvSpPr>
        <p:spPr>
          <a:xfrm>
            <a:off x="2279175" y="0"/>
            <a:ext cx="4585500" cy="1144200"/>
          </a:xfrm>
          <a:prstGeom prst="rect">
            <a:avLst/>
          </a:prstGeom>
          <a:solidFill>
            <a:schemeClr val="accent1"/>
          </a:solidFill>
        </p:spPr>
        <p:txBody>
          <a:bodyPr spcFirstLastPara="1" wrap="square" lIns="90000" tIns="270000" rIns="91425" bIns="0" anchor="ctr" anchorCtr="0">
            <a:noAutofit/>
          </a:bodyPr>
          <a:lstStyle>
            <a:lvl1pPr lvl="0" algn="ctr" rtl="0">
              <a:spcBef>
                <a:spcPts val="0"/>
              </a:spcBef>
              <a:spcAft>
                <a:spcPts val="0"/>
              </a:spcAft>
              <a:buClr>
                <a:schemeClr val="dk2"/>
              </a:buClr>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1" name="Google Shape;441;p23"/>
          <p:cNvSpPr/>
          <p:nvPr/>
        </p:nvSpPr>
        <p:spPr>
          <a:xfrm>
            <a:off x="8571820" y="5721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57735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5174"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857535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800318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5174" y="5721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147181"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7432407"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577356" y="572175"/>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8004343" y="572175"/>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8577007" y="114435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6343" y="114435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8571827" y="45688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2" y="45688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6864668"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1717031"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ly Title 2">
  <p:cSld name="CUSTOM_6_1">
    <p:spTree>
      <p:nvGrpSpPr>
        <p:cNvPr id="1" name="Shape 457"/>
        <p:cNvGrpSpPr/>
        <p:nvPr/>
      </p:nvGrpSpPr>
      <p:grpSpPr>
        <a:xfrm>
          <a:off x="0" y="0"/>
          <a:ext cx="0" cy="0"/>
          <a:chOff x="0" y="0"/>
          <a:chExt cx="0" cy="0"/>
        </a:xfrm>
      </p:grpSpPr>
      <p:sp>
        <p:nvSpPr>
          <p:cNvPr id="458" name="Google Shape;458;p24"/>
          <p:cNvSpPr txBox="1">
            <a:spLocks noGrp="1"/>
          </p:cNvSpPr>
          <p:nvPr>
            <p:ph type="title"/>
          </p:nvPr>
        </p:nvSpPr>
        <p:spPr>
          <a:xfrm>
            <a:off x="3412650" y="0"/>
            <a:ext cx="2318700" cy="1144200"/>
          </a:xfrm>
          <a:prstGeom prst="rect">
            <a:avLst/>
          </a:prstGeom>
          <a:solidFill>
            <a:schemeClr val="accent1"/>
          </a:solidFill>
        </p:spPr>
        <p:txBody>
          <a:bodyPr spcFirstLastPara="1" wrap="square" lIns="90000" tIns="270000" rIns="91425" bIns="0" anchor="ctr" anchorCtr="0">
            <a:noAutofit/>
          </a:bodyPr>
          <a:lstStyle>
            <a:lvl1pPr lvl="0" algn="ctr" rtl="0">
              <a:spcBef>
                <a:spcPts val="0"/>
              </a:spcBef>
              <a:spcAft>
                <a:spcPts val="0"/>
              </a:spcAft>
              <a:buClr>
                <a:schemeClr val="dk2"/>
              </a:buClr>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9" name="Google Shape;459;p24"/>
          <p:cNvSpPr/>
          <p:nvPr/>
        </p:nvSpPr>
        <p:spPr>
          <a:xfrm>
            <a:off x="570293"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4"/>
          <p:cNvSpPr/>
          <p:nvPr/>
        </p:nvSpPr>
        <p:spPr>
          <a:xfrm>
            <a:off x="1140118"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4"/>
          <p:cNvSpPr/>
          <p:nvPr/>
        </p:nvSpPr>
        <p:spPr>
          <a:xfrm>
            <a:off x="68655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2275443"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1705618"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743072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6297392"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4"/>
          <p:cNvSpPr/>
          <p:nvPr/>
        </p:nvSpPr>
        <p:spPr>
          <a:xfrm>
            <a:off x="8572544" y="5721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4"/>
          <p:cNvSpPr/>
          <p:nvPr/>
        </p:nvSpPr>
        <p:spPr>
          <a:xfrm>
            <a:off x="1194" y="5721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4"/>
          <p:cNvSpPr/>
          <p:nvPr/>
        </p:nvSpPr>
        <p:spPr>
          <a:xfrm>
            <a:off x="2840943"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4"/>
          <p:cNvSpPr/>
          <p:nvPr/>
        </p:nvSpPr>
        <p:spPr>
          <a:xfrm>
            <a:off x="5731350"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One column 1">
  <p:cSld name="TITLE_AND_TWO_COLUMNS_1">
    <p:spTree>
      <p:nvGrpSpPr>
        <p:cNvPr id="1" name="Shape 473"/>
        <p:cNvGrpSpPr/>
        <p:nvPr/>
      </p:nvGrpSpPr>
      <p:grpSpPr>
        <a:xfrm>
          <a:off x="0" y="0"/>
          <a:ext cx="0" cy="0"/>
          <a:chOff x="0" y="0"/>
          <a:chExt cx="0" cy="0"/>
        </a:xfrm>
      </p:grpSpPr>
      <p:sp>
        <p:nvSpPr>
          <p:cNvPr id="474" name="Google Shape;474;p25"/>
          <p:cNvSpPr txBox="1">
            <a:spLocks noGrp="1"/>
          </p:cNvSpPr>
          <p:nvPr>
            <p:ph type="body" idx="1"/>
          </p:nvPr>
        </p:nvSpPr>
        <p:spPr>
          <a:xfrm>
            <a:off x="611039" y="1796225"/>
            <a:ext cx="3398400" cy="2695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3"/>
              </a:buClr>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75" name="Google Shape;475;p25"/>
          <p:cNvSpPr txBox="1">
            <a:spLocks noGrp="1"/>
          </p:cNvSpPr>
          <p:nvPr>
            <p:ph type="title"/>
          </p:nvPr>
        </p:nvSpPr>
        <p:spPr>
          <a:xfrm>
            <a:off x="0" y="0"/>
            <a:ext cx="6288300" cy="1144200"/>
          </a:xfrm>
          <a:prstGeom prst="rect">
            <a:avLst/>
          </a:prstGeom>
          <a:solidFill>
            <a:schemeClr val="accent3"/>
          </a:solidFill>
        </p:spPr>
        <p:txBody>
          <a:bodyPr spcFirstLastPara="1" wrap="square" lIns="684000" tIns="270000" rIns="91425" bIns="0" anchor="ctr" anchorCtr="0">
            <a:noAutofit/>
          </a:bodyPr>
          <a:lstStyle>
            <a:lvl1pPr lvl="0" rtl="0">
              <a:spcBef>
                <a:spcPts val="0"/>
              </a:spcBef>
              <a:spcAft>
                <a:spcPts val="0"/>
              </a:spcAft>
              <a:buSzPts val="3000"/>
              <a:buNone/>
              <a:defRPr>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76" name="Google Shape;476;p25"/>
          <p:cNvGrpSpPr/>
          <p:nvPr/>
        </p:nvGrpSpPr>
        <p:grpSpPr>
          <a:xfrm>
            <a:off x="6854773" y="-35"/>
            <a:ext cx="2286826" cy="1144370"/>
            <a:chOff x="6854773" y="-35"/>
            <a:chExt cx="2286826" cy="1144370"/>
          </a:xfrm>
        </p:grpSpPr>
        <p:sp>
          <p:nvSpPr>
            <p:cNvPr id="477" name="Google Shape;477;p25"/>
            <p:cNvSpPr/>
            <p:nvPr/>
          </p:nvSpPr>
          <p:spPr>
            <a:xfrm>
              <a:off x="742751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8567997"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8000316"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8571763"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6854773"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6855529"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7998099"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25"/>
          <p:cNvSpPr/>
          <p:nvPr/>
        </p:nvSpPr>
        <p:spPr>
          <a:xfrm>
            <a:off x="6283266"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One column 2">
  <p:cSld name="CUSTOM_1">
    <p:spTree>
      <p:nvGrpSpPr>
        <p:cNvPr id="1" name="Shape 485"/>
        <p:cNvGrpSpPr/>
        <p:nvPr/>
      </p:nvGrpSpPr>
      <p:grpSpPr>
        <a:xfrm>
          <a:off x="0" y="0"/>
          <a:ext cx="0" cy="0"/>
          <a:chOff x="0" y="0"/>
          <a:chExt cx="0" cy="0"/>
        </a:xfrm>
      </p:grpSpPr>
      <p:sp>
        <p:nvSpPr>
          <p:cNvPr id="486" name="Google Shape;486;p26"/>
          <p:cNvSpPr txBox="1">
            <a:spLocks noGrp="1"/>
          </p:cNvSpPr>
          <p:nvPr>
            <p:ph type="body" idx="1"/>
          </p:nvPr>
        </p:nvSpPr>
        <p:spPr>
          <a:xfrm>
            <a:off x="614650" y="2617313"/>
            <a:ext cx="4304400" cy="2169300"/>
          </a:xfrm>
          <a:prstGeom prst="rect">
            <a:avLst/>
          </a:prstGeom>
        </p:spPr>
        <p:txBody>
          <a:bodyPr spcFirstLastPara="1" wrap="square" lIns="91425" tIns="91425" rIns="91425" bIns="91425" anchor="t" anchorCtr="0">
            <a:noAutofit/>
          </a:bodyPr>
          <a:lstStyle>
            <a:lvl1pPr marL="457200" marR="50800" lvl="0" indent="-317500" rtl="0">
              <a:lnSpc>
                <a:spcPct val="115000"/>
              </a:lnSpc>
              <a:spcBef>
                <a:spcPts val="0"/>
              </a:spcBef>
              <a:spcAft>
                <a:spcPts val="0"/>
              </a:spcAft>
              <a:buClr>
                <a:schemeClr val="dk1"/>
              </a:buClr>
              <a:buSzPts val="1400"/>
              <a:buChar char="●"/>
              <a:defRPr sz="1400"/>
            </a:lvl1pPr>
            <a:lvl2pPr marL="914400" lvl="1" indent="-317500" rtl="0">
              <a:spcBef>
                <a:spcPts val="0"/>
              </a:spcBef>
              <a:spcAft>
                <a:spcPts val="0"/>
              </a:spcAft>
              <a:buClr>
                <a:schemeClr val="dk1"/>
              </a:buClr>
              <a:buSzPts val="1400"/>
              <a:buChar char="○"/>
              <a:defRPr/>
            </a:lvl2pPr>
            <a:lvl3pPr marL="1371600" lvl="2" indent="-317500" rtl="0">
              <a:spcBef>
                <a:spcPts val="1600"/>
              </a:spcBef>
              <a:spcAft>
                <a:spcPts val="0"/>
              </a:spcAft>
              <a:buClr>
                <a:schemeClr val="dk1"/>
              </a:buClr>
              <a:buSzPts val="1400"/>
              <a:buChar char="■"/>
              <a:defRPr/>
            </a:lvl3pPr>
            <a:lvl4pPr marL="1828800" lvl="3" indent="-317500" rtl="0">
              <a:spcBef>
                <a:spcPts val="1600"/>
              </a:spcBef>
              <a:spcAft>
                <a:spcPts val="0"/>
              </a:spcAft>
              <a:buClr>
                <a:schemeClr val="dk1"/>
              </a:buClr>
              <a:buSzPts val="1400"/>
              <a:buChar char="●"/>
              <a:defRPr/>
            </a:lvl4pPr>
            <a:lvl5pPr marL="2286000" lvl="4" indent="-317500" rtl="0">
              <a:spcBef>
                <a:spcPts val="1600"/>
              </a:spcBef>
              <a:spcAft>
                <a:spcPts val="0"/>
              </a:spcAft>
              <a:buClr>
                <a:schemeClr val="dk1"/>
              </a:buClr>
              <a:buSzPts val="1400"/>
              <a:buChar char="○"/>
              <a:defRPr/>
            </a:lvl5pPr>
            <a:lvl6pPr marL="2743200" lvl="5" indent="-317500" rtl="0">
              <a:spcBef>
                <a:spcPts val="1600"/>
              </a:spcBef>
              <a:spcAft>
                <a:spcPts val="0"/>
              </a:spcAft>
              <a:buClr>
                <a:schemeClr val="dk1"/>
              </a:buClr>
              <a:buSzPts val="1400"/>
              <a:buChar char="■"/>
              <a:defRPr/>
            </a:lvl6pPr>
            <a:lvl7pPr marL="3200400" lvl="6" indent="-317500" rtl="0">
              <a:spcBef>
                <a:spcPts val="1600"/>
              </a:spcBef>
              <a:spcAft>
                <a:spcPts val="0"/>
              </a:spcAft>
              <a:buClr>
                <a:schemeClr val="dk1"/>
              </a:buClr>
              <a:buSzPts val="1400"/>
              <a:buChar char="●"/>
              <a:defRPr/>
            </a:lvl7pPr>
            <a:lvl8pPr marL="3657600" lvl="7" indent="-317500" rtl="0">
              <a:spcBef>
                <a:spcPts val="1600"/>
              </a:spcBef>
              <a:spcAft>
                <a:spcPts val="0"/>
              </a:spcAft>
              <a:buClr>
                <a:schemeClr val="dk1"/>
              </a:buClr>
              <a:buSzPts val="1400"/>
              <a:buChar char="○"/>
              <a:defRPr/>
            </a:lvl8pPr>
            <a:lvl9pPr marL="4114800" lvl="8" indent="-317500" rtl="0">
              <a:spcBef>
                <a:spcPts val="1600"/>
              </a:spcBef>
              <a:spcAft>
                <a:spcPts val="1600"/>
              </a:spcAft>
              <a:buClr>
                <a:schemeClr val="dk1"/>
              </a:buClr>
              <a:buSzPts val="1400"/>
              <a:buChar char="■"/>
              <a:defRPr/>
            </a:lvl9pPr>
          </a:lstStyle>
          <a:p>
            <a:endParaRPr/>
          </a:p>
        </p:txBody>
      </p:sp>
      <p:sp>
        <p:nvSpPr>
          <p:cNvPr id="487" name="Google Shape;487;p26"/>
          <p:cNvSpPr txBox="1">
            <a:spLocks noGrp="1"/>
          </p:cNvSpPr>
          <p:nvPr>
            <p:ph type="title"/>
          </p:nvPr>
        </p:nvSpPr>
        <p:spPr>
          <a:xfrm>
            <a:off x="1142875" y="0"/>
            <a:ext cx="6858300" cy="1144200"/>
          </a:xfrm>
          <a:prstGeom prst="rect">
            <a:avLst/>
          </a:prstGeom>
          <a:solidFill>
            <a:schemeClr val="accent5"/>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8" name="Google Shape;488;p26"/>
          <p:cNvSpPr/>
          <p:nvPr/>
        </p:nvSpPr>
        <p:spPr>
          <a:xfrm>
            <a:off x="8571763"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229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573313" y="-1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8002628" y="-1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492"/>
        <p:cNvGrpSpPr/>
        <p:nvPr/>
      </p:nvGrpSpPr>
      <p:grpSpPr>
        <a:xfrm>
          <a:off x="0" y="0"/>
          <a:ext cx="0" cy="0"/>
          <a:chOff x="0" y="0"/>
          <a:chExt cx="0" cy="0"/>
        </a:xfrm>
      </p:grpSpPr>
      <p:sp>
        <p:nvSpPr>
          <p:cNvPr id="493" name="Google Shape;493;p27"/>
          <p:cNvSpPr/>
          <p:nvPr/>
        </p:nvSpPr>
        <p:spPr>
          <a:xfrm>
            <a:off x="57217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8571351" y="39967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8570177" y="45688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1176" y="4568875"/>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7999176" y="4568875"/>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8570170" y="57210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676" y="5721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1176" y="39967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570995" y="45688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sp>
        <p:nvSpPr>
          <p:cNvPr id="72" name="Google Shape;72;p4"/>
          <p:cNvSpPr/>
          <p:nvPr/>
        </p:nvSpPr>
        <p:spPr>
          <a:xfrm>
            <a:off x="8000450" y="791"/>
            <a:ext cx="572255" cy="572255"/>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txBox="1">
            <a:spLocks noGrp="1"/>
          </p:cNvSpPr>
          <p:nvPr>
            <p:ph type="body" idx="1"/>
          </p:nvPr>
        </p:nvSpPr>
        <p:spPr>
          <a:xfrm>
            <a:off x="618625" y="1409050"/>
            <a:ext cx="6917400" cy="3217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a:lvl1pPr>
            <a:lvl2pPr marL="914400" lvl="1" indent="-304800" rtl="0">
              <a:spcBef>
                <a:spcPts val="1600"/>
              </a:spcBef>
              <a:spcAft>
                <a:spcPts val="0"/>
              </a:spcAft>
              <a:buClr>
                <a:schemeClr val="dk1"/>
              </a:buClr>
              <a:buSzPts val="1200"/>
              <a:buFont typeface="Muli"/>
              <a:buChar char="○"/>
              <a:defRPr/>
            </a:lvl2pPr>
            <a:lvl3pPr marL="1371600" lvl="2" indent="-304800" rtl="0">
              <a:spcBef>
                <a:spcPts val="1600"/>
              </a:spcBef>
              <a:spcAft>
                <a:spcPts val="0"/>
              </a:spcAft>
              <a:buClr>
                <a:schemeClr val="dk1"/>
              </a:buClr>
              <a:buSzPts val="1200"/>
              <a:buFont typeface="Muli"/>
              <a:buChar char="■"/>
              <a:defRPr/>
            </a:lvl3pPr>
            <a:lvl4pPr marL="1828800" lvl="3" indent="-304800" rtl="0">
              <a:spcBef>
                <a:spcPts val="1600"/>
              </a:spcBef>
              <a:spcAft>
                <a:spcPts val="0"/>
              </a:spcAft>
              <a:buClr>
                <a:schemeClr val="dk1"/>
              </a:buClr>
              <a:buSzPts val="1200"/>
              <a:buFont typeface="Muli"/>
              <a:buChar char="●"/>
              <a:defRPr/>
            </a:lvl4pPr>
            <a:lvl5pPr marL="2286000" lvl="4" indent="-304800" rtl="0">
              <a:spcBef>
                <a:spcPts val="1600"/>
              </a:spcBef>
              <a:spcAft>
                <a:spcPts val="0"/>
              </a:spcAft>
              <a:buClr>
                <a:schemeClr val="dk1"/>
              </a:buClr>
              <a:buSzPts val="1200"/>
              <a:buFont typeface="Muli"/>
              <a:buChar char="○"/>
              <a:defRPr/>
            </a:lvl5pPr>
            <a:lvl6pPr marL="2743200" lvl="5" indent="-304800" rtl="0">
              <a:spcBef>
                <a:spcPts val="1600"/>
              </a:spcBef>
              <a:spcAft>
                <a:spcPts val="0"/>
              </a:spcAft>
              <a:buClr>
                <a:schemeClr val="dk1"/>
              </a:buClr>
              <a:buSzPts val="1200"/>
              <a:buFont typeface="Muli"/>
              <a:buChar char="■"/>
              <a:defRPr/>
            </a:lvl6pPr>
            <a:lvl7pPr marL="3200400" lvl="6" indent="-304800" rtl="0">
              <a:spcBef>
                <a:spcPts val="1600"/>
              </a:spcBef>
              <a:spcAft>
                <a:spcPts val="0"/>
              </a:spcAft>
              <a:buClr>
                <a:schemeClr val="dk1"/>
              </a:buClr>
              <a:buSzPts val="1200"/>
              <a:buFont typeface="Muli"/>
              <a:buChar char="●"/>
              <a:defRPr/>
            </a:lvl7pPr>
            <a:lvl8pPr marL="3657600" lvl="7" indent="-304800" rtl="0">
              <a:spcBef>
                <a:spcPts val="1600"/>
              </a:spcBef>
              <a:spcAft>
                <a:spcPts val="0"/>
              </a:spcAft>
              <a:buClr>
                <a:schemeClr val="dk1"/>
              </a:buClr>
              <a:buSzPts val="1200"/>
              <a:buFont typeface="Muli"/>
              <a:buChar char="○"/>
              <a:defRPr/>
            </a:lvl8pPr>
            <a:lvl9pPr marL="4114800" lvl="8" indent="-304800" rtl="0">
              <a:spcBef>
                <a:spcPts val="1600"/>
              </a:spcBef>
              <a:spcAft>
                <a:spcPts val="1600"/>
              </a:spcAft>
              <a:buClr>
                <a:schemeClr val="dk1"/>
              </a:buClr>
              <a:buSzPts val="1200"/>
              <a:buFont typeface="Muli"/>
              <a:buChar char="■"/>
              <a:defRPr/>
            </a:lvl9pPr>
          </a:lstStyle>
          <a:p>
            <a:endParaRPr/>
          </a:p>
        </p:txBody>
      </p:sp>
      <p:sp>
        <p:nvSpPr>
          <p:cNvPr id="74" name="Google Shape;74;p4"/>
          <p:cNvSpPr txBox="1">
            <a:spLocks noGrp="1"/>
          </p:cNvSpPr>
          <p:nvPr>
            <p:ph type="title"/>
          </p:nvPr>
        </p:nvSpPr>
        <p:spPr>
          <a:xfrm>
            <a:off x="0" y="0"/>
            <a:ext cx="8001600" cy="1144200"/>
          </a:xfrm>
          <a:prstGeom prst="rect">
            <a:avLst/>
          </a:prstGeom>
          <a:solidFill>
            <a:schemeClr val="dk2"/>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4"/>
          <p:cNvSpPr/>
          <p:nvPr/>
        </p:nvSpPr>
        <p:spPr>
          <a:xfrm>
            <a:off x="8571775" y="-950"/>
            <a:ext cx="569835" cy="574071"/>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8571763" y="573031"/>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001558" y="1144259"/>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8000625" y="572092"/>
            <a:ext cx="572255" cy="57232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571763" y="1143642"/>
            <a:ext cx="569835" cy="569835"/>
          </a:xfrm>
          <a:custGeom>
            <a:avLst/>
            <a:gdLst/>
            <a:ahLst/>
            <a:cxnLst/>
            <a:rect l="l" t="t" r="r" b="b"/>
            <a:pathLst>
              <a:path w="8040" h="8040" extrusionOk="0">
                <a:moveTo>
                  <a:pt x="1" y="0"/>
                </a:moveTo>
                <a:lnTo>
                  <a:pt x="1" y="8039"/>
                </a:lnTo>
                <a:lnTo>
                  <a:pt x="8040" y="8039"/>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572705" y="342590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rot="10800000">
            <a:off x="8571773" y="4568723"/>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8572892" y="2856407"/>
            <a:ext cx="570000" cy="57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7999671" y="456875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8571763" y="1713633"/>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1375625" y="3458072"/>
            <a:ext cx="27513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5"/>
          <p:cNvSpPr txBox="1">
            <a:spLocks noGrp="1"/>
          </p:cNvSpPr>
          <p:nvPr>
            <p:ph type="subTitle" idx="1"/>
          </p:nvPr>
        </p:nvSpPr>
        <p:spPr>
          <a:xfrm>
            <a:off x="1277900" y="3891971"/>
            <a:ext cx="2946600" cy="82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5"/>
          <p:cNvSpPr txBox="1">
            <a:spLocks noGrp="1"/>
          </p:cNvSpPr>
          <p:nvPr>
            <p:ph type="title" idx="2"/>
          </p:nvPr>
        </p:nvSpPr>
        <p:spPr>
          <a:xfrm>
            <a:off x="5016931" y="3458072"/>
            <a:ext cx="27723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9" name="Google Shape;89;p5"/>
          <p:cNvSpPr txBox="1">
            <a:spLocks noGrp="1"/>
          </p:cNvSpPr>
          <p:nvPr>
            <p:ph type="subTitle" idx="3"/>
          </p:nvPr>
        </p:nvSpPr>
        <p:spPr>
          <a:xfrm>
            <a:off x="4929775" y="3889814"/>
            <a:ext cx="2946600" cy="82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5"/>
          <p:cNvSpPr txBox="1">
            <a:spLocks noGrp="1"/>
          </p:cNvSpPr>
          <p:nvPr>
            <p:ph type="title" idx="4"/>
          </p:nvPr>
        </p:nvSpPr>
        <p:spPr>
          <a:xfrm>
            <a:off x="1712700" y="0"/>
            <a:ext cx="5723400" cy="1144200"/>
          </a:xfrm>
          <a:prstGeom prst="rect">
            <a:avLst/>
          </a:prstGeom>
          <a:solidFill>
            <a:schemeClr val="accent2"/>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5"/>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8000130"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57208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8571687"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1094" y="4574041"/>
            <a:ext cx="570000" cy="57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8571788" y="4574818"/>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0"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8571762"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143972"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7429563"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6"/>
          <p:cNvSpPr/>
          <p:nvPr/>
        </p:nvSpPr>
        <p:spPr>
          <a:xfrm>
            <a:off x="8571820" y="5721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575942"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3761"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3761" y="5721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txBox="1">
            <a:spLocks noGrp="1"/>
          </p:cNvSpPr>
          <p:nvPr>
            <p:ph type="title"/>
          </p:nvPr>
        </p:nvSpPr>
        <p:spPr>
          <a:xfrm>
            <a:off x="1713150" y="0"/>
            <a:ext cx="5717700" cy="1144200"/>
          </a:xfrm>
          <a:prstGeom prst="rect">
            <a:avLst/>
          </a:prstGeom>
          <a:solidFill>
            <a:schemeClr val="accent4"/>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9" name="Google Shape;109;p6"/>
          <p:cNvSpPr/>
          <p:nvPr/>
        </p:nvSpPr>
        <p:spPr>
          <a:xfrm>
            <a:off x="114607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7429792"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p7"/>
          <p:cNvSpPr txBox="1">
            <a:spLocks noGrp="1"/>
          </p:cNvSpPr>
          <p:nvPr>
            <p:ph type="subTitle" idx="1"/>
          </p:nvPr>
        </p:nvSpPr>
        <p:spPr>
          <a:xfrm>
            <a:off x="708825" y="2210825"/>
            <a:ext cx="3409800" cy="18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3" name="Google Shape;113;p7"/>
          <p:cNvSpPr/>
          <p:nvPr/>
        </p:nvSpPr>
        <p:spPr>
          <a:xfrm>
            <a:off x="742751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8571763"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7429045"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8571763"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86025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5718752"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6290082"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6861178"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8000300"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5718752"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2" y="456886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txBox="1">
            <a:spLocks noGrp="1"/>
          </p:cNvSpPr>
          <p:nvPr>
            <p:ph type="title"/>
          </p:nvPr>
        </p:nvSpPr>
        <p:spPr>
          <a:xfrm>
            <a:off x="0" y="0"/>
            <a:ext cx="4576200" cy="1144200"/>
          </a:xfrm>
          <a:prstGeom prst="rect">
            <a:avLst/>
          </a:prstGeom>
          <a:solidFill>
            <a:schemeClr val="accent4"/>
          </a:solidFill>
        </p:spPr>
        <p:txBody>
          <a:bodyPr spcFirstLastPara="1" wrap="square" lIns="684000" tIns="270000" rIns="91425" bIns="0" anchor="ctr" anchorCtr="0">
            <a:noAutofit/>
          </a:bodyPr>
          <a:lstStyle>
            <a:lvl1pPr lvl="0" rtl="0">
              <a:spcBef>
                <a:spcPts val="0"/>
              </a:spcBef>
              <a:spcAft>
                <a:spcPts val="0"/>
              </a:spcAft>
              <a:buSzPts val="3000"/>
              <a:buNone/>
              <a:defRPr>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7"/>
          <p:cNvGrpSpPr/>
          <p:nvPr/>
        </p:nvGrpSpPr>
        <p:grpSpPr>
          <a:xfrm>
            <a:off x="5146790" y="0"/>
            <a:ext cx="572245" cy="1144299"/>
            <a:chOff x="5714986" y="0"/>
            <a:chExt cx="572245" cy="1144299"/>
          </a:xfrm>
        </p:grpSpPr>
        <p:sp>
          <p:nvSpPr>
            <p:cNvPr id="126" name="Google Shape;126;p7"/>
            <p:cNvSpPr/>
            <p:nvPr/>
          </p:nvSpPr>
          <p:spPr>
            <a:xfrm>
              <a:off x="571498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5714986"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a:off x="4576098" y="0"/>
            <a:ext cx="572245" cy="1144299"/>
            <a:chOff x="5716869" y="0"/>
            <a:chExt cx="572245" cy="1144299"/>
          </a:xfrm>
        </p:grpSpPr>
        <p:sp>
          <p:nvSpPr>
            <p:cNvPr id="129" name="Google Shape;129;p7"/>
            <p:cNvSpPr/>
            <p:nvPr/>
          </p:nvSpPr>
          <p:spPr>
            <a:xfrm>
              <a:off x="5716869"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5716869"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524266" y="572200"/>
            <a:ext cx="2796600" cy="2421000"/>
          </a:xfrm>
          <a:prstGeom prst="rect">
            <a:avLst/>
          </a:prstGeom>
          <a:noFill/>
        </p:spPr>
        <p:txBody>
          <a:bodyPr spcFirstLastPara="1" wrap="square" lIns="90000" tIns="270000" rIns="91425" bIns="0" anchor="ctr" anchorCtr="0">
            <a:noAutofit/>
          </a:bodyPr>
          <a:lstStyle>
            <a:lvl1pPr lvl="0" algn="ctr" rtl="0">
              <a:lnSpc>
                <a:spcPct val="90000"/>
              </a:lnSpc>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3" name="Google Shape;133;p8"/>
          <p:cNvGrpSpPr/>
          <p:nvPr/>
        </p:nvGrpSpPr>
        <p:grpSpPr>
          <a:xfrm>
            <a:off x="0" y="-35"/>
            <a:ext cx="9144007" cy="5138775"/>
            <a:chOff x="0" y="-35"/>
            <a:chExt cx="9144007" cy="5138775"/>
          </a:xfrm>
        </p:grpSpPr>
        <p:sp>
          <p:nvSpPr>
            <p:cNvPr id="134" name="Google Shape;134;p8"/>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8002013"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57208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714075" y="1176"/>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8571788" y="3433714"/>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114183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1094" y="4568740"/>
              <a:ext cx="570000" cy="57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8571788" y="4004054"/>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0"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8571762"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txBox="1">
            <a:spLocks noGrp="1"/>
          </p:cNvSpPr>
          <p:nvPr>
            <p:ph type="subTitle" idx="1"/>
          </p:nvPr>
        </p:nvSpPr>
        <p:spPr>
          <a:xfrm>
            <a:off x="559350" y="1619200"/>
            <a:ext cx="30042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Anton"/>
              <a:buNone/>
              <a:defRPr>
                <a:latin typeface="Anton"/>
                <a:ea typeface="Anton"/>
                <a:cs typeface="Anton"/>
                <a:sym typeface="Anton"/>
              </a:defRPr>
            </a:lvl1pPr>
            <a:lvl2pPr lvl="1">
              <a:lnSpc>
                <a:spcPct val="100000"/>
              </a:lnSpc>
              <a:spcBef>
                <a:spcPts val="0"/>
              </a:spcBef>
              <a:spcAft>
                <a:spcPts val="0"/>
              </a:spcAft>
              <a:buSzPts val="1800"/>
              <a:buFont typeface="Anton"/>
              <a:buNone/>
              <a:defRPr sz="1800">
                <a:latin typeface="Anton"/>
                <a:ea typeface="Anton"/>
                <a:cs typeface="Anton"/>
                <a:sym typeface="Anton"/>
              </a:defRPr>
            </a:lvl2pPr>
            <a:lvl3pPr lvl="2">
              <a:lnSpc>
                <a:spcPct val="100000"/>
              </a:lnSpc>
              <a:spcBef>
                <a:spcPts val="0"/>
              </a:spcBef>
              <a:spcAft>
                <a:spcPts val="0"/>
              </a:spcAft>
              <a:buSzPts val="1800"/>
              <a:buFont typeface="Anton"/>
              <a:buNone/>
              <a:defRPr sz="1800">
                <a:latin typeface="Anton"/>
                <a:ea typeface="Anton"/>
                <a:cs typeface="Anton"/>
                <a:sym typeface="Anton"/>
              </a:defRPr>
            </a:lvl3pPr>
            <a:lvl4pPr lvl="3">
              <a:lnSpc>
                <a:spcPct val="100000"/>
              </a:lnSpc>
              <a:spcBef>
                <a:spcPts val="0"/>
              </a:spcBef>
              <a:spcAft>
                <a:spcPts val="0"/>
              </a:spcAft>
              <a:buSzPts val="1800"/>
              <a:buFont typeface="Anton"/>
              <a:buNone/>
              <a:defRPr sz="1800">
                <a:latin typeface="Anton"/>
                <a:ea typeface="Anton"/>
                <a:cs typeface="Anton"/>
                <a:sym typeface="Anton"/>
              </a:defRPr>
            </a:lvl4pPr>
            <a:lvl5pPr lvl="4">
              <a:lnSpc>
                <a:spcPct val="100000"/>
              </a:lnSpc>
              <a:spcBef>
                <a:spcPts val="0"/>
              </a:spcBef>
              <a:spcAft>
                <a:spcPts val="0"/>
              </a:spcAft>
              <a:buSzPts val="1800"/>
              <a:buFont typeface="Anton"/>
              <a:buNone/>
              <a:defRPr sz="1800">
                <a:latin typeface="Anton"/>
                <a:ea typeface="Anton"/>
                <a:cs typeface="Anton"/>
                <a:sym typeface="Anton"/>
              </a:defRPr>
            </a:lvl5pPr>
            <a:lvl6pPr lvl="5">
              <a:lnSpc>
                <a:spcPct val="100000"/>
              </a:lnSpc>
              <a:spcBef>
                <a:spcPts val="0"/>
              </a:spcBef>
              <a:spcAft>
                <a:spcPts val="0"/>
              </a:spcAft>
              <a:buSzPts val="1800"/>
              <a:buFont typeface="Anton"/>
              <a:buNone/>
              <a:defRPr sz="1800">
                <a:latin typeface="Anton"/>
                <a:ea typeface="Anton"/>
                <a:cs typeface="Anton"/>
                <a:sym typeface="Anton"/>
              </a:defRPr>
            </a:lvl6pPr>
            <a:lvl7pPr lvl="6">
              <a:lnSpc>
                <a:spcPct val="100000"/>
              </a:lnSpc>
              <a:spcBef>
                <a:spcPts val="0"/>
              </a:spcBef>
              <a:spcAft>
                <a:spcPts val="0"/>
              </a:spcAft>
              <a:buSzPts val="1800"/>
              <a:buFont typeface="Anton"/>
              <a:buNone/>
              <a:defRPr sz="1800">
                <a:latin typeface="Anton"/>
                <a:ea typeface="Anton"/>
                <a:cs typeface="Anton"/>
                <a:sym typeface="Anton"/>
              </a:defRPr>
            </a:lvl7pPr>
            <a:lvl8pPr lvl="7">
              <a:lnSpc>
                <a:spcPct val="100000"/>
              </a:lnSpc>
              <a:spcBef>
                <a:spcPts val="0"/>
              </a:spcBef>
              <a:spcAft>
                <a:spcPts val="0"/>
              </a:spcAft>
              <a:buSzPts val="1800"/>
              <a:buFont typeface="Anton"/>
              <a:buNone/>
              <a:defRPr sz="1800">
                <a:latin typeface="Anton"/>
                <a:ea typeface="Anton"/>
                <a:cs typeface="Anton"/>
                <a:sym typeface="Anton"/>
              </a:defRPr>
            </a:lvl8pPr>
            <a:lvl9pPr lvl="8">
              <a:lnSpc>
                <a:spcPct val="100000"/>
              </a:lnSpc>
              <a:spcBef>
                <a:spcPts val="0"/>
              </a:spcBef>
              <a:spcAft>
                <a:spcPts val="0"/>
              </a:spcAft>
              <a:buSzPts val="1800"/>
              <a:buFont typeface="Anton"/>
              <a:buNone/>
              <a:defRPr sz="1800">
                <a:latin typeface="Anton"/>
                <a:ea typeface="Anton"/>
                <a:cs typeface="Anton"/>
                <a:sym typeface="Anton"/>
              </a:defRPr>
            </a:lvl9pPr>
          </a:lstStyle>
          <a:p>
            <a:endParaRPr/>
          </a:p>
        </p:txBody>
      </p:sp>
      <p:sp>
        <p:nvSpPr>
          <p:cNvPr id="146" name="Google Shape;146;p9"/>
          <p:cNvSpPr txBox="1">
            <a:spLocks noGrp="1"/>
          </p:cNvSpPr>
          <p:nvPr>
            <p:ph type="body" idx="2"/>
          </p:nvPr>
        </p:nvSpPr>
        <p:spPr>
          <a:xfrm>
            <a:off x="559350" y="2129000"/>
            <a:ext cx="3201600" cy="2198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47" name="Google Shape;147;p9"/>
          <p:cNvSpPr txBox="1">
            <a:spLocks noGrp="1"/>
          </p:cNvSpPr>
          <p:nvPr>
            <p:ph type="title"/>
          </p:nvPr>
        </p:nvSpPr>
        <p:spPr>
          <a:xfrm>
            <a:off x="2288200" y="0"/>
            <a:ext cx="4567500" cy="1144200"/>
          </a:xfrm>
          <a:prstGeom prst="rect">
            <a:avLst/>
          </a:prstGeom>
          <a:solidFill>
            <a:schemeClr val="accent4"/>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2288200" y="1999650"/>
            <a:ext cx="4567500" cy="1144200"/>
          </a:xfrm>
          <a:prstGeom prst="rect">
            <a:avLst/>
          </a:prstGeom>
          <a:solidFill>
            <a:schemeClr val="accent3"/>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Montserrat"/>
              <a:buNone/>
              <a:defRPr sz="3000" b="1">
                <a:solidFill>
                  <a:schemeClr val="accent3"/>
                </a:solidFill>
                <a:latin typeface="Montserrat"/>
                <a:ea typeface="Montserrat"/>
                <a:cs typeface="Montserrat"/>
                <a:sym typeface="Montserrat"/>
              </a:defRPr>
            </a:lvl1pPr>
            <a:lvl2pPr lvl="1">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2pPr>
            <a:lvl3pPr lvl="2">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3pPr>
            <a:lvl4pPr lvl="3">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4pPr>
            <a:lvl5pPr lvl="4">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5pPr>
            <a:lvl6pPr lvl="5">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6pPr>
            <a:lvl7pPr lvl="6">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7pPr>
            <a:lvl8pPr lvl="7">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8pPr>
            <a:lvl9pPr lvl="8">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5"/>
              </a:buClr>
              <a:buSzPts val="1400"/>
              <a:buFont typeface="Nunito"/>
              <a:buChar char="●"/>
              <a:defRPr>
                <a:solidFill>
                  <a:schemeClr val="accent5"/>
                </a:solidFill>
                <a:latin typeface="Nunito"/>
                <a:ea typeface="Nunito"/>
                <a:cs typeface="Nunito"/>
                <a:sym typeface="Nunito"/>
              </a:defRPr>
            </a:lvl1pPr>
            <a:lvl2pPr marL="914400" lvl="1"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2pPr>
            <a:lvl3pPr marL="1371600" lvl="2"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3pPr>
            <a:lvl4pPr marL="1828800" lvl="3"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4pPr>
            <a:lvl5pPr marL="2286000" lvl="4"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5pPr>
            <a:lvl6pPr marL="2743200" lvl="5"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6pPr>
            <a:lvl7pPr marL="3200400" lvl="6"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7pPr>
            <a:lvl8pPr marL="3657600" lvl="7"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8pPr>
            <a:lvl9pPr marL="4114800" lvl="8" indent="-317500">
              <a:lnSpc>
                <a:spcPct val="100000"/>
              </a:lnSpc>
              <a:spcBef>
                <a:spcPts val="1600"/>
              </a:spcBef>
              <a:spcAft>
                <a:spcPts val="1600"/>
              </a:spcAft>
              <a:buClr>
                <a:schemeClr val="accent5"/>
              </a:buClr>
              <a:buSzPts val="1400"/>
              <a:buFont typeface="Nunito"/>
              <a:buChar char="■"/>
              <a:defRPr>
                <a:solidFill>
                  <a:schemeClr val="accent5"/>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hyperlink" Target="https://reactjs.org/tutorial/tutorial.html"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hyperlink" Target="https://www.w3schools.com/nodejs/nodejs_mongodb.asp" TargetMode="External"/><Relationship Id="rId4" Type="http://schemas.openxmlformats.org/officeDocument/2006/relationships/hyperlink" Target="https://www.mongodb.com/docs/compass/current/?_ga=2.194733419.758586910.1678201738-1158236886.1678201738"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8"/>
          <p:cNvSpPr txBox="1">
            <a:spLocks noGrp="1"/>
          </p:cNvSpPr>
          <p:nvPr>
            <p:ph type="ctrTitle"/>
          </p:nvPr>
        </p:nvSpPr>
        <p:spPr>
          <a:xfrm>
            <a:off x="1836575" y="1982714"/>
            <a:ext cx="5470800" cy="143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t>PERFORMANCE </a:t>
            </a:r>
            <a:endParaRPr sz="3400"/>
          </a:p>
          <a:p>
            <a:pPr marL="0" lvl="0" indent="0" algn="ctr" rtl="0">
              <a:spcBef>
                <a:spcPts val="0"/>
              </a:spcBef>
              <a:spcAft>
                <a:spcPts val="0"/>
              </a:spcAft>
              <a:buNone/>
            </a:pPr>
            <a:r>
              <a:rPr lang="en" sz="3400"/>
              <a:t>APPRAISAL</a:t>
            </a:r>
            <a:endParaRPr sz="3400"/>
          </a:p>
          <a:p>
            <a:pPr marL="0" lvl="0" indent="0" algn="ctr" rtl="0">
              <a:spcBef>
                <a:spcPts val="0"/>
              </a:spcBef>
              <a:spcAft>
                <a:spcPts val="0"/>
              </a:spcAft>
              <a:buNone/>
            </a:pPr>
            <a:r>
              <a:rPr lang="en" sz="3400"/>
              <a:t>PORTAL</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7"/>
          <p:cNvSpPr txBox="1">
            <a:spLocks noGrp="1"/>
          </p:cNvSpPr>
          <p:nvPr>
            <p:ph type="title" idx="15"/>
          </p:nvPr>
        </p:nvSpPr>
        <p:spPr>
          <a:xfrm>
            <a:off x="2282825" y="0"/>
            <a:ext cx="45780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a:t>FLOWCHART</a:t>
            </a:r>
            <a:endParaRPr/>
          </a:p>
        </p:txBody>
      </p:sp>
      <p:pic>
        <p:nvPicPr>
          <p:cNvPr id="575" name="Google Shape;575;p37"/>
          <p:cNvPicPr preferRelativeResize="0"/>
          <p:nvPr/>
        </p:nvPicPr>
        <p:blipFill>
          <a:blip r:embed="rId3">
            <a:alphaModFix/>
          </a:blip>
          <a:stretch>
            <a:fillRect/>
          </a:stretch>
        </p:blipFill>
        <p:spPr>
          <a:xfrm>
            <a:off x="541800" y="1525662"/>
            <a:ext cx="8060051" cy="3213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8"/>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81" name="Google Shape;581;p38"/>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MODULES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grpSp>
        <p:nvGrpSpPr>
          <p:cNvPr id="586" name="Google Shape;586;p39"/>
          <p:cNvGrpSpPr/>
          <p:nvPr/>
        </p:nvGrpSpPr>
        <p:grpSpPr>
          <a:xfrm>
            <a:off x="705600" y="1539650"/>
            <a:ext cx="1597500" cy="3059700"/>
            <a:chOff x="705600" y="1539650"/>
            <a:chExt cx="1597500" cy="3059700"/>
          </a:xfrm>
        </p:grpSpPr>
        <p:sp>
          <p:nvSpPr>
            <p:cNvPr id="587" name="Google Shape;587;p39"/>
            <p:cNvSpPr/>
            <p:nvPr/>
          </p:nvSpPr>
          <p:spPr>
            <a:xfrm>
              <a:off x="705600" y="1539650"/>
              <a:ext cx="1597500" cy="3059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828875" y="2094651"/>
              <a:ext cx="1351083" cy="1351077"/>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828875" y="1643700"/>
              <a:ext cx="182700" cy="18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2743875" y="1539650"/>
            <a:ext cx="1611000" cy="3059700"/>
            <a:chOff x="2718475" y="1539650"/>
            <a:chExt cx="1611000" cy="3059700"/>
          </a:xfrm>
        </p:grpSpPr>
        <p:sp>
          <p:nvSpPr>
            <p:cNvPr id="591" name="Google Shape;591;p39"/>
            <p:cNvSpPr/>
            <p:nvPr/>
          </p:nvSpPr>
          <p:spPr>
            <a:xfrm>
              <a:off x="2718475" y="1539650"/>
              <a:ext cx="1611000" cy="305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2841472" y="2094651"/>
              <a:ext cx="1365071" cy="1351077"/>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2841475" y="1643700"/>
              <a:ext cx="182700" cy="18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39"/>
          <p:cNvGrpSpPr/>
          <p:nvPr/>
        </p:nvGrpSpPr>
        <p:grpSpPr>
          <a:xfrm>
            <a:off x="5329997" y="2614325"/>
            <a:ext cx="517821" cy="470971"/>
            <a:chOff x="-24704332" y="3966568"/>
            <a:chExt cx="233864" cy="212695"/>
          </a:xfrm>
        </p:grpSpPr>
        <p:sp>
          <p:nvSpPr>
            <p:cNvPr id="595" name="Google Shape;595;p39"/>
            <p:cNvSpPr/>
            <p:nvPr/>
          </p:nvSpPr>
          <p:spPr>
            <a:xfrm>
              <a:off x="-24538589" y="4128520"/>
              <a:ext cx="68121" cy="16672"/>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24704332" y="3966568"/>
              <a:ext cx="200567" cy="212695"/>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39"/>
          <p:cNvGrpSpPr/>
          <p:nvPr/>
        </p:nvGrpSpPr>
        <p:grpSpPr>
          <a:xfrm>
            <a:off x="4795650" y="1539650"/>
            <a:ext cx="1597500" cy="3059700"/>
            <a:chOff x="4821050" y="1539650"/>
            <a:chExt cx="1597500" cy="3059700"/>
          </a:xfrm>
        </p:grpSpPr>
        <p:sp>
          <p:nvSpPr>
            <p:cNvPr id="598" name="Google Shape;598;p39"/>
            <p:cNvSpPr/>
            <p:nvPr/>
          </p:nvSpPr>
          <p:spPr>
            <a:xfrm>
              <a:off x="4821050" y="1539650"/>
              <a:ext cx="1597500" cy="305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4942971" y="2094651"/>
              <a:ext cx="1351083" cy="1351077"/>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4930275" y="1643700"/>
              <a:ext cx="182700" cy="18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39"/>
          <p:cNvSpPr txBox="1">
            <a:spLocks noGrp="1"/>
          </p:cNvSpPr>
          <p:nvPr>
            <p:ph type="title" idx="8"/>
          </p:nvPr>
        </p:nvSpPr>
        <p:spPr>
          <a:xfrm>
            <a:off x="2288200" y="0"/>
            <a:ext cx="45675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a:t>MODULES</a:t>
            </a:r>
            <a:endParaRPr/>
          </a:p>
        </p:txBody>
      </p:sp>
      <p:grpSp>
        <p:nvGrpSpPr>
          <p:cNvPr id="602" name="Google Shape;602;p39"/>
          <p:cNvGrpSpPr/>
          <p:nvPr/>
        </p:nvGrpSpPr>
        <p:grpSpPr>
          <a:xfrm>
            <a:off x="6833925" y="1539650"/>
            <a:ext cx="1597500" cy="3059700"/>
            <a:chOff x="6833925" y="1539650"/>
            <a:chExt cx="1597500" cy="3059700"/>
          </a:xfrm>
        </p:grpSpPr>
        <p:sp>
          <p:nvSpPr>
            <p:cNvPr id="603" name="Google Shape;603;p39"/>
            <p:cNvSpPr/>
            <p:nvPr/>
          </p:nvSpPr>
          <p:spPr>
            <a:xfrm>
              <a:off x="6833925" y="1539650"/>
              <a:ext cx="1597500" cy="3059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6961292" y="2094651"/>
              <a:ext cx="1351083" cy="1351077"/>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6942875" y="1643700"/>
              <a:ext cx="182700" cy="18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9"/>
          <p:cNvSpPr txBox="1">
            <a:spLocks noGrp="1"/>
          </p:cNvSpPr>
          <p:nvPr>
            <p:ph type="title"/>
          </p:nvPr>
        </p:nvSpPr>
        <p:spPr>
          <a:xfrm>
            <a:off x="797125" y="3489650"/>
            <a:ext cx="1408800" cy="70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1"/>
                </a:solidFill>
              </a:rPr>
              <a:t>Admin</a:t>
            </a:r>
            <a:endParaRPr>
              <a:solidFill>
                <a:schemeClr val="lt1"/>
              </a:solidFill>
            </a:endParaRPr>
          </a:p>
        </p:txBody>
      </p:sp>
      <p:sp>
        <p:nvSpPr>
          <p:cNvPr id="607" name="Google Shape;607;p39"/>
          <p:cNvSpPr txBox="1"/>
          <p:nvPr/>
        </p:nvSpPr>
        <p:spPr>
          <a:xfrm>
            <a:off x="452850" y="2118725"/>
            <a:ext cx="2103000" cy="1462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300" b="1">
                <a:solidFill>
                  <a:schemeClr val="dk1"/>
                </a:solidFill>
                <a:latin typeface="Montserrat"/>
                <a:ea typeface="Montserrat"/>
                <a:cs typeface="Montserrat"/>
                <a:sym typeface="Montserrat"/>
              </a:rPr>
              <a:t>1</a:t>
            </a:r>
            <a:endParaRPr sz="100"/>
          </a:p>
        </p:txBody>
      </p:sp>
      <p:sp>
        <p:nvSpPr>
          <p:cNvPr id="608" name="Google Shape;608;p39"/>
          <p:cNvSpPr txBox="1">
            <a:spLocks noGrp="1"/>
          </p:cNvSpPr>
          <p:nvPr>
            <p:ph type="title" idx="2"/>
          </p:nvPr>
        </p:nvSpPr>
        <p:spPr>
          <a:xfrm>
            <a:off x="2835425" y="3489650"/>
            <a:ext cx="1419600" cy="87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1"/>
                </a:solidFill>
              </a:rPr>
              <a:t>Home page</a:t>
            </a:r>
            <a:endParaRPr>
              <a:solidFill>
                <a:schemeClr val="lt1"/>
              </a:solidFill>
            </a:endParaRPr>
          </a:p>
        </p:txBody>
      </p:sp>
      <p:sp>
        <p:nvSpPr>
          <p:cNvPr id="609" name="Google Shape;609;p39"/>
          <p:cNvSpPr txBox="1">
            <a:spLocks noGrp="1"/>
          </p:cNvSpPr>
          <p:nvPr>
            <p:ph type="title" idx="4"/>
          </p:nvPr>
        </p:nvSpPr>
        <p:spPr>
          <a:xfrm>
            <a:off x="4795650" y="3543575"/>
            <a:ext cx="1597500" cy="87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Candidate Page</a:t>
            </a:r>
            <a:endParaRPr/>
          </a:p>
        </p:txBody>
      </p:sp>
      <p:sp>
        <p:nvSpPr>
          <p:cNvPr id="610" name="Google Shape;610;p39"/>
          <p:cNvSpPr txBox="1">
            <a:spLocks noGrp="1"/>
          </p:cNvSpPr>
          <p:nvPr>
            <p:ph type="title" idx="6"/>
          </p:nvPr>
        </p:nvSpPr>
        <p:spPr>
          <a:xfrm>
            <a:off x="6644475" y="3853850"/>
            <a:ext cx="1976400" cy="39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ASSESS </a:t>
            </a:r>
            <a:endParaRPr/>
          </a:p>
        </p:txBody>
      </p:sp>
      <p:sp>
        <p:nvSpPr>
          <p:cNvPr id="611" name="Google Shape;611;p39"/>
          <p:cNvSpPr txBox="1"/>
          <p:nvPr/>
        </p:nvSpPr>
        <p:spPr>
          <a:xfrm>
            <a:off x="2045225" y="2118713"/>
            <a:ext cx="3000000" cy="1462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300" b="1">
                <a:solidFill>
                  <a:schemeClr val="dk1"/>
                </a:solidFill>
                <a:latin typeface="Montserrat"/>
                <a:ea typeface="Montserrat"/>
                <a:cs typeface="Montserrat"/>
                <a:sym typeface="Montserrat"/>
              </a:rPr>
              <a:t>2</a:t>
            </a:r>
            <a:endParaRPr/>
          </a:p>
        </p:txBody>
      </p:sp>
      <p:sp>
        <p:nvSpPr>
          <p:cNvPr id="612" name="Google Shape;612;p39"/>
          <p:cNvSpPr txBox="1"/>
          <p:nvPr/>
        </p:nvSpPr>
        <p:spPr>
          <a:xfrm>
            <a:off x="4094400" y="2118725"/>
            <a:ext cx="3000000" cy="1462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300" b="1">
                <a:solidFill>
                  <a:schemeClr val="dk1"/>
                </a:solidFill>
                <a:latin typeface="Montserrat"/>
                <a:ea typeface="Montserrat"/>
                <a:cs typeface="Montserrat"/>
                <a:sym typeface="Montserrat"/>
              </a:rPr>
              <a:t>3</a:t>
            </a:r>
            <a:endParaRPr/>
          </a:p>
        </p:txBody>
      </p:sp>
      <p:sp>
        <p:nvSpPr>
          <p:cNvPr id="613" name="Google Shape;613;p39"/>
          <p:cNvSpPr txBox="1"/>
          <p:nvPr/>
        </p:nvSpPr>
        <p:spPr>
          <a:xfrm>
            <a:off x="6132600" y="2118713"/>
            <a:ext cx="3000000" cy="1462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300" b="1">
                <a:solidFill>
                  <a:schemeClr val="dk1"/>
                </a:solidFill>
                <a:latin typeface="Montserrat"/>
                <a:ea typeface="Montserrat"/>
                <a:cs typeface="Montserrat"/>
                <a:sym typeface="Montserrat"/>
              </a:rPr>
              <a:t>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0"/>
          <p:cNvSpPr txBox="1">
            <a:spLocks noGrp="1"/>
          </p:cNvSpPr>
          <p:nvPr>
            <p:ph type="title"/>
          </p:nvPr>
        </p:nvSpPr>
        <p:spPr>
          <a:xfrm>
            <a:off x="1147775" y="0"/>
            <a:ext cx="68529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a:t>ADMIN </a:t>
            </a:r>
            <a:r>
              <a:rPr lang="en" b="0"/>
              <a:t>PAGE</a:t>
            </a:r>
            <a:endParaRPr b="0"/>
          </a:p>
        </p:txBody>
      </p:sp>
      <p:sp>
        <p:nvSpPr>
          <p:cNvPr id="619" name="Google Shape;619;p40"/>
          <p:cNvSpPr txBox="1"/>
          <p:nvPr/>
        </p:nvSpPr>
        <p:spPr>
          <a:xfrm>
            <a:off x="1016925" y="1512775"/>
            <a:ext cx="7230900" cy="279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500">
                <a:solidFill>
                  <a:srgbClr val="233A44"/>
                </a:solidFill>
                <a:latin typeface="Muli"/>
                <a:ea typeface="Muli"/>
                <a:cs typeface="Muli"/>
                <a:sym typeface="Muli"/>
              </a:rPr>
              <a:t>There is separate portal for admins who organises this performance appraisal program.</a:t>
            </a:r>
            <a:endParaRPr sz="1500">
              <a:solidFill>
                <a:srgbClr val="233A44"/>
              </a:solidFill>
              <a:latin typeface="Muli"/>
              <a:ea typeface="Muli"/>
              <a:cs typeface="Muli"/>
              <a:sym typeface="Muli"/>
            </a:endParaRPr>
          </a:p>
          <a:p>
            <a:pPr marL="0" lvl="0" indent="0" algn="l" rtl="0">
              <a:lnSpc>
                <a:spcPct val="115000"/>
              </a:lnSpc>
              <a:spcBef>
                <a:spcPts val="1200"/>
              </a:spcBef>
              <a:spcAft>
                <a:spcPts val="0"/>
              </a:spcAft>
              <a:buNone/>
            </a:pPr>
            <a:r>
              <a:rPr lang="en" sz="1500">
                <a:solidFill>
                  <a:srgbClr val="233A44"/>
                </a:solidFill>
                <a:latin typeface="Muli"/>
                <a:ea typeface="Muli"/>
                <a:cs typeface="Muli"/>
                <a:sym typeface="Muli"/>
              </a:rPr>
              <a:t>Things that admin can manage:</a:t>
            </a:r>
            <a:endParaRPr sz="1500">
              <a:solidFill>
                <a:srgbClr val="233A44"/>
              </a:solidFill>
              <a:latin typeface="Muli"/>
              <a:ea typeface="Muli"/>
              <a:cs typeface="Muli"/>
              <a:sym typeface="Muli"/>
            </a:endParaRPr>
          </a:p>
          <a:p>
            <a:pPr marL="457200" lvl="0" indent="-323850" algn="l" rtl="0">
              <a:lnSpc>
                <a:spcPct val="115000"/>
              </a:lnSpc>
              <a:spcBef>
                <a:spcPts val="1200"/>
              </a:spcBef>
              <a:spcAft>
                <a:spcPts val="0"/>
              </a:spcAft>
              <a:buClr>
                <a:srgbClr val="233A44"/>
              </a:buClr>
              <a:buSzPts val="1500"/>
              <a:buFont typeface="Muli"/>
              <a:buAutoNum type="arabicPeriod"/>
            </a:pPr>
            <a:r>
              <a:rPr lang="en" sz="1500">
                <a:solidFill>
                  <a:srgbClr val="233A44"/>
                </a:solidFill>
                <a:latin typeface="Muli"/>
                <a:ea typeface="Muli"/>
                <a:cs typeface="Muli"/>
                <a:sym typeface="Muli"/>
              </a:rPr>
              <a:t>Candidate’s details</a:t>
            </a:r>
            <a:endParaRPr sz="1500">
              <a:solidFill>
                <a:srgbClr val="233A44"/>
              </a:solidFill>
              <a:latin typeface="Muli"/>
              <a:ea typeface="Muli"/>
              <a:cs typeface="Muli"/>
              <a:sym typeface="Muli"/>
            </a:endParaRPr>
          </a:p>
          <a:p>
            <a:pPr marL="457200" lvl="0" indent="-323850" algn="l" rtl="0">
              <a:lnSpc>
                <a:spcPct val="115000"/>
              </a:lnSpc>
              <a:spcBef>
                <a:spcPts val="0"/>
              </a:spcBef>
              <a:spcAft>
                <a:spcPts val="0"/>
              </a:spcAft>
              <a:buClr>
                <a:srgbClr val="233A44"/>
              </a:buClr>
              <a:buSzPts val="1500"/>
              <a:buFont typeface="Muli"/>
              <a:buAutoNum type="arabicPeriod"/>
            </a:pPr>
            <a:r>
              <a:rPr lang="en" sz="1500">
                <a:solidFill>
                  <a:srgbClr val="233A44"/>
                </a:solidFill>
                <a:latin typeface="Muli"/>
                <a:ea typeface="Muli"/>
                <a:cs typeface="Muli"/>
                <a:sym typeface="Muli"/>
              </a:rPr>
              <a:t>Candidate verification and approval</a:t>
            </a:r>
            <a:endParaRPr sz="1500">
              <a:solidFill>
                <a:srgbClr val="233A44"/>
              </a:solidFill>
              <a:latin typeface="Muli"/>
              <a:ea typeface="Muli"/>
              <a:cs typeface="Muli"/>
              <a:sym typeface="Muli"/>
            </a:endParaRPr>
          </a:p>
          <a:p>
            <a:pPr marL="457200" lvl="0" indent="-323850" algn="l" rtl="0">
              <a:lnSpc>
                <a:spcPct val="115000"/>
              </a:lnSpc>
              <a:spcBef>
                <a:spcPts val="0"/>
              </a:spcBef>
              <a:spcAft>
                <a:spcPts val="0"/>
              </a:spcAft>
              <a:buClr>
                <a:srgbClr val="233A44"/>
              </a:buClr>
              <a:buSzPts val="1500"/>
              <a:buFont typeface="Muli"/>
              <a:buAutoNum type="arabicPeriod"/>
            </a:pPr>
            <a:r>
              <a:rPr lang="en" sz="1500">
                <a:solidFill>
                  <a:srgbClr val="233A44"/>
                </a:solidFill>
                <a:latin typeface="Muli"/>
                <a:ea typeface="Muli"/>
                <a:cs typeface="Muli"/>
                <a:sym typeface="Muli"/>
              </a:rPr>
              <a:t>Assessment for performance analysis</a:t>
            </a:r>
            <a:endParaRPr sz="1500">
              <a:solidFill>
                <a:srgbClr val="233A44"/>
              </a:solidFill>
              <a:latin typeface="Muli"/>
              <a:ea typeface="Muli"/>
              <a:cs typeface="Muli"/>
              <a:sym typeface="Muli"/>
            </a:endParaRPr>
          </a:p>
          <a:p>
            <a:pPr marL="457200" lvl="0" indent="-323850" algn="l" rtl="0">
              <a:lnSpc>
                <a:spcPct val="115000"/>
              </a:lnSpc>
              <a:spcBef>
                <a:spcPts val="0"/>
              </a:spcBef>
              <a:spcAft>
                <a:spcPts val="0"/>
              </a:spcAft>
              <a:buClr>
                <a:srgbClr val="233A44"/>
              </a:buClr>
              <a:buSzPts val="1500"/>
              <a:buFont typeface="Muli"/>
              <a:buAutoNum type="arabicPeriod"/>
            </a:pPr>
            <a:r>
              <a:rPr lang="en" sz="1500">
                <a:solidFill>
                  <a:srgbClr val="233A44"/>
                </a:solidFill>
                <a:latin typeface="Muli"/>
                <a:ea typeface="Muli"/>
                <a:cs typeface="Muli"/>
                <a:sym typeface="Muli"/>
              </a:rPr>
              <a:t>Test results</a:t>
            </a:r>
            <a:endParaRPr sz="1500">
              <a:solidFill>
                <a:srgbClr val="233A44"/>
              </a:solidFill>
              <a:latin typeface="Muli"/>
              <a:ea typeface="Muli"/>
              <a:cs typeface="Muli"/>
              <a:sym typeface="Muli"/>
            </a:endParaRPr>
          </a:p>
          <a:p>
            <a:pPr marL="457200" lvl="0" indent="0" algn="l" rtl="0">
              <a:lnSpc>
                <a:spcPct val="115000"/>
              </a:lnSpc>
              <a:spcBef>
                <a:spcPts val="1200"/>
              </a:spcBef>
              <a:spcAft>
                <a:spcPts val="1200"/>
              </a:spcAft>
              <a:buNone/>
            </a:pPr>
            <a:endParaRPr sz="1500">
              <a:solidFill>
                <a:srgbClr val="233A4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1"/>
          <p:cNvSpPr txBox="1">
            <a:spLocks noGrp="1"/>
          </p:cNvSpPr>
          <p:nvPr>
            <p:ph type="title"/>
          </p:nvPr>
        </p:nvSpPr>
        <p:spPr>
          <a:xfrm>
            <a:off x="1147775" y="0"/>
            <a:ext cx="68529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a:t>HOME </a:t>
            </a:r>
            <a:r>
              <a:rPr lang="en" b="0"/>
              <a:t>PAGE</a:t>
            </a:r>
            <a:endParaRPr b="0"/>
          </a:p>
        </p:txBody>
      </p:sp>
      <p:sp>
        <p:nvSpPr>
          <p:cNvPr id="625" name="Google Shape;625;p41"/>
          <p:cNvSpPr txBox="1">
            <a:spLocks noGrp="1"/>
          </p:cNvSpPr>
          <p:nvPr>
            <p:ph type="body" idx="4294967295"/>
          </p:nvPr>
        </p:nvSpPr>
        <p:spPr>
          <a:xfrm>
            <a:off x="962425" y="1270725"/>
            <a:ext cx="7439700" cy="29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uli"/>
                <a:ea typeface="Muli"/>
                <a:cs typeface="Muli"/>
                <a:sym typeface="Muli"/>
              </a:rPr>
              <a:t>This portal will the be landing page for the site.</a:t>
            </a:r>
            <a:endParaRPr>
              <a:latin typeface="Muli"/>
              <a:ea typeface="Muli"/>
              <a:cs typeface="Muli"/>
              <a:sym typeface="Muli"/>
            </a:endParaRPr>
          </a:p>
          <a:p>
            <a:pPr marL="0" lvl="0" indent="0" algn="l" rtl="0">
              <a:spcBef>
                <a:spcPts val="1600"/>
              </a:spcBef>
              <a:spcAft>
                <a:spcPts val="0"/>
              </a:spcAft>
              <a:buNone/>
            </a:pPr>
            <a:r>
              <a:rPr lang="en">
                <a:latin typeface="Muli"/>
                <a:ea typeface="Muli"/>
                <a:cs typeface="Muli"/>
                <a:sym typeface="Muli"/>
              </a:rPr>
              <a:t>This contains:</a:t>
            </a:r>
            <a:endParaRPr>
              <a:latin typeface="Muli"/>
              <a:ea typeface="Muli"/>
              <a:cs typeface="Muli"/>
              <a:sym typeface="Muli"/>
            </a:endParaRPr>
          </a:p>
          <a:p>
            <a:pPr marL="457200" lvl="0" indent="-317500" algn="l" rtl="0">
              <a:spcBef>
                <a:spcPts val="1600"/>
              </a:spcBef>
              <a:spcAft>
                <a:spcPts val="0"/>
              </a:spcAft>
              <a:buSzPts val="1400"/>
              <a:buFont typeface="Muli"/>
              <a:buAutoNum type="arabicPeriod"/>
            </a:pPr>
            <a:r>
              <a:rPr lang="en">
                <a:latin typeface="Muli"/>
                <a:ea typeface="Muli"/>
                <a:cs typeface="Muli"/>
                <a:sym typeface="Muli"/>
              </a:rPr>
              <a:t>The details about this site</a:t>
            </a:r>
            <a:endParaRPr>
              <a:latin typeface="Muli"/>
              <a:ea typeface="Muli"/>
              <a:cs typeface="Muli"/>
              <a:sym typeface="Muli"/>
            </a:endParaRPr>
          </a:p>
          <a:p>
            <a:pPr marL="457200" lvl="0" indent="-317500" algn="l" rtl="0">
              <a:spcBef>
                <a:spcPts val="1600"/>
              </a:spcBef>
              <a:spcAft>
                <a:spcPts val="0"/>
              </a:spcAft>
              <a:buSzPts val="1400"/>
              <a:buFont typeface="Muli"/>
              <a:buAutoNum type="arabicPeriod"/>
            </a:pPr>
            <a:r>
              <a:rPr lang="en">
                <a:latin typeface="Muli"/>
                <a:ea typeface="Muli"/>
                <a:cs typeface="Muli"/>
                <a:sym typeface="Muli"/>
              </a:rPr>
              <a:t>Login option for admin</a:t>
            </a:r>
            <a:endParaRPr>
              <a:latin typeface="Muli"/>
              <a:ea typeface="Muli"/>
              <a:cs typeface="Muli"/>
              <a:sym typeface="Muli"/>
            </a:endParaRPr>
          </a:p>
          <a:p>
            <a:pPr marL="457200" lvl="0" indent="-317500" algn="l" rtl="0">
              <a:spcBef>
                <a:spcPts val="1600"/>
              </a:spcBef>
              <a:spcAft>
                <a:spcPts val="0"/>
              </a:spcAft>
              <a:buSzPts val="1400"/>
              <a:buFont typeface="Muli"/>
              <a:buAutoNum type="arabicPeriod"/>
            </a:pPr>
            <a:r>
              <a:rPr lang="en">
                <a:latin typeface="Muli"/>
                <a:ea typeface="Muli"/>
                <a:cs typeface="Muli"/>
                <a:sym typeface="Muli"/>
              </a:rPr>
              <a:t>Signup and login option for candidates</a:t>
            </a:r>
            <a:endParaRPr>
              <a:latin typeface="Muli"/>
              <a:ea typeface="Muli"/>
              <a:cs typeface="Muli"/>
              <a:sym typeface="Muli"/>
            </a:endParaRPr>
          </a:p>
          <a:p>
            <a:pPr marL="457200" lvl="0" indent="-317500" algn="l" rtl="0">
              <a:spcBef>
                <a:spcPts val="1600"/>
              </a:spcBef>
              <a:spcAft>
                <a:spcPts val="0"/>
              </a:spcAft>
              <a:buSzPts val="1400"/>
              <a:buFont typeface="Muli"/>
              <a:buAutoNum type="arabicPeriod"/>
            </a:pPr>
            <a:r>
              <a:rPr lang="en">
                <a:latin typeface="Muli"/>
                <a:ea typeface="Muli"/>
                <a:cs typeface="Muli"/>
                <a:sym typeface="Muli"/>
              </a:rPr>
              <a:t>SignUp and registration status check</a:t>
            </a:r>
            <a:endParaRPr>
              <a:latin typeface="Muli"/>
              <a:ea typeface="Muli"/>
              <a:cs typeface="Muli"/>
              <a:sym typeface="Muli"/>
            </a:endParaRPr>
          </a:p>
          <a:p>
            <a:pPr marL="457200" lvl="0" indent="-317500" algn="l" rtl="0">
              <a:spcBef>
                <a:spcPts val="1600"/>
              </a:spcBef>
              <a:spcAft>
                <a:spcPts val="0"/>
              </a:spcAft>
              <a:buSzPts val="1400"/>
              <a:buFont typeface="Muli"/>
              <a:buAutoNum type="arabicPeriod"/>
            </a:pPr>
            <a:r>
              <a:rPr lang="en">
                <a:latin typeface="Muli"/>
                <a:ea typeface="Muli"/>
                <a:cs typeface="Muli"/>
                <a:sym typeface="Muli"/>
              </a:rPr>
              <a:t>Assessment portal </a:t>
            </a:r>
            <a:endParaRPr>
              <a:latin typeface="Muli"/>
              <a:ea typeface="Muli"/>
              <a:cs typeface="Muli"/>
              <a:sym typeface="Muli"/>
            </a:endParaRPr>
          </a:p>
          <a:p>
            <a:pPr marL="457200" lvl="0" indent="0" algn="l" rtl="0">
              <a:spcBef>
                <a:spcPts val="1600"/>
              </a:spcBef>
              <a:spcAft>
                <a:spcPts val="160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2"/>
          <p:cNvSpPr txBox="1">
            <a:spLocks noGrp="1"/>
          </p:cNvSpPr>
          <p:nvPr>
            <p:ph type="title"/>
          </p:nvPr>
        </p:nvSpPr>
        <p:spPr>
          <a:xfrm>
            <a:off x="1147775" y="0"/>
            <a:ext cx="68529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a:t>CANDIDATE </a:t>
            </a:r>
            <a:r>
              <a:rPr lang="en" b="0"/>
              <a:t>PAGE</a:t>
            </a:r>
            <a:endParaRPr b="0"/>
          </a:p>
        </p:txBody>
      </p:sp>
      <p:sp>
        <p:nvSpPr>
          <p:cNvPr id="631" name="Google Shape;631;p42"/>
          <p:cNvSpPr txBox="1">
            <a:spLocks noGrp="1"/>
          </p:cNvSpPr>
          <p:nvPr>
            <p:ph type="body" idx="4294967295"/>
          </p:nvPr>
        </p:nvSpPr>
        <p:spPr>
          <a:xfrm>
            <a:off x="976750" y="1356700"/>
            <a:ext cx="7023900" cy="3165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Muli"/>
                <a:ea typeface="Muli"/>
                <a:cs typeface="Muli"/>
                <a:sym typeface="Muli"/>
              </a:rPr>
              <a:t>Candidates are the persons who are going to appear for performance analysis and get analysed by their performance in the assessment and the work done by them throughout the academic year.</a:t>
            </a:r>
            <a:endParaRPr>
              <a:latin typeface="Muli"/>
              <a:ea typeface="Muli"/>
              <a:cs typeface="Muli"/>
              <a:sym typeface="Muli"/>
            </a:endParaRPr>
          </a:p>
          <a:p>
            <a:pPr marL="0" lvl="0" indent="0" algn="l" rtl="0">
              <a:spcBef>
                <a:spcPts val="1600"/>
              </a:spcBef>
              <a:spcAft>
                <a:spcPts val="0"/>
              </a:spcAft>
              <a:buNone/>
            </a:pPr>
            <a:r>
              <a:rPr lang="en">
                <a:latin typeface="Muli"/>
                <a:ea typeface="Muli"/>
                <a:cs typeface="Muli"/>
                <a:sym typeface="Muli"/>
              </a:rPr>
              <a:t>Things that candidate page can do:</a:t>
            </a:r>
            <a:endParaRPr>
              <a:latin typeface="Muli"/>
              <a:ea typeface="Muli"/>
              <a:cs typeface="Muli"/>
              <a:sym typeface="Muli"/>
            </a:endParaRPr>
          </a:p>
          <a:p>
            <a:pPr marL="457200" lvl="0" indent="-317500" algn="l" rtl="0">
              <a:spcBef>
                <a:spcPts val="1600"/>
              </a:spcBef>
              <a:spcAft>
                <a:spcPts val="0"/>
              </a:spcAft>
              <a:buSzPts val="1400"/>
              <a:buFont typeface="Muli"/>
              <a:buAutoNum type="arabicPeriod"/>
            </a:pPr>
            <a:r>
              <a:rPr lang="en">
                <a:latin typeface="Muli"/>
                <a:ea typeface="Muli"/>
                <a:cs typeface="Muli"/>
                <a:sym typeface="Muli"/>
              </a:rPr>
              <a:t>Take up their assessment</a:t>
            </a:r>
            <a:endParaRPr>
              <a:latin typeface="Muli"/>
              <a:ea typeface="Muli"/>
              <a:cs typeface="Muli"/>
              <a:sym typeface="Muli"/>
            </a:endParaRPr>
          </a:p>
          <a:p>
            <a:pPr marL="457200" lvl="0" indent="-317500" algn="l" rtl="0">
              <a:spcBef>
                <a:spcPts val="1600"/>
              </a:spcBef>
              <a:spcAft>
                <a:spcPts val="0"/>
              </a:spcAft>
              <a:buSzPts val="1400"/>
              <a:buFont typeface="Muli"/>
              <a:buAutoNum type="arabicPeriod"/>
            </a:pPr>
            <a:r>
              <a:rPr lang="en">
                <a:latin typeface="Muli"/>
                <a:ea typeface="Muli"/>
                <a:cs typeface="Muli"/>
                <a:sym typeface="Muli"/>
              </a:rPr>
              <a:t>Check results</a:t>
            </a:r>
            <a:endParaRPr>
              <a:latin typeface="Muli"/>
              <a:ea typeface="Muli"/>
              <a:cs typeface="Muli"/>
              <a:sym typeface="Muli"/>
            </a:endParaRPr>
          </a:p>
          <a:p>
            <a:pPr marL="457200" lvl="0" indent="-317500" algn="l" rtl="0">
              <a:spcBef>
                <a:spcPts val="1600"/>
              </a:spcBef>
              <a:spcAft>
                <a:spcPts val="1600"/>
              </a:spcAft>
              <a:buSzPts val="1400"/>
              <a:buFont typeface="Muli"/>
              <a:buAutoNum type="arabicPeriod"/>
            </a:pPr>
            <a:r>
              <a:rPr lang="en">
                <a:latin typeface="Muli"/>
                <a:ea typeface="Muli"/>
                <a:cs typeface="Muli"/>
                <a:sym typeface="Muli"/>
              </a:rPr>
              <a:t>Able to manage their data</a:t>
            </a:r>
            <a:endParaRPr>
              <a:latin typeface="Muli"/>
              <a:ea typeface="Muli"/>
              <a:cs typeface="Muli"/>
              <a:sym typeface="Mul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3"/>
          <p:cNvSpPr txBox="1">
            <a:spLocks noGrp="1"/>
          </p:cNvSpPr>
          <p:nvPr>
            <p:ph type="title"/>
          </p:nvPr>
        </p:nvSpPr>
        <p:spPr>
          <a:xfrm>
            <a:off x="1147775" y="0"/>
            <a:ext cx="68529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a:t>ASSESSMENT </a:t>
            </a:r>
            <a:r>
              <a:rPr lang="en" b="0"/>
              <a:t>WINDOW</a:t>
            </a:r>
            <a:endParaRPr b="0"/>
          </a:p>
        </p:txBody>
      </p:sp>
      <p:sp>
        <p:nvSpPr>
          <p:cNvPr id="637" name="Google Shape;637;p43"/>
          <p:cNvSpPr txBox="1">
            <a:spLocks noGrp="1"/>
          </p:cNvSpPr>
          <p:nvPr>
            <p:ph type="body" idx="4294967295"/>
          </p:nvPr>
        </p:nvSpPr>
        <p:spPr>
          <a:xfrm>
            <a:off x="976750" y="1356700"/>
            <a:ext cx="7023900" cy="3165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Muli"/>
                <a:ea typeface="Muli"/>
                <a:cs typeface="Muli"/>
                <a:sym typeface="Muli"/>
              </a:rPr>
              <a:t>It consists of both choice based questions and descriptive question to monitor the performance. The evaluation is done by the admin for descriptive type answers and the Choice based questions will be evaluated automatically.</a:t>
            </a:r>
            <a:endParaRPr>
              <a:latin typeface="Muli"/>
              <a:ea typeface="Muli"/>
              <a:cs typeface="Muli"/>
              <a:sym typeface="Muli"/>
            </a:endParaRPr>
          </a:p>
          <a:p>
            <a:pPr marL="0" lvl="0" indent="0" algn="l" rtl="0">
              <a:spcBef>
                <a:spcPts val="1600"/>
              </a:spcBef>
              <a:spcAft>
                <a:spcPts val="0"/>
              </a:spcAft>
              <a:buNone/>
            </a:pPr>
            <a:r>
              <a:rPr lang="en">
                <a:latin typeface="Muli"/>
                <a:ea typeface="Muli"/>
                <a:cs typeface="Muli"/>
                <a:sym typeface="Muli"/>
              </a:rPr>
              <a:t>This window consists of:</a:t>
            </a:r>
            <a:endParaRPr>
              <a:latin typeface="Muli"/>
              <a:ea typeface="Muli"/>
              <a:cs typeface="Muli"/>
              <a:sym typeface="Muli"/>
            </a:endParaRPr>
          </a:p>
          <a:p>
            <a:pPr marL="457200" lvl="0" indent="-317500" algn="l" rtl="0">
              <a:spcBef>
                <a:spcPts val="1600"/>
              </a:spcBef>
              <a:spcAft>
                <a:spcPts val="0"/>
              </a:spcAft>
              <a:buSzPts val="1400"/>
              <a:buFont typeface="Muli"/>
              <a:buAutoNum type="arabicPeriod"/>
            </a:pPr>
            <a:r>
              <a:rPr lang="en">
                <a:latin typeface="Muli"/>
                <a:ea typeface="Muli"/>
                <a:cs typeface="Muli"/>
                <a:sym typeface="Muli"/>
              </a:rPr>
              <a:t>Timer</a:t>
            </a:r>
            <a:endParaRPr>
              <a:latin typeface="Muli"/>
              <a:ea typeface="Muli"/>
              <a:cs typeface="Muli"/>
              <a:sym typeface="Muli"/>
            </a:endParaRPr>
          </a:p>
          <a:p>
            <a:pPr marL="457200" lvl="0" indent="-317500" algn="l" rtl="0">
              <a:spcBef>
                <a:spcPts val="1600"/>
              </a:spcBef>
              <a:spcAft>
                <a:spcPts val="0"/>
              </a:spcAft>
              <a:buSzPts val="1400"/>
              <a:buFont typeface="Muli"/>
              <a:buAutoNum type="arabicPeriod"/>
            </a:pPr>
            <a:r>
              <a:rPr lang="en">
                <a:latin typeface="Muli"/>
                <a:ea typeface="Muli"/>
                <a:cs typeface="Muli"/>
                <a:sym typeface="Muli"/>
              </a:rPr>
              <a:t>Questions with navigation</a:t>
            </a:r>
            <a:endParaRPr>
              <a:latin typeface="Muli"/>
              <a:ea typeface="Muli"/>
              <a:cs typeface="Muli"/>
              <a:sym typeface="Muli"/>
            </a:endParaRPr>
          </a:p>
          <a:p>
            <a:pPr marL="457200" lvl="0" indent="-317500" algn="l" rtl="0">
              <a:spcBef>
                <a:spcPts val="1600"/>
              </a:spcBef>
              <a:spcAft>
                <a:spcPts val="1600"/>
              </a:spcAft>
              <a:buSzPts val="1400"/>
              <a:buFont typeface="Muli"/>
              <a:buAutoNum type="arabicPeriod"/>
            </a:pPr>
            <a:r>
              <a:rPr lang="en">
                <a:latin typeface="Muli"/>
                <a:ea typeface="Muli"/>
                <a:cs typeface="Muli"/>
                <a:sym typeface="Muli"/>
              </a:rPr>
              <a:t>Users can take the assessment only once.</a:t>
            </a:r>
            <a:endParaRPr>
              <a:latin typeface="Muli"/>
              <a:ea typeface="Muli"/>
              <a:cs typeface="Muli"/>
              <a:sym typeface="Mul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4"/>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BENEFITS</a:t>
            </a:r>
            <a:endParaRPr/>
          </a:p>
        </p:txBody>
      </p:sp>
      <p:sp>
        <p:nvSpPr>
          <p:cNvPr id="643" name="Google Shape;643;p44"/>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5"/>
          <p:cNvSpPr txBox="1">
            <a:spLocks noGrp="1"/>
          </p:cNvSpPr>
          <p:nvPr>
            <p:ph type="title"/>
          </p:nvPr>
        </p:nvSpPr>
        <p:spPr>
          <a:xfrm>
            <a:off x="0" y="0"/>
            <a:ext cx="6288300" cy="1144200"/>
          </a:xfrm>
          <a:prstGeom prst="rect">
            <a:avLst/>
          </a:prstGeom>
        </p:spPr>
        <p:txBody>
          <a:bodyPr spcFirstLastPara="1" wrap="square" lIns="684000" tIns="270000" rIns="91425" bIns="0" anchor="ctr" anchorCtr="0">
            <a:noAutofit/>
          </a:bodyPr>
          <a:lstStyle/>
          <a:p>
            <a:pPr marL="0" lvl="0" indent="0" algn="l" rtl="0">
              <a:spcBef>
                <a:spcPts val="0"/>
              </a:spcBef>
              <a:spcAft>
                <a:spcPts val="0"/>
              </a:spcAft>
              <a:buNone/>
            </a:pPr>
            <a:r>
              <a:rPr lang="en"/>
              <a:t>BENEFITS</a:t>
            </a:r>
            <a:endParaRPr/>
          </a:p>
        </p:txBody>
      </p:sp>
      <p:sp>
        <p:nvSpPr>
          <p:cNvPr id="649" name="Google Shape;649;p45"/>
          <p:cNvSpPr txBox="1">
            <a:spLocks noGrp="1"/>
          </p:cNvSpPr>
          <p:nvPr>
            <p:ph type="body" idx="1"/>
          </p:nvPr>
        </p:nvSpPr>
        <p:spPr>
          <a:xfrm>
            <a:off x="580550" y="1697975"/>
            <a:ext cx="2490000" cy="32022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sz="1300" b="1">
                <a:solidFill>
                  <a:srgbClr val="292929"/>
                </a:solidFill>
                <a:latin typeface="Muli"/>
                <a:ea typeface="Muli"/>
                <a:cs typeface="Muli"/>
                <a:sym typeface="Muli"/>
              </a:rPr>
              <a:t>Improved communication</a:t>
            </a:r>
            <a:r>
              <a:rPr lang="en" sz="1300">
                <a:solidFill>
                  <a:srgbClr val="292929"/>
                </a:solidFill>
                <a:latin typeface="Muli"/>
                <a:ea typeface="Muli"/>
                <a:cs typeface="Muli"/>
                <a:sym typeface="Muli"/>
              </a:rPr>
              <a:t>:</a:t>
            </a:r>
            <a:endParaRPr sz="1300">
              <a:solidFill>
                <a:srgbClr val="292929"/>
              </a:solidFill>
              <a:latin typeface="Muli"/>
              <a:ea typeface="Muli"/>
              <a:cs typeface="Muli"/>
              <a:sym typeface="Muli"/>
            </a:endParaRPr>
          </a:p>
          <a:p>
            <a:pPr marL="0" lvl="0" indent="0" algn="l" rtl="0">
              <a:spcBef>
                <a:spcPts val="1500"/>
              </a:spcBef>
              <a:spcAft>
                <a:spcPts val="0"/>
              </a:spcAft>
              <a:buNone/>
            </a:pPr>
            <a:r>
              <a:rPr lang="en" sz="1300">
                <a:solidFill>
                  <a:srgbClr val="292929"/>
                </a:solidFill>
                <a:latin typeface="Muli"/>
                <a:ea typeface="Muli"/>
                <a:cs typeface="Muli"/>
                <a:sym typeface="Muli"/>
              </a:rPr>
              <a:t>Performance appraisals provide an opportunity for managers and employees to have a constructive dialogue about their performance and goals. This can improve communication and collaboration within the organization.</a:t>
            </a:r>
            <a:endParaRPr sz="1300">
              <a:solidFill>
                <a:srgbClr val="292929"/>
              </a:solidFill>
              <a:latin typeface="Muli"/>
              <a:ea typeface="Muli"/>
              <a:cs typeface="Muli"/>
              <a:sym typeface="Muli"/>
            </a:endParaRPr>
          </a:p>
          <a:p>
            <a:pPr marL="457200" lvl="0" indent="0" algn="l" rtl="0">
              <a:spcBef>
                <a:spcPts val="1500"/>
              </a:spcBef>
              <a:spcAft>
                <a:spcPts val="0"/>
              </a:spcAft>
              <a:buNone/>
            </a:pPr>
            <a:endParaRPr sz="1200">
              <a:solidFill>
                <a:srgbClr val="374151"/>
              </a:solidFill>
              <a:latin typeface="Roboto"/>
              <a:ea typeface="Roboto"/>
              <a:cs typeface="Roboto"/>
              <a:sym typeface="Roboto"/>
            </a:endParaRPr>
          </a:p>
          <a:p>
            <a:pPr marL="0" lvl="0" indent="0" algn="l" rtl="0">
              <a:spcBef>
                <a:spcPts val="1500"/>
              </a:spcBef>
              <a:spcAft>
                <a:spcPts val="1600"/>
              </a:spcAft>
              <a:buNone/>
            </a:pPr>
            <a:endParaRPr/>
          </a:p>
        </p:txBody>
      </p:sp>
      <p:sp>
        <p:nvSpPr>
          <p:cNvPr id="650" name="Google Shape;650;p45"/>
          <p:cNvSpPr txBox="1">
            <a:spLocks noGrp="1"/>
          </p:cNvSpPr>
          <p:nvPr>
            <p:ph type="body" idx="4294967295"/>
          </p:nvPr>
        </p:nvSpPr>
        <p:spPr>
          <a:xfrm>
            <a:off x="3361050" y="1855175"/>
            <a:ext cx="2460900" cy="3202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300" b="1">
                <a:latin typeface="Muli"/>
                <a:ea typeface="Muli"/>
                <a:cs typeface="Muli"/>
                <a:sym typeface="Muli"/>
              </a:rPr>
              <a:t>Provides feedback to employees:</a:t>
            </a:r>
            <a:endParaRPr sz="1300" b="1">
              <a:latin typeface="Muli"/>
              <a:ea typeface="Muli"/>
              <a:cs typeface="Muli"/>
              <a:sym typeface="Muli"/>
            </a:endParaRPr>
          </a:p>
          <a:p>
            <a:pPr marL="0" lvl="0" indent="0" algn="l" rtl="0">
              <a:lnSpc>
                <a:spcPct val="95000"/>
              </a:lnSpc>
              <a:spcBef>
                <a:spcPts val="1600"/>
              </a:spcBef>
              <a:spcAft>
                <a:spcPts val="1600"/>
              </a:spcAft>
              <a:buSzPts val="1018"/>
              <a:buNone/>
            </a:pPr>
            <a:r>
              <a:rPr lang="en" sz="1300">
                <a:latin typeface="Muli"/>
                <a:ea typeface="Muli"/>
                <a:cs typeface="Muli"/>
                <a:sym typeface="Muli"/>
              </a:rPr>
              <a:t>Performance appraisal provides employees with feedback on their performance, including their strengths and weaknesses. This feedback can help employees identify areas where they need to improve and develop their skills.</a:t>
            </a:r>
            <a:endParaRPr sz="1300">
              <a:latin typeface="Muli"/>
              <a:ea typeface="Muli"/>
              <a:cs typeface="Muli"/>
              <a:sym typeface="Muli"/>
            </a:endParaRPr>
          </a:p>
        </p:txBody>
      </p:sp>
      <p:sp>
        <p:nvSpPr>
          <p:cNvPr id="651" name="Google Shape;651;p45"/>
          <p:cNvSpPr txBox="1">
            <a:spLocks noGrp="1"/>
          </p:cNvSpPr>
          <p:nvPr>
            <p:ph type="body" idx="4294967295"/>
          </p:nvPr>
        </p:nvSpPr>
        <p:spPr>
          <a:xfrm>
            <a:off x="5957777" y="1855175"/>
            <a:ext cx="2649000" cy="288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Muli"/>
                <a:ea typeface="Muli"/>
                <a:cs typeface="Muli"/>
                <a:sym typeface="Muli"/>
              </a:rPr>
              <a:t>Helps with decision-making: </a:t>
            </a:r>
            <a:endParaRPr sz="1300" b="1">
              <a:latin typeface="Muli"/>
              <a:ea typeface="Muli"/>
              <a:cs typeface="Muli"/>
              <a:sym typeface="Muli"/>
            </a:endParaRPr>
          </a:p>
          <a:p>
            <a:pPr marL="0" lvl="0" indent="0" algn="l" rtl="0">
              <a:spcBef>
                <a:spcPts val="1600"/>
              </a:spcBef>
              <a:spcAft>
                <a:spcPts val="1600"/>
              </a:spcAft>
              <a:buNone/>
            </a:pPr>
            <a:r>
              <a:rPr lang="en" sz="1300">
                <a:latin typeface="Muli"/>
                <a:ea typeface="Muli"/>
                <a:cs typeface="Muli"/>
                <a:sym typeface="Muli"/>
              </a:rPr>
              <a:t>Performance appraisal can provide managers with the information they need to make important decisions about promotions, transfers, and other personnel-related matters.</a:t>
            </a:r>
            <a:endParaRPr sz="1300">
              <a:latin typeface="Muli"/>
              <a:ea typeface="Muli"/>
              <a:cs typeface="Muli"/>
              <a:sym typeface="Muli"/>
            </a:endParaRPr>
          </a:p>
        </p:txBody>
      </p:sp>
      <p:sp>
        <p:nvSpPr>
          <p:cNvPr id="652" name="Google Shape;652;p45"/>
          <p:cNvSpPr txBox="1">
            <a:spLocks noGrp="1"/>
          </p:cNvSpPr>
          <p:nvPr>
            <p:ph type="sldNum" idx="12"/>
          </p:nvPr>
        </p:nvSpPr>
        <p:spPr>
          <a:xfrm>
            <a:off x="84805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6"/>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OUTPUT</a:t>
            </a:r>
            <a:endParaRPr/>
          </a:p>
        </p:txBody>
      </p:sp>
      <p:sp>
        <p:nvSpPr>
          <p:cNvPr id="658" name="Google Shape;658;p46"/>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29"/>
          <p:cNvSpPr txBox="1"/>
          <p:nvPr/>
        </p:nvSpPr>
        <p:spPr>
          <a:xfrm>
            <a:off x="630150" y="960975"/>
            <a:ext cx="8049900" cy="294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accent5"/>
                </a:solidFill>
                <a:latin typeface="Muli"/>
                <a:ea typeface="Muli"/>
                <a:cs typeface="Muli"/>
                <a:sym typeface="Muli"/>
              </a:rPr>
              <a:t>BATCH NUMBER</a:t>
            </a:r>
            <a:r>
              <a:rPr lang="en" sz="2300">
                <a:solidFill>
                  <a:schemeClr val="accent5"/>
                </a:solidFill>
                <a:latin typeface="Muli"/>
                <a:ea typeface="Muli"/>
                <a:cs typeface="Muli"/>
                <a:sym typeface="Muli"/>
              </a:rPr>
              <a:t> - </a:t>
            </a:r>
            <a:r>
              <a:rPr lang="en" sz="2700" b="1">
                <a:solidFill>
                  <a:schemeClr val="accent5"/>
                </a:solidFill>
                <a:latin typeface="Muli"/>
                <a:ea typeface="Muli"/>
                <a:cs typeface="Muli"/>
                <a:sym typeface="Muli"/>
              </a:rPr>
              <a:t>8</a:t>
            </a:r>
            <a:endParaRPr sz="2700" b="1">
              <a:solidFill>
                <a:schemeClr val="accent5"/>
              </a:solidFill>
              <a:latin typeface="Muli"/>
              <a:ea typeface="Muli"/>
              <a:cs typeface="Muli"/>
              <a:sym typeface="Muli"/>
            </a:endParaRPr>
          </a:p>
          <a:p>
            <a:pPr marL="0" lvl="0" indent="0" algn="l" rtl="0">
              <a:spcBef>
                <a:spcPts val="0"/>
              </a:spcBef>
              <a:spcAft>
                <a:spcPts val="0"/>
              </a:spcAft>
              <a:buNone/>
            </a:pPr>
            <a:endParaRPr sz="2300">
              <a:solidFill>
                <a:schemeClr val="accent5"/>
              </a:solidFill>
              <a:latin typeface="Comic Sans MS"/>
              <a:ea typeface="Comic Sans MS"/>
              <a:cs typeface="Comic Sans MS"/>
              <a:sym typeface="Comic Sans MS"/>
            </a:endParaRPr>
          </a:p>
          <a:p>
            <a:pPr marL="0" lvl="0" indent="0" algn="l" rtl="0">
              <a:spcBef>
                <a:spcPts val="0"/>
              </a:spcBef>
              <a:spcAft>
                <a:spcPts val="0"/>
              </a:spcAft>
              <a:buNone/>
            </a:pPr>
            <a:r>
              <a:rPr lang="en" sz="2300" b="1">
                <a:solidFill>
                  <a:schemeClr val="accent5"/>
                </a:solidFill>
                <a:latin typeface="Muli"/>
                <a:ea typeface="Muli"/>
                <a:cs typeface="Muli"/>
                <a:sym typeface="Muli"/>
              </a:rPr>
              <a:t>TEAM MEMBERS:</a:t>
            </a:r>
            <a:endParaRPr sz="2300" b="1">
              <a:solidFill>
                <a:schemeClr val="accent5"/>
              </a:solidFill>
              <a:latin typeface="Muli"/>
              <a:ea typeface="Muli"/>
              <a:cs typeface="Muli"/>
              <a:sym typeface="Muli"/>
            </a:endParaRPr>
          </a:p>
          <a:p>
            <a:pPr marL="0" lvl="0" indent="0" algn="l" rtl="0">
              <a:spcBef>
                <a:spcPts val="0"/>
              </a:spcBef>
              <a:spcAft>
                <a:spcPts val="0"/>
              </a:spcAft>
              <a:buNone/>
            </a:pPr>
            <a:endParaRPr sz="1800">
              <a:solidFill>
                <a:schemeClr val="accent5"/>
              </a:solidFill>
              <a:latin typeface="Muli"/>
              <a:ea typeface="Muli"/>
              <a:cs typeface="Muli"/>
              <a:sym typeface="Muli"/>
            </a:endParaRPr>
          </a:p>
          <a:p>
            <a:pPr marL="457200" lvl="0" indent="-330200" algn="l" rtl="0">
              <a:lnSpc>
                <a:spcPct val="150000"/>
              </a:lnSpc>
              <a:spcBef>
                <a:spcPts val="0"/>
              </a:spcBef>
              <a:spcAft>
                <a:spcPts val="0"/>
              </a:spcAft>
              <a:buClr>
                <a:schemeClr val="accent5"/>
              </a:buClr>
              <a:buSzPts val="1600"/>
              <a:buFont typeface="Muli"/>
              <a:buChar char="●"/>
            </a:pPr>
            <a:r>
              <a:rPr lang="en" sz="1600">
                <a:solidFill>
                  <a:schemeClr val="accent5"/>
                </a:solidFill>
                <a:latin typeface="Muli"/>
                <a:ea typeface="Muli"/>
                <a:cs typeface="Muli"/>
                <a:sym typeface="Muli"/>
              </a:rPr>
              <a:t>RAHUL PRASANTH D (2020506070)</a:t>
            </a:r>
            <a:endParaRPr sz="1600">
              <a:solidFill>
                <a:schemeClr val="accent5"/>
              </a:solidFill>
              <a:latin typeface="Muli"/>
              <a:ea typeface="Muli"/>
              <a:cs typeface="Muli"/>
              <a:sym typeface="Muli"/>
            </a:endParaRPr>
          </a:p>
          <a:p>
            <a:pPr marL="457200" lvl="0" indent="-330200" algn="l" rtl="0">
              <a:lnSpc>
                <a:spcPct val="150000"/>
              </a:lnSpc>
              <a:spcBef>
                <a:spcPts val="0"/>
              </a:spcBef>
              <a:spcAft>
                <a:spcPts val="0"/>
              </a:spcAft>
              <a:buClr>
                <a:schemeClr val="accent5"/>
              </a:buClr>
              <a:buSzPts val="1600"/>
              <a:buFont typeface="Muli"/>
              <a:buChar char="●"/>
            </a:pPr>
            <a:r>
              <a:rPr lang="en" sz="1600">
                <a:solidFill>
                  <a:schemeClr val="accent5"/>
                </a:solidFill>
                <a:latin typeface="Muli"/>
                <a:ea typeface="Muli"/>
                <a:cs typeface="Muli"/>
                <a:sym typeface="Muli"/>
              </a:rPr>
              <a:t>PRAVEEIN S (2020506067)</a:t>
            </a:r>
            <a:endParaRPr sz="1600">
              <a:solidFill>
                <a:schemeClr val="accent5"/>
              </a:solidFill>
              <a:latin typeface="Muli"/>
              <a:ea typeface="Muli"/>
              <a:cs typeface="Muli"/>
              <a:sym typeface="Muli"/>
            </a:endParaRPr>
          </a:p>
          <a:p>
            <a:pPr marL="457200" lvl="0" indent="-330200" algn="l" rtl="0">
              <a:lnSpc>
                <a:spcPct val="150000"/>
              </a:lnSpc>
              <a:spcBef>
                <a:spcPts val="0"/>
              </a:spcBef>
              <a:spcAft>
                <a:spcPts val="0"/>
              </a:spcAft>
              <a:buClr>
                <a:schemeClr val="accent5"/>
              </a:buClr>
              <a:buSzPts val="1600"/>
              <a:buFont typeface="Muli"/>
              <a:buChar char="●"/>
            </a:pPr>
            <a:r>
              <a:rPr lang="en" sz="1600">
                <a:solidFill>
                  <a:schemeClr val="accent5"/>
                </a:solidFill>
                <a:latin typeface="Muli"/>
                <a:ea typeface="Muli"/>
                <a:cs typeface="Muli"/>
                <a:sym typeface="Muli"/>
              </a:rPr>
              <a:t>DEEPAK ATHIPAN A M B (2020506021)</a:t>
            </a:r>
            <a:endParaRPr sz="1600">
              <a:solidFill>
                <a:schemeClr val="accent5"/>
              </a:solidFill>
              <a:latin typeface="Muli"/>
              <a:ea typeface="Muli"/>
              <a:cs typeface="Muli"/>
              <a:sym typeface="Muli"/>
            </a:endParaRPr>
          </a:p>
          <a:p>
            <a:pPr marL="457200" lvl="0" indent="-330200" algn="l" rtl="0">
              <a:lnSpc>
                <a:spcPct val="150000"/>
              </a:lnSpc>
              <a:spcBef>
                <a:spcPts val="0"/>
              </a:spcBef>
              <a:spcAft>
                <a:spcPts val="0"/>
              </a:spcAft>
              <a:buClr>
                <a:schemeClr val="accent5"/>
              </a:buClr>
              <a:buSzPts val="1600"/>
              <a:buFont typeface="Muli"/>
              <a:buChar char="●"/>
            </a:pPr>
            <a:r>
              <a:rPr lang="en" sz="1600">
                <a:solidFill>
                  <a:schemeClr val="accent5"/>
                </a:solidFill>
                <a:latin typeface="Muli"/>
                <a:ea typeface="Muli"/>
                <a:cs typeface="Muli"/>
                <a:sym typeface="Muli"/>
              </a:rPr>
              <a:t>SUBHA DHARSHINI M (2020506095)</a:t>
            </a:r>
            <a:endParaRPr>
              <a:solidFill>
                <a:schemeClr val="accent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7"/>
          <p:cNvSpPr txBox="1">
            <a:spLocks noGrp="1"/>
          </p:cNvSpPr>
          <p:nvPr>
            <p:ph type="title"/>
          </p:nvPr>
        </p:nvSpPr>
        <p:spPr>
          <a:xfrm>
            <a:off x="2279175" y="0"/>
            <a:ext cx="45855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a:t>LANDING PAGE</a:t>
            </a:r>
            <a:endParaRPr/>
          </a:p>
        </p:txBody>
      </p:sp>
      <p:pic>
        <p:nvPicPr>
          <p:cNvPr id="664" name="Google Shape;664;p47"/>
          <p:cNvPicPr preferRelativeResize="0"/>
          <p:nvPr/>
        </p:nvPicPr>
        <p:blipFill>
          <a:blip r:embed="rId3">
            <a:alphaModFix/>
          </a:blip>
          <a:stretch>
            <a:fillRect/>
          </a:stretch>
        </p:blipFill>
        <p:spPr>
          <a:xfrm>
            <a:off x="659200" y="1382875"/>
            <a:ext cx="3925751" cy="3096399"/>
          </a:xfrm>
          <a:prstGeom prst="rect">
            <a:avLst/>
          </a:prstGeom>
          <a:noFill/>
          <a:ln>
            <a:noFill/>
          </a:ln>
        </p:spPr>
      </p:pic>
      <p:pic>
        <p:nvPicPr>
          <p:cNvPr id="665" name="Google Shape;665;p47"/>
          <p:cNvPicPr preferRelativeResize="0"/>
          <p:nvPr/>
        </p:nvPicPr>
        <p:blipFill>
          <a:blip r:embed="rId4">
            <a:alphaModFix/>
          </a:blip>
          <a:stretch>
            <a:fillRect/>
          </a:stretch>
        </p:blipFill>
        <p:spPr>
          <a:xfrm>
            <a:off x="4748125" y="1415225"/>
            <a:ext cx="3783401" cy="3031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8"/>
          <p:cNvSpPr txBox="1">
            <a:spLocks noGrp="1"/>
          </p:cNvSpPr>
          <p:nvPr>
            <p:ph type="title"/>
          </p:nvPr>
        </p:nvSpPr>
        <p:spPr>
          <a:xfrm>
            <a:off x="2665550" y="0"/>
            <a:ext cx="4194600" cy="8130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a:t>STATUS CHECK</a:t>
            </a:r>
            <a:endParaRPr/>
          </a:p>
        </p:txBody>
      </p:sp>
      <p:pic>
        <p:nvPicPr>
          <p:cNvPr id="671" name="Google Shape;671;p48"/>
          <p:cNvPicPr preferRelativeResize="0"/>
          <p:nvPr/>
        </p:nvPicPr>
        <p:blipFill>
          <a:blip r:embed="rId3">
            <a:alphaModFix/>
          </a:blip>
          <a:stretch>
            <a:fillRect/>
          </a:stretch>
        </p:blipFill>
        <p:spPr>
          <a:xfrm>
            <a:off x="1372750" y="857600"/>
            <a:ext cx="6980788" cy="4025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9"/>
          <p:cNvSpPr txBox="1">
            <a:spLocks noGrp="1"/>
          </p:cNvSpPr>
          <p:nvPr>
            <p:ph type="title"/>
          </p:nvPr>
        </p:nvSpPr>
        <p:spPr>
          <a:xfrm>
            <a:off x="2665550" y="0"/>
            <a:ext cx="4194600" cy="8130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a:t>ANALYSIS</a:t>
            </a:r>
            <a:endParaRPr/>
          </a:p>
        </p:txBody>
      </p:sp>
      <p:pic>
        <p:nvPicPr>
          <p:cNvPr id="677" name="Google Shape;677;p49"/>
          <p:cNvPicPr preferRelativeResize="0"/>
          <p:nvPr/>
        </p:nvPicPr>
        <p:blipFill>
          <a:blip r:embed="rId3">
            <a:alphaModFix/>
          </a:blip>
          <a:stretch>
            <a:fillRect/>
          </a:stretch>
        </p:blipFill>
        <p:spPr>
          <a:xfrm>
            <a:off x="152400" y="1321250"/>
            <a:ext cx="8839199" cy="32782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0"/>
          <p:cNvSpPr txBox="1">
            <a:spLocks noGrp="1"/>
          </p:cNvSpPr>
          <p:nvPr>
            <p:ph type="title"/>
          </p:nvPr>
        </p:nvSpPr>
        <p:spPr>
          <a:xfrm>
            <a:off x="2665550" y="0"/>
            <a:ext cx="4194600" cy="8130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a:t>STATUS APPROVAL</a:t>
            </a:r>
            <a:endParaRPr/>
          </a:p>
        </p:txBody>
      </p:sp>
      <p:pic>
        <p:nvPicPr>
          <p:cNvPr id="683" name="Google Shape;683;p50"/>
          <p:cNvPicPr preferRelativeResize="0"/>
          <p:nvPr/>
        </p:nvPicPr>
        <p:blipFill rotWithShape="1">
          <a:blip r:embed="rId3">
            <a:alphaModFix/>
          </a:blip>
          <a:srcRect t="1438" r="1263"/>
          <a:stretch/>
        </p:blipFill>
        <p:spPr>
          <a:xfrm>
            <a:off x="831725" y="985575"/>
            <a:ext cx="7559625" cy="36007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51"/>
          <p:cNvSpPr txBox="1">
            <a:spLocks noGrp="1"/>
          </p:cNvSpPr>
          <p:nvPr>
            <p:ph type="title"/>
          </p:nvPr>
        </p:nvSpPr>
        <p:spPr>
          <a:xfrm>
            <a:off x="3414125" y="130100"/>
            <a:ext cx="3564600" cy="327000"/>
          </a:xfrm>
          <a:prstGeom prst="rect">
            <a:avLst/>
          </a:prstGeom>
        </p:spPr>
        <p:txBody>
          <a:bodyPr spcFirstLastPara="1" wrap="square" lIns="90000" tIns="270000" rIns="91425" bIns="0" anchor="ctr" anchorCtr="0">
            <a:noAutofit/>
          </a:bodyPr>
          <a:lstStyle/>
          <a:p>
            <a:pPr marL="0" lvl="0" indent="0" algn="l" rtl="0">
              <a:spcBef>
                <a:spcPts val="0"/>
              </a:spcBef>
              <a:spcAft>
                <a:spcPts val="0"/>
              </a:spcAft>
              <a:buNone/>
            </a:pPr>
            <a:r>
              <a:rPr lang="en"/>
              <a:t>REFERENCES</a:t>
            </a:r>
            <a:endParaRPr/>
          </a:p>
        </p:txBody>
      </p:sp>
      <p:sp>
        <p:nvSpPr>
          <p:cNvPr id="689" name="Google Shape;689;p51"/>
          <p:cNvSpPr txBox="1"/>
          <p:nvPr/>
        </p:nvSpPr>
        <p:spPr>
          <a:xfrm>
            <a:off x="386750" y="462300"/>
            <a:ext cx="7770300" cy="372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b="1">
              <a:solidFill>
                <a:schemeClr val="accent6"/>
              </a:solidFill>
              <a:latin typeface="Muli"/>
              <a:ea typeface="Muli"/>
              <a:cs typeface="Muli"/>
              <a:sym typeface="Muli"/>
            </a:endParaRPr>
          </a:p>
          <a:p>
            <a:pPr marL="0" lvl="0" indent="0" algn="l" rtl="0">
              <a:spcBef>
                <a:spcPts val="0"/>
              </a:spcBef>
              <a:spcAft>
                <a:spcPts val="0"/>
              </a:spcAft>
              <a:buNone/>
            </a:pPr>
            <a:endParaRPr sz="2000" b="1">
              <a:solidFill>
                <a:schemeClr val="accent6"/>
              </a:solidFill>
              <a:latin typeface="Muli"/>
              <a:ea typeface="Muli"/>
              <a:cs typeface="Muli"/>
              <a:sym typeface="Muli"/>
            </a:endParaRPr>
          </a:p>
          <a:p>
            <a:pPr marL="0" lvl="0" indent="0" algn="l" rtl="0">
              <a:spcBef>
                <a:spcPts val="0"/>
              </a:spcBef>
              <a:spcAft>
                <a:spcPts val="0"/>
              </a:spcAft>
              <a:buNone/>
            </a:pPr>
            <a:endParaRPr sz="2000" b="1">
              <a:solidFill>
                <a:schemeClr val="accent6"/>
              </a:solidFill>
              <a:latin typeface="Muli"/>
              <a:ea typeface="Muli"/>
              <a:cs typeface="Muli"/>
              <a:sym typeface="Muli"/>
            </a:endParaRPr>
          </a:p>
          <a:p>
            <a:pPr marL="0" lvl="0" indent="0" algn="l" rtl="0">
              <a:spcBef>
                <a:spcPts val="0"/>
              </a:spcBef>
              <a:spcAft>
                <a:spcPts val="0"/>
              </a:spcAft>
              <a:buNone/>
            </a:pPr>
            <a:r>
              <a:rPr lang="en" sz="1500" b="1">
                <a:solidFill>
                  <a:schemeClr val="dk2"/>
                </a:solidFill>
                <a:latin typeface="Muli"/>
                <a:ea typeface="Muli"/>
                <a:cs typeface="Muli"/>
                <a:sym typeface="Muli"/>
              </a:rPr>
              <a:t>[1]</a:t>
            </a:r>
            <a:r>
              <a:rPr lang="en" sz="1300" b="1">
                <a:solidFill>
                  <a:schemeClr val="dk2"/>
                </a:solidFill>
                <a:latin typeface="Muli"/>
                <a:ea typeface="Muli"/>
                <a:cs typeface="Muli"/>
                <a:sym typeface="Muli"/>
              </a:rPr>
              <a:t> </a:t>
            </a:r>
            <a:r>
              <a:rPr lang="en" sz="1500" b="1">
                <a:solidFill>
                  <a:schemeClr val="dk2"/>
                </a:solidFill>
              </a:rPr>
              <a:t>REACT DOCUMENTATION</a:t>
            </a:r>
            <a:endParaRPr sz="1500" b="1">
              <a:solidFill>
                <a:schemeClr val="dk2"/>
              </a:solidFill>
            </a:endParaRPr>
          </a:p>
          <a:p>
            <a:pPr marL="0" lvl="0" indent="0" algn="l" rtl="0">
              <a:spcBef>
                <a:spcPts val="0"/>
              </a:spcBef>
              <a:spcAft>
                <a:spcPts val="0"/>
              </a:spcAft>
              <a:buNone/>
            </a:pPr>
            <a:endParaRPr sz="1500" b="1">
              <a:solidFill>
                <a:schemeClr val="dk2"/>
              </a:solidFill>
            </a:endParaRPr>
          </a:p>
          <a:p>
            <a:pPr marL="0" lvl="0" indent="0" algn="l" rtl="0">
              <a:spcBef>
                <a:spcPts val="0"/>
              </a:spcBef>
              <a:spcAft>
                <a:spcPts val="0"/>
              </a:spcAft>
              <a:buNone/>
            </a:pPr>
            <a:r>
              <a:rPr lang="en" b="1" u="sng">
                <a:solidFill>
                  <a:schemeClr val="lt1"/>
                </a:solidFill>
                <a:latin typeface="Muli"/>
                <a:ea typeface="Muli"/>
                <a:cs typeface="Muli"/>
                <a:sym typeface="Muli"/>
                <a:hlinkClick r:id="rId3">
                  <a:extLst>
                    <a:ext uri="{A12FA001-AC4F-418D-AE19-62706E023703}">
                      <ahyp:hlinkClr xmlns:ahyp="http://schemas.microsoft.com/office/drawing/2018/hyperlinkcolor" val="tx"/>
                    </a:ext>
                  </a:extLst>
                </a:hlinkClick>
              </a:rPr>
              <a:t>https://reactjs.org/tutorial/tutorial.html</a:t>
            </a:r>
            <a:endParaRPr b="1">
              <a:solidFill>
                <a:schemeClr val="lt1"/>
              </a:solidFill>
              <a:latin typeface="Muli"/>
              <a:ea typeface="Muli"/>
              <a:cs typeface="Muli"/>
              <a:sym typeface="Muli"/>
            </a:endParaRPr>
          </a:p>
          <a:p>
            <a:pPr marL="0" lvl="0" indent="0" algn="l" rtl="0">
              <a:spcBef>
                <a:spcPts val="0"/>
              </a:spcBef>
              <a:spcAft>
                <a:spcPts val="0"/>
              </a:spcAft>
              <a:buNone/>
            </a:pPr>
            <a:endParaRPr b="1">
              <a:solidFill>
                <a:schemeClr val="accent6"/>
              </a:solidFill>
              <a:latin typeface="Muli"/>
              <a:ea typeface="Muli"/>
              <a:cs typeface="Muli"/>
              <a:sym typeface="Muli"/>
            </a:endParaRPr>
          </a:p>
          <a:p>
            <a:pPr marL="0" lvl="0" indent="0" algn="l" rtl="0">
              <a:spcBef>
                <a:spcPts val="0"/>
              </a:spcBef>
              <a:spcAft>
                <a:spcPts val="0"/>
              </a:spcAft>
              <a:buNone/>
            </a:pPr>
            <a:r>
              <a:rPr lang="en" sz="1500" b="1">
                <a:solidFill>
                  <a:schemeClr val="dk2"/>
                </a:solidFill>
                <a:latin typeface="Muli"/>
                <a:ea typeface="Muli"/>
                <a:cs typeface="Muli"/>
                <a:sym typeface="Muli"/>
              </a:rPr>
              <a:t>[2]</a:t>
            </a:r>
            <a:r>
              <a:rPr lang="en" sz="1300" b="1">
                <a:solidFill>
                  <a:schemeClr val="dk2"/>
                </a:solidFill>
                <a:latin typeface="Muli"/>
                <a:ea typeface="Muli"/>
                <a:cs typeface="Muli"/>
                <a:sym typeface="Muli"/>
              </a:rPr>
              <a:t> </a:t>
            </a:r>
            <a:r>
              <a:rPr lang="en" sz="1500" b="1">
                <a:solidFill>
                  <a:schemeClr val="dk2"/>
                </a:solidFill>
              </a:rPr>
              <a:t>MONGO DOCUMENTATION</a:t>
            </a:r>
            <a:endParaRPr sz="1500" b="1">
              <a:solidFill>
                <a:schemeClr val="dk2"/>
              </a:solidFill>
            </a:endParaRPr>
          </a:p>
          <a:p>
            <a:pPr marL="0" lvl="0" indent="0" algn="l" rtl="0">
              <a:spcBef>
                <a:spcPts val="0"/>
              </a:spcBef>
              <a:spcAft>
                <a:spcPts val="0"/>
              </a:spcAft>
              <a:buNone/>
            </a:pPr>
            <a:endParaRPr sz="1500" b="1">
              <a:solidFill>
                <a:schemeClr val="dk2"/>
              </a:solidFill>
            </a:endParaRPr>
          </a:p>
          <a:p>
            <a:pPr marL="0" lvl="0" indent="0" algn="l" rtl="0">
              <a:spcBef>
                <a:spcPts val="0"/>
              </a:spcBef>
              <a:spcAft>
                <a:spcPts val="0"/>
              </a:spcAft>
              <a:buNone/>
            </a:pPr>
            <a:r>
              <a:rPr lang="en" sz="1300" b="1" u="sng">
                <a:solidFill>
                  <a:schemeClr val="lt1"/>
                </a:solidFill>
                <a:latin typeface="Muli"/>
                <a:ea typeface="Muli"/>
                <a:cs typeface="Muli"/>
                <a:sym typeface="Muli"/>
                <a:hlinkClick r:id="rId4">
                  <a:extLst>
                    <a:ext uri="{A12FA001-AC4F-418D-AE19-62706E023703}">
                      <ahyp:hlinkClr xmlns:ahyp="http://schemas.microsoft.com/office/drawing/2018/hyperlinkcolor" val="tx"/>
                    </a:ext>
                  </a:extLst>
                </a:hlinkClick>
              </a:rPr>
              <a:t>https://www.mongodb.com/docs/compass/current/?_ga=2.194733419.758586910.1678201738-1158236886.1678201738</a:t>
            </a:r>
            <a:endParaRPr sz="1300" b="1">
              <a:solidFill>
                <a:schemeClr val="lt1"/>
              </a:solidFill>
              <a:latin typeface="Muli"/>
              <a:ea typeface="Muli"/>
              <a:cs typeface="Muli"/>
              <a:sym typeface="Muli"/>
            </a:endParaRPr>
          </a:p>
          <a:p>
            <a:pPr marL="0" lvl="0" indent="0" algn="l" rtl="0">
              <a:spcBef>
                <a:spcPts val="0"/>
              </a:spcBef>
              <a:spcAft>
                <a:spcPts val="0"/>
              </a:spcAft>
              <a:buNone/>
            </a:pPr>
            <a:endParaRPr sz="1300" b="1">
              <a:solidFill>
                <a:schemeClr val="dk2"/>
              </a:solidFill>
              <a:latin typeface="Muli"/>
              <a:ea typeface="Muli"/>
              <a:cs typeface="Muli"/>
              <a:sym typeface="Muli"/>
            </a:endParaRPr>
          </a:p>
          <a:p>
            <a:pPr marL="0" lvl="0" indent="0" algn="l" rtl="0">
              <a:spcBef>
                <a:spcPts val="0"/>
              </a:spcBef>
              <a:spcAft>
                <a:spcPts val="0"/>
              </a:spcAft>
              <a:buNone/>
            </a:pPr>
            <a:r>
              <a:rPr lang="en" sz="1500" b="1">
                <a:solidFill>
                  <a:schemeClr val="dk2"/>
                </a:solidFill>
                <a:latin typeface="Muli"/>
                <a:ea typeface="Muli"/>
                <a:cs typeface="Muli"/>
                <a:sym typeface="Muli"/>
              </a:rPr>
              <a:t>[3]</a:t>
            </a:r>
            <a:r>
              <a:rPr lang="en" sz="1300" b="1">
                <a:solidFill>
                  <a:schemeClr val="dk2"/>
                </a:solidFill>
                <a:latin typeface="Muli"/>
                <a:ea typeface="Muli"/>
                <a:cs typeface="Muli"/>
                <a:sym typeface="Muli"/>
              </a:rPr>
              <a:t> </a:t>
            </a:r>
            <a:r>
              <a:rPr lang="en" sz="1500" b="1">
                <a:solidFill>
                  <a:schemeClr val="dk2"/>
                </a:solidFill>
              </a:rPr>
              <a:t>NODE-EXPRESS-MONGO</a:t>
            </a:r>
            <a:br>
              <a:rPr lang="en" sz="1500" b="1">
                <a:solidFill>
                  <a:schemeClr val="dk2"/>
                </a:solidFill>
              </a:rPr>
            </a:br>
            <a:endParaRPr sz="1500" b="1">
              <a:solidFill>
                <a:schemeClr val="dk2"/>
              </a:solidFill>
            </a:endParaRPr>
          </a:p>
          <a:p>
            <a:pPr marL="0" lvl="0" indent="0" algn="l" rtl="0">
              <a:spcBef>
                <a:spcPts val="0"/>
              </a:spcBef>
              <a:spcAft>
                <a:spcPts val="0"/>
              </a:spcAft>
              <a:buNone/>
            </a:pPr>
            <a:r>
              <a:rPr lang="en" sz="1300" b="1" u="sng">
                <a:solidFill>
                  <a:schemeClr val="lt1"/>
                </a:solidFill>
                <a:latin typeface="Muli"/>
                <a:ea typeface="Muli"/>
                <a:cs typeface="Muli"/>
                <a:sym typeface="Muli"/>
                <a:hlinkClick r:id="rId5">
                  <a:extLst>
                    <a:ext uri="{A12FA001-AC4F-418D-AE19-62706E023703}">
                      <ahyp:hlinkClr xmlns:ahyp="http://schemas.microsoft.com/office/drawing/2018/hyperlinkcolor" val="tx"/>
                    </a:ext>
                  </a:extLst>
                </a:hlinkClick>
              </a:rPr>
              <a:t>https://www.w3schools.com/nodejs/nodejs_mongodb.asp</a:t>
            </a:r>
            <a:endParaRPr sz="1300" b="1">
              <a:solidFill>
                <a:schemeClr val="lt1"/>
              </a:solidFill>
              <a:latin typeface="Muli"/>
              <a:ea typeface="Muli"/>
              <a:cs typeface="Muli"/>
              <a:sym typeface="Mul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52"/>
          <p:cNvSpPr txBox="1">
            <a:spLocks noGrp="1"/>
          </p:cNvSpPr>
          <p:nvPr>
            <p:ph type="title"/>
          </p:nvPr>
        </p:nvSpPr>
        <p:spPr>
          <a:xfrm>
            <a:off x="1939200" y="1789086"/>
            <a:ext cx="52656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a:t>THANK</a:t>
            </a:r>
            <a:r>
              <a:rPr lang="en"/>
              <a:t> YOU</a:t>
            </a:r>
            <a:endParaRPr/>
          </a:p>
        </p:txBody>
      </p:sp>
      <p:sp>
        <p:nvSpPr>
          <p:cNvPr id="695" name="Google Shape;695;p52"/>
          <p:cNvSpPr/>
          <p:nvPr/>
        </p:nvSpPr>
        <p:spPr>
          <a:xfrm>
            <a:off x="2536175" y="3454875"/>
            <a:ext cx="4388700" cy="114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0"/>
          <p:cNvSpPr txBox="1">
            <a:spLocks noGrp="1"/>
          </p:cNvSpPr>
          <p:nvPr>
            <p:ph type="title"/>
          </p:nvPr>
        </p:nvSpPr>
        <p:spPr>
          <a:xfrm>
            <a:off x="424888" y="214673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OBJECTIVES</a:t>
            </a:r>
            <a:endParaRPr sz="1400"/>
          </a:p>
        </p:txBody>
      </p:sp>
      <p:sp>
        <p:nvSpPr>
          <p:cNvPr id="520" name="Google Shape;520;p30"/>
          <p:cNvSpPr txBox="1">
            <a:spLocks noGrp="1"/>
          </p:cNvSpPr>
          <p:nvPr>
            <p:ph type="title" idx="2"/>
          </p:nvPr>
        </p:nvSpPr>
        <p:spPr>
          <a:xfrm>
            <a:off x="2486225" y="214673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PROPOSED SYSTEM</a:t>
            </a:r>
            <a:endParaRPr sz="1400"/>
          </a:p>
        </p:txBody>
      </p:sp>
      <p:sp>
        <p:nvSpPr>
          <p:cNvPr id="521" name="Google Shape;521;p30"/>
          <p:cNvSpPr txBox="1">
            <a:spLocks noGrp="1"/>
          </p:cNvSpPr>
          <p:nvPr>
            <p:ph type="title" idx="4"/>
          </p:nvPr>
        </p:nvSpPr>
        <p:spPr>
          <a:xfrm>
            <a:off x="4547550" y="214673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ARCHITECTURE</a:t>
            </a:r>
            <a:endParaRPr sz="1400"/>
          </a:p>
        </p:txBody>
      </p:sp>
      <p:sp>
        <p:nvSpPr>
          <p:cNvPr id="522" name="Google Shape;522;p30"/>
          <p:cNvSpPr txBox="1">
            <a:spLocks noGrp="1"/>
          </p:cNvSpPr>
          <p:nvPr>
            <p:ph type="title" idx="6"/>
          </p:nvPr>
        </p:nvSpPr>
        <p:spPr>
          <a:xfrm>
            <a:off x="6608312" y="214673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MODULES</a:t>
            </a:r>
            <a:endParaRPr sz="1400"/>
          </a:p>
        </p:txBody>
      </p:sp>
      <p:sp>
        <p:nvSpPr>
          <p:cNvPr id="523" name="Google Shape;523;p30"/>
          <p:cNvSpPr txBox="1">
            <a:spLocks noGrp="1"/>
          </p:cNvSpPr>
          <p:nvPr>
            <p:ph type="title" idx="8"/>
          </p:nvPr>
        </p:nvSpPr>
        <p:spPr>
          <a:xfrm>
            <a:off x="590019" y="141029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24" name="Google Shape;524;p30"/>
          <p:cNvSpPr txBox="1">
            <a:spLocks noGrp="1"/>
          </p:cNvSpPr>
          <p:nvPr>
            <p:ph type="title" idx="9"/>
          </p:nvPr>
        </p:nvSpPr>
        <p:spPr>
          <a:xfrm>
            <a:off x="2651361" y="141029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25" name="Google Shape;525;p30"/>
          <p:cNvSpPr txBox="1">
            <a:spLocks noGrp="1"/>
          </p:cNvSpPr>
          <p:nvPr>
            <p:ph type="title" idx="13"/>
          </p:nvPr>
        </p:nvSpPr>
        <p:spPr>
          <a:xfrm>
            <a:off x="4712763" y="141029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26" name="Google Shape;526;p30"/>
          <p:cNvSpPr txBox="1">
            <a:spLocks noGrp="1"/>
          </p:cNvSpPr>
          <p:nvPr>
            <p:ph type="title" idx="14"/>
          </p:nvPr>
        </p:nvSpPr>
        <p:spPr>
          <a:xfrm>
            <a:off x="6773457" y="141029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27" name="Google Shape;527;p30"/>
          <p:cNvSpPr txBox="1">
            <a:spLocks noGrp="1"/>
          </p:cNvSpPr>
          <p:nvPr>
            <p:ph type="title" idx="15"/>
          </p:nvPr>
        </p:nvSpPr>
        <p:spPr>
          <a:xfrm>
            <a:off x="1705150" y="0"/>
            <a:ext cx="57339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a:t>TABLE OF</a:t>
            </a:r>
            <a:r>
              <a:rPr lang="en"/>
              <a:t> CONTENTS</a:t>
            </a:r>
            <a:endParaRPr/>
          </a:p>
        </p:txBody>
      </p:sp>
      <p:sp>
        <p:nvSpPr>
          <p:cNvPr id="528" name="Google Shape;528;p30"/>
          <p:cNvSpPr txBox="1">
            <a:spLocks noGrp="1"/>
          </p:cNvSpPr>
          <p:nvPr>
            <p:ph type="title"/>
          </p:nvPr>
        </p:nvSpPr>
        <p:spPr>
          <a:xfrm>
            <a:off x="1455263" y="375633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BENEFITS</a:t>
            </a:r>
            <a:endParaRPr sz="1400"/>
          </a:p>
        </p:txBody>
      </p:sp>
      <p:sp>
        <p:nvSpPr>
          <p:cNvPr id="529" name="Google Shape;529;p30"/>
          <p:cNvSpPr txBox="1">
            <a:spLocks noGrp="1"/>
          </p:cNvSpPr>
          <p:nvPr>
            <p:ph type="title" idx="2"/>
          </p:nvPr>
        </p:nvSpPr>
        <p:spPr>
          <a:xfrm>
            <a:off x="3516600" y="375633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OUTPUT</a:t>
            </a:r>
            <a:endParaRPr sz="1400"/>
          </a:p>
        </p:txBody>
      </p:sp>
      <p:sp>
        <p:nvSpPr>
          <p:cNvPr id="530" name="Google Shape;530;p30"/>
          <p:cNvSpPr txBox="1">
            <a:spLocks noGrp="1"/>
          </p:cNvSpPr>
          <p:nvPr>
            <p:ph type="title" idx="4"/>
          </p:nvPr>
        </p:nvSpPr>
        <p:spPr>
          <a:xfrm>
            <a:off x="5577925" y="375633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REFERENCES</a:t>
            </a:r>
            <a:endParaRPr sz="1400"/>
          </a:p>
        </p:txBody>
      </p:sp>
      <p:sp>
        <p:nvSpPr>
          <p:cNvPr id="531" name="Google Shape;531;p30"/>
          <p:cNvSpPr txBox="1">
            <a:spLocks noGrp="1"/>
          </p:cNvSpPr>
          <p:nvPr>
            <p:ph type="title" idx="8"/>
          </p:nvPr>
        </p:nvSpPr>
        <p:spPr>
          <a:xfrm>
            <a:off x="1620394" y="301989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32" name="Google Shape;532;p30"/>
          <p:cNvSpPr txBox="1">
            <a:spLocks noGrp="1"/>
          </p:cNvSpPr>
          <p:nvPr>
            <p:ph type="title" idx="9"/>
          </p:nvPr>
        </p:nvSpPr>
        <p:spPr>
          <a:xfrm>
            <a:off x="3681736" y="301989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533" name="Google Shape;533;p30"/>
          <p:cNvSpPr txBox="1">
            <a:spLocks noGrp="1"/>
          </p:cNvSpPr>
          <p:nvPr>
            <p:ph type="title" idx="13"/>
          </p:nvPr>
        </p:nvSpPr>
        <p:spPr>
          <a:xfrm>
            <a:off x="5743138" y="301989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1"/>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OBJECTIVE</a:t>
            </a:r>
            <a:endParaRPr/>
          </a:p>
        </p:txBody>
      </p:sp>
      <p:sp>
        <p:nvSpPr>
          <p:cNvPr id="539" name="Google Shape;539;p31"/>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2"/>
          <p:cNvSpPr txBox="1">
            <a:spLocks noGrp="1"/>
          </p:cNvSpPr>
          <p:nvPr>
            <p:ph type="body" idx="1"/>
          </p:nvPr>
        </p:nvSpPr>
        <p:spPr>
          <a:xfrm>
            <a:off x="618625" y="1432936"/>
            <a:ext cx="6917400" cy="3217800"/>
          </a:xfrm>
          <a:prstGeom prst="rect">
            <a:avLst/>
          </a:prstGeom>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 sz="1600">
                <a:solidFill>
                  <a:schemeClr val="accent6"/>
                </a:solidFill>
                <a:latin typeface="Muli"/>
                <a:ea typeface="Muli"/>
                <a:cs typeface="Muli"/>
                <a:sym typeface="Muli"/>
              </a:rPr>
              <a:t>The objective of the project is to create a software tool that helps managers assess their candidates’ job performance in a more efficient and accurate way. The tool will automate the data collection process, generate detailed reports, and provide insights into employee performance trends. The goal is to make the performance evaluation process fairer, more consistent, and more objective, which will help improve employee engagement, motivation, and job satisfaction, leading to better outcomes.</a:t>
            </a:r>
            <a:endParaRPr>
              <a:solidFill>
                <a:schemeClr val="accent6"/>
              </a:solidFill>
            </a:endParaRPr>
          </a:p>
          <a:p>
            <a:pPr marL="0" lvl="0" indent="0" algn="l" rtl="0">
              <a:spcBef>
                <a:spcPts val="0"/>
              </a:spcBef>
              <a:spcAft>
                <a:spcPts val="1600"/>
              </a:spcAft>
              <a:buNone/>
            </a:pPr>
            <a:endParaRPr>
              <a:solidFill>
                <a:schemeClr val="accent6"/>
              </a:solidFill>
            </a:endParaRPr>
          </a:p>
        </p:txBody>
      </p:sp>
      <p:sp>
        <p:nvSpPr>
          <p:cNvPr id="545" name="Google Shape;545;p32"/>
          <p:cNvSpPr txBox="1">
            <a:spLocks noGrp="1"/>
          </p:cNvSpPr>
          <p:nvPr>
            <p:ph type="title"/>
          </p:nvPr>
        </p:nvSpPr>
        <p:spPr>
          <a:xfrm>
            <a:off x="0" y="0"/>
            <a:ext cx="80016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a:t>OBJECTIVE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3"/>
          <p:cNvSpPr txBox="1">
            <a:spLocks noGrp="1"/>
          </p:cNvSpPr>
          <p:nvPr>
            <p:ph type="title"/>
          </p:nvPr>
        </p:nvSpPr>
        <p:spPr>
          <a:xfrm>
            <a:off x="1443550" y="2957375"/>
            <a:ext cx="62568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PROPOSED SYSTEM</a:t>
            </a:r>
            <a:endParaRPr/>
          </a:p>
        </p:txBody>
      </p:sp>
      <p:sp>
        <p:nvSpPr>
          <p:cNvPr id="551" name="Google Shape;551;p33"/>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title"/>
          </p:nvPr>
        </p:nvSpPr>
        <p:spPr>
          <a:xfrm>
            <a:off x="0" y="0"/>
            <a:ext cx="5372100" cy="1144200"/>
          </a:xfrm>
          <a:prstGeom prst="rect">
            <a:avLst/>
          </a:prstGeom>
        </p:spPr>
        <p:txBody>
          <a:bodyPr spcFirstLastPara="1" wrap="square" lIns="684000" tIns="365750" rIns="91425" bIns="91425" anchor="ctr" anchorCtr="0">
            <a:noAutofit/>
          </a:bodyPr>
          <a:lstStyle/>
          <a:p>
            <a:pPr marL="0" lvl="0" indent="0" algn="l" rtl="0">
              <a:spcBef>
                <a:spcPts val="0"/>
              </a:spcBef>
              <a:spcAft>
                <a:spcPts val="0"/>
              </a:spcAft>
              <a:buNone/>
            </a:pPr>
            <a:r>
              <a:rPr lang="en"/>
              <a:t>PROPOSED SYSTEM</a:t>
            </a:r>
            <a:endParaRPr/>
          </a:p>
        </p:txBody>
      </p:sp>
      <p:sp>
        <p:nvSpPr>
          <p:cNvPr id="7" name="TextBox 6">
            <a:extLst>
              <a:ext uri="{FF2B5EF4-FFF2-40B4-BE49-F238E27FC236}">
                <a16:creationId xmlns:a16="http://schemas.microsoft.com/office/drawing/2014/main" id="{AA2BC342-32BC-9269-03F4-E1869081937A}"/>
              </a:ext>
            </a:extLst>
          </p:cNvPr>
          <p:cNvSpPr txBox="1"/>
          <p:nvPr/>
        </p:nvSpPr>
        <p:spPr>
          <a:xfrm>
            <a:off x="396949" y="1391913"/>
            <a:ext cx="8116186" cy="4401205"/>
          </a:xfrm>
          <a:prstGeom prst="rect">
            <a:avLst/>
          </a:prstGeom>
          <a:noFill/>
        </p:spPr>
        <p:txBody>
          <a:bodyPr wrap="square">
            <a:spAutoFit/>
          </a:bodyPr>
          <a:lstStyle/>
          <a:p>
            <a:pPr rtl="0" fontAlgn="base">
              <a:spcBef>
                <a:spcPts val="0"/>
              </a:spcBef>
              <a:spcAft>
                <a:spcPts val="0"/>
              </a:spcAft>
              <a:buFont typeface="+mj-lt"/>
              <a:buAutoNum type="arabicPeriod"/>
            </a:pPr>
            <a:r>
              <a:rPr lang="en-US" sz="1400" b="0" i="0" u="none" strike="noStrike" dirty="0">
                <a:solidFill>
                  <a:srgbClr val="233A44"/>
                </a:solidFill>
                <a:effectLst/>
                <a:latin typeface="Calibri" panose="020F0502020204030204" pitchFamily="34" charset="0"/>
              </a:rPr>
              <a:t>User Interface:</a:t>
            </a:r>
          </a:p>
          <a:p>
            <a:pPr marL="457200" rtl="0" fontAlgn="base">
              <a:spcBef>
                <a:spcPts val="0"/>
              </a:spcBef>
              <a:spcAft>
                <a:spcPts val="0"/>
              </a:spcAft>
              <a:buFont typeface="Arial" panose="020B0604020202020204" pitchFamily="34" charset="0"/>
              <a:buChar char="•"/>
            </a:pPr>
            <a:r>
              <a:rPr lang="en-US" sz="1400" b="0" i="0" u="none" strike="noStrike" dirty="0">
                <a:solidFill>
                  <a:srgbClr val="233A44"/>
                </a:solidFill>
                <a:effectLst/>
                <a:latin typeface="Calibri" panose="020F0502020204030204" pitchFamily="34" charset="0"/>
              </a:rPr>
              <a:t>The system would have a user-friendly interface that allows employees to easily access and complete performance evaluations.</a:t>
            </a:r>
          </a:p>
          <a:p>
            <a:pPr marL="457200" rtl="0" fontAlgn="base">
              <a:spcBef>
                <a:spcPts val="0"/>
              </a:spcBef>
              <a:spcAft>
                <a:spcPts val="0"/>
              </a:spcAft>
              <a:buFont typeface="Arial" panose="020B0604020202020204" pitchFamily="34" charset="0"/>
              <a:buChar char="•"/>
            </a:pPr>
            <a:r>
              <a:rPr lang="en-US" sz="1400" b="0" i="0" u="none" strike="noStrike" dirty="0">
                <a:solidFill>
                  <a:srgbClr val="233A44"/>
                </a:solidFill>
                <a:effectLst/>
                <a:latin typeface="Calibri" panose="020F0502020204030204" pitchFamily="34" charset="0"/>
              </a:rPr>
              <a:t>The interface would also allow admin to view and evaluate candidate performance.</a:t>
            </a:r>
          </a:p>
          <a:p>
            <a:pPr marL="457200" rtl="0" fontAlgn="base">
              <a:spcBef>
                <a:spcPts val="0"/>
              </a:spcBef>
              <a:spcAft>
                <a:spcPts val="0"/>
              </a:spcAft>
              <a:buFont typeface="Arial" panose="020B0604020202020204" pitchFamily="34" charset="0"/>
              <a:buChar char="•"/>
            </a:pPr>
            <a:endParaRPr lang="en-US" sz="1400" b="0" i="0" u="none" strike="noStrike" dirty="0">
              <a:solidFill>
                <a:srgbClr val="233A44"/>
              </a:solidFill>
              <a:effectLst/>
              <a:latin typeface="Calibri" panose="020F0502020204030204" pitchFamily="34" charset="0"/>
            </a:endParaRPr>
          </a:p>
          <a:p>
            <a:pPr rtl="0" fontAlgn="base">
              <a:spcBef>
                <a:spcPts val="0"/>
              </a:spcBef>
              <a:spcAft>
                <a:spcPts val="0"/>
              </a:spcAft>
              <a:buFont typeface="+mj-lt"/>
              <a:buAutoNum type="arabicPeriod" startAt="2"/>
            </a:pPr>
            <a:r>
              <a:rPr lang="en-US" sz="1400" b="0" i="0" u="none" strike="noStrike" dirty="0">
                <a:solidFill>
                  <a:srgbClr val="233A44"/>
                </a:solidFill>
                <a:effectLst/>
                <a:latin typeface="Calibri" panose="020F0502020204030204" pitchFamily="34" charset="0"/>
              </a:rPr>
              <a:t>Performance Evaluation:</a:t>
            </a:r>
          </a:p>
          <a:p>
            <a:pPr marL="457200" rtl="0" fontAlgn="base">
              <a:spcBef>
                <a:spcPts val="0"/>
              </a:spcBef>
              <a:spcAft>
                <a:spcPts val="0"/>
              </a:spcAft>
              <a:buFont typeface="Arial" panose="020B0604020202020204" pitchFamily="34" charset="0"/>
              <a:buChar char="•"/>
            </a:pPr>
            <a:r>
              <a:rPr lang="en-US" sz="1400" b="0" i="0" u="none" strike="noStrike" dirty="0">
                <a:solidFill>
                  <a:srgbClr val="233A44"/>
                </a:solidFill>
                <a:effectLst/>
                <a:latin typeface="Calibri" panose="020F0502020204030204" pitchFamily="34" charset="0"/>
              </a:rPr>
              <a:t>This enables the managers to assess their performance with various data</a:t>
            </a:r>
          </a:p>
          <a:p>
            <a:pPr rtl="0">
              <a:spcBef>
                <a:spcPts val="0"/>
              </a:spcBef>
              <a:spcAft>
                <a:spcPts val="0"/>
              </a:spcAft>
            </a:pPr>
            <a:br>
              <a:rPr lang="en-US" b="0" dirty="0">
                <a:effectLst/>
              </a:rPr>
            </a:br>
            <a:r>
              <a:rPr lang="en-US" sz="1400" b="0" i="0" u="none" strike="noStrike" dirty="0">
                <a:solidFill>
                  <a:srgbClr val="233A44"/>
                </a:solidFill>
                <a:effectLst/>
                <a:latin typeface="Calibri" panose="020F0502020204030204" pitchFamily="34" charset="0"/>
              </a:rPr>
              <a:t>3. Customization:</a:t>
            </a:r>
            <a:endParaRPr lang="en-US" b="0" dirty="0">
              <a:effectLst/>
            </a:endParaRPr>
          </a:p>
          <a:p>
            <a:pPr marL="457200" rtl="0" fontAlgn="base">
              <a:spcBef>
                <a:spcPts val="0"/>
              </a:spcBef>
              <a:spcAft>
                <a:spcPts val="0"/>
              </a:spcAft>
              <a:buFont typeface="Arial" panose="020B0604020202020204" pitchFamily="34" charset="0"/>
              <a:buChar char="•"/>
            </a:pPr>
            <a:r>
              <a:rPr lang="en-US" sz="1400" b="0" i="0" u="none" strike="noStrike" dirty="0">
                <a:solidFill>
                  <a:srgbClr val="233A44"/>
                </a:solidFill>
                <a:effectLst/>
                <a:latin typeface="Calibri" panose="020F0502020204030204" pitchFamily="34" charset="0"/>
              </a:rPr>
              <a:t>Customization options would include the ability to set performance goals, adjust evaluation criteria, and choose from various reporting templates.</a:t>
            </a:r>
          </a:p>
          <a:p>
            <a:pPr rtl="0">
              <a:spcBef>
                <a:spcPts val="0"/>
              </a:spcBef>
              <a:spcAft>
                <a:spcPts val="0"/>
              </a:spcAft>
            </a:pPr>
            <a:br>
              <a:rPr lang="en-US" b="0" dirty="0">
                <a:effectLst/>
              </a:rPr>
            </a:br>
            <a:r>
              <a:rPr lang="en-US" sz="1400" b="0" i="0" u="none" strike="noStrike" dirty="0">
                <a:solidFill>
                  <a:srgbClr val="233A44"/>
                </a:solidFill>
                <a:effectLst/>
                <a:latin typeface="Calibri" panose="020F0502020204030204" pitchFamily="34" charset="0"/>
              </a:rPr>
              <a:t>4. Security:</a:t>
            </a:r>
            <a:endParaRPr lang="en-US" b="0" dirty="0">
              <a:effectLst/>
            </a:endParaRPr>
          </a:p>
          <a:p>
            <a:pPr marL="457200" rtl="0" fontAlgn="base">
              <a:spcBef>
                <a:spcPts val="0"/>
              </a:spcBef>
              <a:spcAft>
                <a:spcPts val="0"/>
              </a:spcAft>
              <a:buFont typeface="Arial" panose="020B0604020202020204" pitchFamily="34" charset="0"/>
              <a:buChar char="•"/>
            </a:pPr>
            <a:r>
              <a:rPr lang="en-US" sz="1400" b="0" i="0" u="none" strike="noStrike" dirty="0">
                <a:solidFill>
                  <a:srgbClr val="233A44"/>
                </a:solidFill>
                <a:effectLst/>
                <a:latin typeface="Calibri" panose="020F0502020204030204" pitchFamily="34" charset="0"/>
              </a:rPr>
              <a:t>The system would be secure and protect employee data.</a:t>
            </a:r>
          </a:p>
          <a:p>
            <a:pPr marL="457200" rtl="0" fontAlgn="base">
              <a:spcBef>
                <a:spcPts val="0"/>
              </a:spcBef>
              <a:spcAft>
                <a:spcPts val="0"/>
              </a:spcAft>
              <a:buFont typeface="Arial" panose="020B0604020202020204" pitchFamily="34" charset="0"/>
              <a:buChar char="•"/>
            </a:pPr>
            <a:r>
              <a:rPr lang="en-US" sz="1400" b="0" i="0" u="none" strike="noStrike" dirty="0">
                <a:solidFill>
                  <a:srgbClr val="233A44"/>
                </a:solidFill>
                <a:effectLst/>
                <a:latin typeface="Calibri" panose="020F0502020204030204" pitchFamily="34" charset="0"/>
              </a:rPr>
              <a:t>Access to the system would be restricted to authorized persons only.</a:t>
            </a:r>
          </a:p>
          <a:p>
            <a:br>
              <a:rPr lang="en-US" b="0" dirty="0">
                <a:effectLst/>
              </a:rPr>
            </a:br>
            <a:br>
              <a:rPr lang="en-US" b="0" dirty="0">
                <a:effectLst/>
              </a:rPr>
            </a:br>
            <a:br>
              <a:rPr lang="en-US" b="0" dirty="0">
                <a:effectLst/>
              </a:rPr>
            </a:br>
            <a:br>
              <a:rPr lang="en-US" b="0" dirty="0">
                <a:effectLst/>
              </a:rPr>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63" name="Google Shape;563;p35"/>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ARCHITECTURE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6"/>
          <p:cNvSpPr txBox="1">
            <a:spLocks noGrp="1"/>
          </p:cNvSpPr>
          <p:nvPr>
            <p:ph type="title" idx="15"/>
          </p:nvPr>
        </p:nvSpPr>
        <p:spPr>
          <a:xfrm>
            <a:off x="2282825" y="0"/>
            <a:ext cx="45780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a:t>ARCHITECTURE</a:t>
            </a:r>
            <a:endParaRPr/>
          </a:p>
        </p:txBody>
      </p:sp>
      <p:pic>
        <p:nvPicPr>
          <p:cNvPr id="569" name="Google Shape;569;p36"/>
          <p:cNvPicPr preferRelativeResize="0"/>
          <p:nvPr/>
        </p:nvPicPr>
        <p:blipFill>
          <a:blip r:embed="rId3">
            <a:alphaModFix/>
          </a:blip>
          <a:stretch>
            <a:fillRect/>
          </a:stretch>
        </p:blipFill>
        <p:spPr>
          <a:xfrm>
            <a:off x="413925" y="2034600"/>
            <a:ext cx="8315799" cy="2281975"/>
          </a:xfrm>
          <a:prstGeom prst="rect">
            <a:avLst/>
          </a:prstGeom>
          <a:noFill/>
          <a:ln>
            <a:noFill/>
          </a:ln>
        </p:spPr>
      </p:pic>
    </p:spTree>
  </p:cSld>
  <p:clrMapOvr>
    <a:masterClrMapping/>
  </p:clrMapOvr>
</p:sld>
</file>

<file path=ppt/theme/theme1.xml><?xml version="1.0" encoding="utf-8"?>
<a:theme xmlns:a="http://schemas.openxmlformats.org/drawingml/2006/main" name="Modern Breakthrough by Slidesgo">
  <a:themeElements>
    <a:clrScheme name="Simple Light">
      <a:dk1>
        <a:srgbClr val="02336A"/>
      </a:dk1>
      <a:lt1>
        <a:srgbClr val="FFFFFF"/>
      </a:lt1>
      <a:dk2>
        <a:srgbClr val="02336A"/>
      </a:dk2>
      <a:lt2>
        <a:srgbClr val="02336A"/>
      </a:lt2>
      <a:accent1>
        <a:srgbClr val="8DEEF5"/>
      </a:accent1>
      <a:accent2>
        <a:srgbClr val="00D2DC"/>
      </a:accent2>
      <a:accent3>
        <a:srgbClr val="4796FF"/>
      </a:accent3>
      <a:accent4>
        <a:srgbClr val="085FBA"/>
      </a:accent4>
      <a:accent5>
        <a:srgbClr val="02336A"/>
      </a:accent5>
      <a:accent6>
        <a:srgbClr val="02336A"/>
      </a:accent6>
      <a:hlink>
        <a:srgbClr val="4796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621</Words>
  <Application>Microsoft Office PowerPoint</Application>
  <PresentationFormat>On-screen Show (16:9)</PresentationFormat>
  <Paragraphs>119</Paragraphs>
  <Slides>25</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Comic Sans MS</vt:lpstr>
      <vt:lpstr>Impact</vt:lpstr>
      <vt:lpstr>Montserrat</vt:lpstr>
      <vt:lpstr>Muli</vt:lpstr>
      <vt:lpstr>Calibri</vt:lpstr>
      <vt:lpstr>Nunito</vt:lpstr>
      <vt:lpstr>Anton</vt:lpstr>
      <vt:lpstr>Arial</vt:lpstr>
      <vt:lpstr>Roboto</vt:lpstr>
      <vt:lpstr>Modern Breakthrough by Slidesgo</vt:lpstr>
      <vt:lpstr>PERFORMANCE  APPRAISAL PORTAL</vt:lpstr>
      <vt:lpstr>PowerPoint Presentation</vt:lpstr>
      <vt:lpstr>OBJECTIVES</vt:lpstr>
      <vt:lpstr>OBJECTIVE</vt:lpstr>
      <vt:lpstr>OBJECTIVE</vt:lpstr>
      <vt:lpstr>PROPOSED SYSTEM</vt:lpstr>
      <vt:lpstr>PROPOSED SYSTEM</vt:lpstr>
      <vt:lpstr>03</vt:lpstr>
      <vt:lpstr>ARCHITECTURE</vt:lpstr>
      <vt:lpstr>FLOWCHART</vt:lpstr>
      <vt:lpstr>04</vt:lpstr>
      <vt:lpstr>MODULES</vt:lpstr>
      <vt:lpstr>ADMIN PAGE</vt:lpstr>
      <vt:lpstr>HOME PAGE</vt:lpstr>
      <vt:lpstr>CANDIDATE PAGE</vt:lpstr>
      <vt:lpstr>ASSESSMENT WINDOW</vt:lpstr>
      <vt:lpstr>BENEFITS</vt:lpstr>
      <vt:lpstr>BENEFITS</vt:lpstr>
      <vt:lpstr>OUTPUT</vt:lpstr>
      <vt:lpstr>LANDING PAGE</vt:lpstr>
      <vt:lpstr>STATUS CHECK</vt:lpstr>
      <vt:lpstr>ANALYSIS</vt:lpstr>
      <vt:lpstr>STATUS APPROVAL</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APPRAISAL PORTAL</dc:title>
  <cp:lastModifiedBy>RAHUL PRASANTH D</cp:lastModifiedBy>
  <cp:revision>1</cp:revision>
  <dcterms:modified xsi:type="dcterms:W3CDTF">2023-05-28T10:12:15Z</dcterms:modified>
</cp:coreProperties>
</file>