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Rainfall Forecasting Project —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Auto-selected SARIMA, CV, PDF export, crop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Streamlit dashboard for rainfall forecasting and crop recommendations.</a:t>
            </a:r>
          </a:p>
          <a:p>
            <a:r>
              <a:t>Improve forecast accuracy via rolling-origin CV and automated model selection.</a:t>
            </a:r>
          </a:p>
          <a:p>
            <a:r>
              <a:t>Provide PDF export and persistent selection of SARIMA defaults.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rainfall_monthly.csv (n=310).</a:t>
            </a:r>
          </a:p>
          <a:p>
            <a:r>
              <a:t>Monthly totals; simple clipping (no negative values) and train/test split by last 12 months.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SARIMAX (statsmodels) as the primary forecasting engine.</a:t>
            </a:r>
          </a:p>
          <a:p>
            <a:r>
              <a:t>- Rolling-origin cross-validation (horizon=12) to compare candidates.</a:t>
            </a:r>
          </a:p>
          <a:p>
            <a:r>
              <a:t>- Two-stage SARIMA search: AIC filter (fast) → CV on top-K.</a:t>
            </a:r>
          </a:p>
          <a:p>
            <a:r>
              <a:t>- Fallbacks when optional libs (pmdarima/Prophet) are unavailable.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Model selection &amp;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(by CV): SARIMA(2, 1, 3) x (1, 1, 1, 12) (AIC=3066.47, CV_RMSE=64.67)</a:t>
            </a:r>
          </a:p>
          <a:p>
            <a:r>
              <a:t>Top-K candidates (order -&gt; CV_RMSE):</a:t>
            </a:r>
          </a:p>
          <a:p>
            <a:r>
              <a:t>(0, 1, 3) x (1, 1, 1, 12) -&gt; RMSE=65.63 (AIC=3053.84)</a:t>
            </a:r>
          </a:p>
          <a:p>
            <a:r>
              <a:t>(1, 1, 2) x (1, 1, 1, 12) -&gt; RMSE=65.32 (AIC=3060.69)</a:t>
            </a:r>
          </a:p>
          <a:p>
            <a:r>
              <a:t>(2, 1, 3) x (1, 1, 1, 12) -&gt; RMSE=64.67 (AIC=3066.47)</a:t>
            </a:r>
          </a:p>
          <a:p>
            <a:r>
              <a:t>(3, 1, 3) x (1, 1, 1, 12) -&gt; RMSE=65.26 (AIC=3067.57)</a:t>
            </a:r>
          </a:p>
          <a:p>
            <a:r>
              <a:t>(1, 1, 3) x (1, 1, 1, 12) -&gt; RMSE=65.30 (AIC=3067.82)</a:t>
            </a:r>
          </a:p>
          <a:p>
            <a:r>
              <a:t>(0, 1, 1) x (1, 1, 1, 12) -&gt; RMSE=64.76 (AIC=3072.00)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Last CV (model-level)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SARIMA overall RMSE=92.92740091631127 MAE=87.22833983160004</a:t>
            </a:r>
          </a:p>
          <a:p>
            <a:r>
              <a:t>Fold 1: RMSE=51.37216309313026 MAE=45.88774659231087</a:t>
            </a:r>
          </a:p>
          <a:p>
            <a:r>
              <a:t>Fold 2: RMSE=134.48263873949227 MAE=128.56893307088922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Smoke SARIMA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smoke SARIMA fit was executed; see console for AIC and forecast snippet.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 Auto-ARIMA and Prophet, install via conda (pmdarima, prophet) on Windows to avoid build issues.</a:t>
            </a:r>
          </a:p>
          <a:p>
            <a:r>
              <a:t>- Consider expanding CV folds, adding exogenous variables (soil, ENSO indices).</a:t>
            </a:r>
          </a:p>
          <a:p>
            <a:r>
              <a:t>- Automate nightly retraining and persist best model parameters.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