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Data at Rest &amp; 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Cybersecurity and Data Protection</a:t>
            </a:r>
          </a:p>
          <a:p>
            <a:r>
              <a:rPr sz="2400"/>
              <a:t>Presented by: [Your Name],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Protecting 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TLS/SSL (HTTPS)</a:t>
            </a:r>
          </a:p>
          <a:p>
            <a:r>
              <a:rPr sz="2400"/>
              <a:t>- VPNs / SSH</a:t>
            </a:r>
          </a:p>
          <a:p>
            <a:r>
              <a:rPr sz="2400"/>
              <a:t>- Secure APIs (OAuth, signed requests)</a:t>
            </a:r>
          </a:p>
          <a:p>
            <a:r>
              <a:rPr sz="2400"/>
              <a:t>- S/MIME, PGP for email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Encryption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Symmetric</a:t>
            </a:r>
          </a:p>
          <a:p>
            <a:r>
              <a:rPr sz="2400"/>
              <a:t>- Asymmetric</a:t>
            </a:r>
          </a:p>
          <a:p>
            <a:r>
              <a:rPr sz="2400"/>
              <a:t>- Hybrid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Visual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Data at Rest → Encrypted on disk</a:t>
            </a:r>
          </a:p>
          <a:p>
            <a:r>
              <a:rPr sz="2400"/>
              <a:t>Data in Transit → Encrypted over network (TLS)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WhatsApp (E2E encryption)</a:t>
            </a:r>
          </a:p>
          <a:p>
            <a:r>
              <a:rPr sz="2400"/>
              <a:t>- AWS S3 (AES-256 at rest + HTTPS in transit)</a:t>
            </a:r>
          </a:p>
          <a:p>
            <a:r>
              <a:rPr sz="2400"/>
              <a:t>- SFTP vs FTP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Encrypt everywhere</a:t>
            </a:r>
          </a:p>
          <a:p>
            <a:r>
              <a:rPr sz="2400"/>
              <a:t>- Strong key management</a:t>
            </a:r>
          </a:p>
          <a:p>
            <a:r>
              <a:rPr sz="2400"/>
              <a:t>- Limit data retention</a:t>
            </a:r>
          </a:p>
          <a:p>
            <a:r>
              <a:rPr sz="2400"/>
              <a:t>- Patch &amp; update</a:t>
            </a:r>
          </a:p>
          <a:p>
            <a:r>
              <a:rPr sz="2400"/>
              <a:t>- Monitor &amp; audit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GDPR</a:t>
            </a:r>
          </a:p>
          <a:p>
            <a:r>
              <a:rPr sz="2400"/>
              <a:t>- HIPAA</a:t>
            </a:r>
          </a:p>
          <a:p>
            <a:r>
              <a:rPr sz="2400"/>
              <a:t>- PCI DSS</a:t>
            </a:r>
          </a:p>
          <a:p>
            <a:r>
              <a:rPr sz="2400"/>
              <a:t>- ISO 27001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Data at Rest → Stored → Encrypt &amp; limit access</a:t>
            </a:r>
          </a:p>
          <a:p>
            <a:r>
              <a:rPr sz="2400"/>
              <a:t>Data in Transit → Moving → Encrypt channels &amp; authenticate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Definitions and concepts</a:t>
            </a:r>
          </a:p>
          <a:p>
            <a:r>
              <a:rPr sz="2400"/>
              <a:t>- Threat landscape</a:t>
            </a:r>
          </a:p>
          <a:p>
            <a:r>
              <a:rPr sz="2400"/>
              <a:t>- Security measures</a:t>
            </a:r>
          </a:p>
          <a:p>
            <a:r>
              <a:rPr sz="2400"/>
              <a:t>- Real-world examples</a:t>
            </a:r>
          </a:p>
          <a:p>
            <a:r>
              <a:rPr sz="2400"/>
              <a:t>- Best practices</a:t>
            </a:r>
          </a:p>
          <a:p>
            <a:r>
              <a:rPr sz="2400"/>
              <a:t>- Compliance</a:t>
            </a:r>
          </a:p>
          <a:p>
            <a:r>
              <a:rPr sz="2400"/>
              <a:t>-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Data is a critical asset</a:t>
            </a:r>
          </a:p>
          <a:p>
            <a:r>
              <a:rPr sz="2400"/>
              <a:t>- Faces threats in different states</a:t>
            </a:r>
          </a:p>
          <a:p>
            <a:r>
              <a:rPr sz="2400"/>
              <a:t>- Key states: Data at Rest &amp; Data in Transit</a:t>
            </a:r>
          </a:p>
          <a:p>
            <a:r>
              <a:rPr sz="2400"/>
              <a:t>- Require different defenses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Data at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Stored and inactive</a:t>
            </a:r>
          </a:p>
          <a:p>
            <a:r>
              <a:rPr sz="2400"/>
              <a:t>- DBs, files, cloud storage, backups</a:t>
            </a:r>
          </a:p>
          <a:p>
            <a:r>
              <a:rPr sz="2400"/>
              <a:t>- Risks: Theft, misconfigurations, insider threats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Moving between locations</a:t>
            </a:r>
          </a:p>
          <a:p>
            <a:r>
              <a:rPr sz="2400"/>
              <a:t>- Over networks, APIs, email</a:t>
            </a:r>
          </a:p>
          <a:p>
            <a:r>
              <a:rPr sz="2400"/>
              <a:t>- Risks: Interception, tampering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Data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Create → Store → Use → Share → Archive → Destroy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Threats to Data at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Device theft</a:t>
            </a:r>
          </a:p>
          <a:p>
            <a:r>
              <a:rPr sz="2400"/>
              <a:t>- Insider access</a:t>
            </a:r>
          </a:p>
          <a:p>
            <a:r>
              <a:rPr sz="2400"/>
              <a:t>- Ransomware</a:t>
            </a:r>
          </a:p>
          <a:p>
            <a:r>
              <a:rPr sz="2400"/>
              <a:t>- Cloud misconfiguration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Threats to Data in Transit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Man-in-the-Middle (MITM)</a:t>
            </a:r>
          </a:p>
          <a:p>
            <a:r>
              <a:rPr sz="2400"/>
              <a:t>- Packet sniffing</a:t>
            </a:r>
          </a:p>
          <a:p>
            <a:r>
              <a:rPr sz="2400"/>
              <a:t>- Session hijacking</a:t>
            </a:r>
          </a:p>
          <a:p>
            <a:r>
              <a:rPr sz="2400"/>
              <a:t>- DNS spoofing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Protecting Data at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AES-256 encryption</a:t>
            </a:r>
          </a:p>
          <a:p>
            <a:r>
              <a:rPr sz="2400"/>
              <a:t>- Access controls (RBAC)</a:t>
            </a:r>
          </a:p>
          <a:p>
            <a:r>
              <a:rPr sz="2400"/>
              <a:t>- Physical server security</a:t>
            </a:r>
          </a:p>
          <a:p>
            <a:r>
              <a:rPr sz="2400"/>
              <a:t>- Encrypted backups/cloud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