
<file path=[Content_Types].xml><?xml version="1.0" encoding="utf-8"?>
<Types xmlns="http://schemas.openxmlformats.org/package/2006/content-types">
  <Override PartName="/customXml/itemProps2.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73" r:id="rId3"/>
  </p:sldMasterIdLst>
  <p:notesMasterIdLst>
    <p:notesMasterId r:id="rId15"/>
  </p:notesMasterIdLst>
  <p:handoutMasterIdLst>
    <p:handoutMasterId r:id="rId16"/>
  </p:handoutMasterIdLst>
  <p:sldIdLst>
    <p:sldId id="256" r:id="rId4"/>
    <p:sldId id="274" r:id="rId5"/>
    <p:sldId id="269" r:id="rId6"/>
    <p:sldId id="272" r:id="rId7"/>
    <p:sldId id="273" r:id="rId8"/>
    <p:sldId id="276" r:id="rId9"/>
    <p:sldId id="280" r:id="rId10"/>
    <p:sldId id="277" r:id="rId11"/>
    <p:sldId id="278" r:id="rId12"/>
    <p:sldId id="267" r:id="rId13"/>
    <p:sldId id="258" r:id="rId14"/>
  </p:sldIdLst>
  <p:sldSz cx="9144000" cy="5143500" type="screen16x9"/>
  <p:notesSz cx="6858000" cy="1743075"/>
  <p:embeddedFontLst>
    <p:embeddedFont>
      <p:font typeface="Stag Medium" charset="0"/>
      <p:regular r:id="rId17"/>
    </p:embeddedFont>
    <p:embeddedFont>
      <p:font typeface="Verdana" pitchFamily="34" charset="0"/>
      <p:regular r:id="rId18"/>
      <p:bold r:id="rId19"/>
      <p:italic r:id="rId20"/>
      <p:boldItalic r:id="rId21"/>
    </p:embeddedFont>
    <p:embeddedFont>
      <p:font typeface="Stag Sans Medium" charset="0"/>
      <p:regular r:id="rId22"/>
    </p:embeddedFont>
    <p:embeddedFont>
      <p:font typeface="Stag Sans Light" charset="0"/>
      <p:regular r:id="rId23"/>
      <p:bold r:id="rId24"/>
    </p:embeddedFont>
    <p:embeddedFont>
      <p:font typeface="Lucida Sans Unicode" pitchFamily="34" charset="0"/>
      <p:regular r:id="rId25"/>
    </p:embeddedFont>
    <p:embeddedFont>
      <p:font typeface="Calibri" pitchFamily="34" charset="0"/>
      <p:regular r:id="rId26"/>
      <p:bold r:id="rId27"/>
      <p:italic r:id="rId28"/>
      <p:boldItalic r:id="rId29"/>
    </p:embeddedFont>
  </p:embeddedFont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mmon, Scott" initials="" lastIdx="0" clrIdx="0"/>
  <p:cmAuthor id="2" name="Luc Pierson Red Hat"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6"/>
    <p:restoredTop sz="90137"/>
  </p:normalViewPr>
  <p:slideViewPr>
    <p:cSldViewPr snapToGrid="0">
      <p:cViewPr varScale="1">
        <p:scale>
          <a:sx n="98" d="100"/>
          <a:sy n="98" d="100"/>
        </p:scale>
        <p:origin x="-582" y="-90"/>
      </p:cViewPr>
      <p:guideLst>
        <p:guide orient="horz" pos="162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1.xml"/><Relationship Id="rId21" Type="http://schemas.openxmlformats.org/officeDocument/2006/relationships/font" Target="fonts/font5.fntdata"/><Relationship Id="rId34" Type="http://schemas.openxmlformats.org/officeDocument/2006/relationships/tableStyles" Target="tableStyles.xml"/><Relationship Id="rId42"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novskis, Kris" userId="c7684f15-2cd8-4b2f-8f80-a07ea0492ee2" providerId="ADAL" clId="{3156E47D-7DA7-274E-82A9-973A4EB069B9}"/>
    <pc:docChg chg="modSld">
      <pc:chgData name="Romanovskis, Kris" userId="c7684f15-2cd8-4b2f-8f80-a07ea0492ee2" providerId="ADAL" clId="{3156E47D-7DA7-274E-82A9-973A4EB069B9}" dt="2020-02-25T11:07:07.474" v="1" actId="20577"/>
      <pc:docMkLst>
        <pc:docMk/>
      </pc:docMkLst>
      <pc:sldChg chg="modSp">
        <pc:chgData name="Romanovskis, Kris" userId="c7684f15-2cd8-4b2f-8f80-a07ea0492ee2" providerId="ADAL" clId="{3156E47D-7DA7-274E-82A9-973A4EB069B9}" dt="2020-02-25T11:07:07.474" v="1" actId="20577"/>
        <pc:sldMkLst>
          <pc:docMk/>
          <pc:sldMk cId="0" sldId="269"/>
        </pc:sldMkLst>
        <pc:spChg chg="mod">
          <ac:chgData name="Romanovskis, Kris" userId="c7684f15-2cd8-4b2f-8f80-a07ea0492ee2" providerId="ADAL" clId="{3156E47D-7DA7-274E-82A9-973A4EB069B9}" dt="2020-02-25T11:07:07.474" v="1" actId="20577"/>
          <ac:spMkLst>
            <pc:docMk/>
            <pc:sldMk cId="0" sldId="269"/>
            <ac:spMk id="6" creationId="{8539AE27-B270-D643-A6C2-352E862D77EC}"/>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xmlns="" id="{5FE66F8F-5F85-AB42-BD38-357C9B59B7AD}"/>
              </a:ext>
            </a:extLst>
          </p:cNvPr>
          <p:cNvSpPr>
            <a:spLocks noGrp="1"/>
          </p:cNvSpPr>
          <p:nvPr>
            <p:ph type="sldNum" sz="quarter" idx="3"/>
          </p:nvPr>
        </p:nvSpPr>
        <p:spPr>
          <a:xfrm>
            <a:off x="6059488" y="9280525"/>
            <a:ext cx="623887" cy="404813"/>
          </a:xfrm>
          <a:prstGeom prst="rect">
            <a:avLst/>
          </a:prstGeom>
        </p:spPr>
        <p:txBody>
          <a:bodyPr vert="horz" lIns="91440" tIns="45720" rIns="91440" bIns="45720" rtlCol="0" anchor="b"/>
          <a:lstStyle>
            <a:lvl1pPr algn="r" eaLnBrk="1" fontAlgn="auto" hangingPunct="1">
              <a:spcBef>
                <a:spcPts val="0"/>
              </a:spcBef>
              <a:spcAft>
                <a:spcPts val="0"/>
              </a:spcAft>
              <a:defRPr sz="1000" smtClean="0">
                <a:ea typeface="Verdana" pitchFamily="34" charset="0"/>
                <a:cs typeface="Verdana" pitchFamily="34" charset="0"/>
              </a:defRPr>
            </a:lvl1pPr>
          </a:lstStyle>
          <a:p>
            <a:pPr>
              <a:defRPr/>
            </a:pPr>
            <a:fld id="{EC446F4F-D3D4-DB44-AF84-EC96F4577F6D}" type="slidenum">
              <a:rPr lang="nl-NL"/>
              <a:pPr>
                <a:defRPr/>
              </a:pPr>
              <a:t>‹#›</a:t>
            </a:fld>
            <a:endParaRPr lang="nl-NL"/>
          </a:p>
        </p:txBody>
      </p:sp>
      <p:sp>
        <p:nvSpPr>
          <p:cNvPr id="7" name="AddNotifier#2">
            <a:extLst>
              <a:ext uri="{FF2B5EF4-FFF2-40B4-BE49-F238E27FC236}">
                <a16:creationId xmlns:a16="http://schemas.microsoft.com/office/drawing/2014/main" xmlns="" id="{9ED5595D-A9A4-1844-9171-FDEC32A2B8D4}"/>
              </a:ext>
            </a:extLst>
          </p:cNvPr>
          <p:cNvSpPr txBox="1">
            <a:spLocks noChangeArrowheads="1"/>
          </p:cNvSpPr>
          <p:nvPr/>
        </p:nvSpPr>
        <p:spPr bwMode="auto">
          <a:xfrm>
            <a:off x="228600" y="9293225"/>
            <a:ext cx="5913438" cy="43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May 2016. © 2016 Atos. Confidential information owned by Atos, to be used by the recipient only. This document, or any part of it, may not be reproduced, copied, circulated and/or distributed nor quoted without prior written approval from Atos.</a:t>
            </a:r>
          </a:p>
        </p:txBody>
      </p:sp>
      <p:pic>
        <p:nvPicPr>
          <p:cNvPr id="8196" name="Picture 7">
            <a:extLst>
              <a:ext uri="{FF2B5EF4-FFF2-40B4-BE49-F238E27FC236}">
                <a16:creationId xmlns:a16="http://schemas.microsoft.com/office/drawing/2014/main" xmlns="" id="{1CBBAECC-843B-554A-9311-BDDA491E8A9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00663" y="104775"/>
            <a:ext cx="1412875" cy="56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xmlns="" id="{6B25C2A4-6946-3446-99AF-8187392114B5}"/>
              </a:ext>
            </a:extLst>
          </p:cNvPr>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C65896AD-16F9-4E4A-A40D-8386D128FC01}"/>
              </a:ext>
            </a:extLst>
          </p:cNvPr>
          <p:cNvSpPr>
            <a:spLocks noGrp="1"/>
          </p:cNvSpPr>
          <p:nvPr>
            <p:ph type="body" sz="quarter" idx="3"/>
          </p:nvPr>
        </p:nvSpPr>
        <p:spPr>
          <a:xfrm>
            <a:off x="685800" y="4724400"/>
            <a:ext cx="5486400" cy="44751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4">
            <a:extLst>
              <a:ext uri="{FF2B5EF4-FFF2-40B4-BE49-F238E27FC236}">
                <a16:creationId xmlns:a16="http://schemas.microsoft.com/office/drawing/2014/main" xmlns="" id="{10500101-3D4E-8C49-AC00-B78898D04531}"/>
              </a:ext>
            </a:extLst>
          </p:cNvPr>
          <p:cNvSpPr>
            <a:spLocks noGrp="1"/>
          </p:cNvSpPr>
          <p:nvPr>
            <p:ph type="sldNum" sz="quarter" idx="5"/>
          </p:nvPr>
        </p:nvSpPr>
        <p:spPr>
          <a:xfrm>
            <a:off x="6059488" y="9280525"/>
            <a:ext cx="623887" cy="404813"/>
          </a:xfrm>
          <a:prstGeom prst="rect">
            <a:avLst/>
          </a:prstGeom>
        </p:spPr>
        <p:txBody>
          <a:bodyPr vert="horz" lIns="91440" tIns="45720" rIns="91440" bIns="45720" rtlCol="0" anchor="b"/>
          <a:lstStyle>
            <a:lvl1pPr algn="r" eaLnBrk="1" fontAlgn="auto" hangingPunct="1">
              <a:spcBef>
                <a:spcPts val="0"/>
              </a:spcBef>
              <a:spcAft>
                <a:spcPts val="0"/>
              </a:spcAft>
              <a:defRPr sz="1000" smtClean="0">
                <a:ea typeface="Verdana" pitchFamily="34" charset="0"/>
                <a:cs typeface="Verdana" pitchFamily="34" charset="0"/>
              </a:defRPr>
            </a:lvl1pPr>
          </a:lstStyle>
          <a:p>
            <a:pPr>
              <a:defRPr/>
            </a:pPr>
            <a:fld id="{160FC70B-7F82-1D4F-934F-3B9470E3A534}" type="slidenum">
              <a:rPr lang="nl-NL"/>
              <a:pPr>
                <a:defRPr/>
              </a:pPr>
              <a:t>‹#›</a:t>
            </a:fld>
            <a:endParaRPr lang="nl-NL"/>
          </a:p>
        </p:txBody>
      </p:sp>
      <p:sp>
        <p:nvSpPr>
          <p:cNvPr id="9" name="AddNotifier#3">
            <a:extLst>
              <a:ext uri="{FF2B5EF4-FFF2-40B4-BE49-F238E27FC236}">
                <a16:creationId xmlns:a16="http://schemas.microsoft.com/office/drawing/2014/main" xmlns="" id="{8A01AB24-66C6-2946-B492-7407F2B304E2}"/>
              </a:ext>
            </a:extLst>
          </p:cNvPr>
          <p:cNvSpPr txBox="1">
            <a:spLocks noChangeArrowheads="1"/>
          </p:cNvSpPr>
          <p:nvPr/>
        </p:nvSpPr>
        <p:spPr bwMode="auto">
          <a:xfrm>
            <a:off x="228600" y="9293225"/>
            <a:ext cx="5913438" cy="43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May 2016. © 2016 Atos. Confidential information owned by Atos, to be used by the recipient only. This document, or any part of it, may not be reproduced, copied, circulated and/or distributed nor quoted without prior written approval from Atos.</a:t>
            </a:r>
          </a:p>
        </p:txBody>
      </p:sp>
      <p:pic>
        <p:nvPicPr>
          <p:cNvPr id="7174" name="Picture 9">
            <a:extLst>
              <a:ext uri="{FF2B5EF4-FFF2-40B4-BE49-F238E27FC236}">
                <a16:creationId xmlns:a16="http://schemas.microsoft.com/office/drawing/2014/main" xmlns="" id="{DE41DE1E-870B-744B-AF00-E5E53005D12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5025" t="26797" r="5869" b="27271"/>
          <a:stretch>
            <a:fillRect/>
          </a:stretch>
        </p:blipFill>
        <p:spPr bwMode="auto">
          <a:xfrm>
            <a:off x="5300663" y="104775"/>
            <a:ext cx="1412875" cy="56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solidFill>
          <a:srgbClr val="0066A1"/>
        </a:solidFill>
        <a:effectLst/>
      </p:bgPr>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xmlns="" id="{6452298D-A9AE-0044-B3B1-DF606C88BA5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6">
            <a:extLst>
              <a:ext uri="{FF2B5EF4-FFF2-40B4-BE49-F238E27FC236}">
                <a16:creationId xmlns:a16="http://schemas.microsoft.com/office/drawing/2014/main" xmlns="" id="{5254DD39-7918-BA4C-A0BE-7F3D556AC1B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4488" y="4737100"/>
            <a:ext cx="1635125" cy="87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xmlns="" id="{9D2F6499-E01F-8A43-9A53-99C2B374E31D}"/>
              </a:ext>
            </a:extLst>
          </p:cNvPr>
          <p:cNvCxnSpPr/>
          <p:nvPr/>
        </p:nvCxnSpPr>
        <p:spPr>
          <a:xfrm>
            <a:off x="212725" y="2322513"/>
            <a:ext cx="8931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11" descr="A close up of a logo&#10;&#10;Description automatically generated">
            <a:extLst>
              <a:ext uri="{FF2B5EF4-FFF2-40B4-BE49-F238E27FC236}">
                <a16:creationId xmlns:a16="http://schemas.microsoft.com/office/drawing/2014/main" xmlns="" id="{A2A3EFA8-48C7-B74D-A46D-72E455E7218D}"/>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92925" y="4465638"/>
            <a:ext cx="1906588"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itle 1">
            <a:extLst>
              <a:ext uri="{FF2B5EF4-FFF2-40B4-BE49-F238E27FC236}">
                <a16:creationId xmlns:a16="http://schemas.microsoft.com/office/drawing/2014/main" xmlns="" id="{05E730A0-2D87-DA4A-9B24-9366CAC1D527}"/>
              </a:ext>
            </a:extLst>
          </p:cNvPr>
          <p:cNvSpPr>
            <a:spLocks noGrp="1"/>
          </p:cNvSpPr>
          <p:nvPr>
            <p:ph type="ctrTitle"/>
          </p:nvPr>
        </p:nvSpPr>
        <p:spPr>
          <a:xfrm>
            <a:off x="215779" y="1203598"/>
            <a:ext cx="8309346" cy="1102519"/>
          </a:xfrm>
          <a:prstGeom prst="rect">
            <a:avLst/>
          </a:prstGeom>
        </p:spPr>
        <p:txBody>
          <a:bodyPr anchor="b">
            <a:noAutofit/>
          </a:bodyPr>
          <a:lstStyle>
            <a:lvl1pPr>
              <a:defRPr sz="3600" b="0" i="0" baseline="0">
                <a:solidFill>
                  <a:schemeClr val="bg1"/>
                </a:solidFill>
                <a:latin typeface="Stag Medium" panose="02000603060000020004" pitchFamily="2" charset="77"/>
                <a:ea typeface="Verdana" panose="020B0604030504040204" pitchFamily="34" charset="0"/>
                <a:cs typeface="Verdana" panose="020B0604030504040204" pitchFamily="34" charset="0"/>
              </a:defRPr>
            </a:lvl1pPr>
          </a:lstStyle>
          <a:p>
            <a:r>
              <a:rPr lang="en-GB"/>
              <a:t>Click to edit Master title style</a:t>
            </a:r>
            <a:endParaRPr lang="nl-NL" dirty="0"/>
          </a:p>
        </p:txBody>
      </p:sp>
      <p:sp>
        <p:nvSpPr>
          <p:cNvPr id="19" name="Subtitle 2">
            <a:extLst>
              <a:ext uri="{FF2B5EF4-FFF2-40B4-BE49-F238E27FC236}">
                <a16:creationId xmlns:a16="http://schemas.microsoft.com/office/drawing/2014/main" xmlns="" id="{96F38EBB-B2C8-7E4F-8755-F708D3BCF855}"/>
              </a:ext>
            </a:extLst>
          </p:cNvPr>
          <p:cNvSpPr>
            <a:spLocks noGrp="1"/>
          </p:cNvSpPr>
          <p:nvPr>
            <p:ph type="subTitle" idx="1"/>
          </p:nvPr>
        </p:nvSpPr>
        <p:spPr>
          <a:xfrm>
            <a:off x="212931" y="2320746"/>
            <a:ext cx="8312194" cy="1115100"/>
          </a:xfrm>
          <a:prstGeom prst="rect">
            <a:avLst/>
          </a:prstGeom>
        </p:spPr>
        <p:txBody>
          <a:bodyPr>
            <a:noAutofit/>
          </a:bodyPr>
          <a:lstStyle>
            <a:lvl1pPr marL="0" indent="0" algn="l">
              <a:buNone/>
              <a:defRPr sz="2000" b="0" i="0">
                <a:solidFill>
                  <a:schemeClr val="bg1"/>
                </a:solidFill>
                <a:latin typeface="Stag Sans Medium" panose="020B0603040000020004" pitchFamily="34" charset="77"/>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nl-NL" dirty="0"/>
          </a:p>
        </p:txBody>
      </p:sp>
    </p:spTree>
    <p:extLst>
      <p:ext uri="{BB962C8B-B14F-4D97-AF65-F5344CB8AC3E}">
        <p14:creationId xmlns:p14="http://schemas.microsoft.com/office/powerpoint/2010/main" xmlns="" val="37188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asic">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2BBC040-D610-B047-A7F5-DE8EE1230636}"/>
              </a:ext>
            </a:extLst>
          </p:cNvPr>
          <p:cNvCxnSpPr>
            <a:cxnSpLocks/>
          </p:cNvCxnSpPr>
          <p:nvPr/>
        </p:nvCxnSpPr>
        <p:spPr>
          <a:xfrm>
            <a:off x="327025" y="4625975"/>
            <a:ext cx="882015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B7F207A3-BEBA-7841-8DDA-FB8FA8B64D60}"/>
              </a:ext>
            </a:extLst>
          </p:cNvPr>
          <p:cNvCxnSpPr>
            <a:cxnSpLocks/>
          </p:cNvCxnSpPr>
          <p:nvPr/>
        </p:nvCxnSpPr>
        <p:spPr>
          <a:xfrm>
            <a:off x="328613" y="944563"/>
            <a:ext cx="8821737"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40300" y="1150978"/>
            <a:ext cx="8748000" cy="3474900"/>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
        <p:nvSpPr>
          <p:cNvPr id="6" name="Title 5"/>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GB"/>
              <a:t>Click to edit Master title style</a:t>
            </a:r>
            <a:endParaRPr lang="en-US" dirty="0"/>
          </a:p>
        </p:txBody>
      </p:sp>
      <p:sp>
        <p:nvSpPr>
          <p:cNvPr id="8" name="Slide Number Placeholder 5">
            <a:extLst>
              <a:ext uri="{FF2B5EF4-FFF2-40B4-BE49-F238E27FC236}">
                <a16:creationId xmlns:a16="http://schemas.microsoft.com/office/drawing/2014/main" xmlns="" id="{2BCDC5CA-5D53-8149-9448-C75D6E502A8B}"/>
              </a:ext>
            </a:extLst>
          </p:cNvPr>
          <p:cNvSpPr>
            <a:spLocks noGrp="1"/>
          </p:cNvSpPr>
          <p:nvPr>
            <p:ph type="sldNum" sz="quarter" idx="10"/>
          </p:nvPr>
        </p:nvSpPr>
        <p:spPr/>
        <p:txBody>
          <a:bodyPr/>
          <a:lstStyle>
            <a:lvl1pPr algn="l">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50940A7-305D-864E-B2EF-F7957815FC47}" type="slidenum">
              <a:rPr lang="nl-NL"/>
              <a:pPr>
                <a:defRPr/>
              </a:pPr>
              <a:t>‹#›</a:t>
            </a:fld>
            <a:endParaRPr lang="nl-NL"/>
          </a:p>
        </p:txBody>
      </p:sp>
    </p:spTree>
    <p:extLst>
      <p:ext uri="{BB962C8B-B14F-4D97-AF65-F5344CB8AC3E}">
        <p14:creationId xmlns:p14="http://schemas.microsoft.com/office/powerpoint/2010/main" xmlns="" val="16241397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24EF353D-D869-734D-BA6C-E210227793B4}"/>
              </a:ext>
            </a:extLst>
          </p:cNvPr>
          <p:cNvCxnSpPr>
            <a:cxnSpLocks/>
          </p:cNvCxnSpPr>
          <p:nvPr/>
        </p:nvCxnSpPr>
        <p:spPr>
          <a:xfrm>
            <a:off x="327025" y="4625975"/>
            <a:ext cx="882015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16488" y="843558"/>
            <a:ext cx="8748000" cy="3723613"/>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
        <p:nvSpPr>
          <p:cNvPr id="9" name="Title 8"/>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GB"/>
              <a:t>Click to edit Master title style</a:t>
            </a:r>
            <a:endParaRPr lang="en-US" dirty="0"/>
          </a:p>
        </p:txBody>
      </p:sp>
      <p:sp>
        <p:nvSpPr>
          <p:cNvPr id="6" name="Slide Number Placeholder 5">
            <a:extLst>
              <a:ext uri="{FF2B5EF4-FFF2-40B4-BE49-F238E27FC236}">
                <a16:creationId xmlns:a16="http://schemas.microsoft.com/office/drawing/2014/main" xmlns="" id="{B078789C-A362-1943-9B6E-54D0A29D72BA}"/>
              </a:ext>
            </a:extLst>
          </p:cNvPr>
          <p:cNvSpPr>
            <a:spLocks noGrp="1"/>
          </p:cNvSpPr>
          <p:nvPr>
            <p:ph type="sldNum" sz="quarter" idx="10"/>
          </p:nvPr>
        </p:nvSpPr>
        <p:spPr/>
        <p:txBody>
          <a:bodyPr/>
          <a:lstStyle>
            <a:lvl1pPr algn="l">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3041198-5F74-2047-A44A-E0E5484D670F}" type="slidenum">
              <a:rPr lang="nl-NL"/>
              <a:pPr>
                <a:defRPr/>
              </a:pPr>
              <a:t>‹#›</a:t>
            </a:fld>
            <a:endParaRPr lang="nl-NL" dirty="0"/>
          </a:p>
        </p:txBody>
      </p:sp>
    </p:spTree>
    <p:extLst>
      <p:ext uri="{BB962C8B-B14F-4D97-AF65-F5344CB8AC3E}">
        <p14:creationId xmlns:p14="http://schemas.microsoft.com/office/powerpoint/2010/main" xmlns="" val="276550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ty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A60C35-BEEC-6344-B07E-828F77D32B09}"/>
              </a:ext>
            </a:extLst>
          </p:cNvPr>
          <p:cNvSpPr/>
          <p:nvPr/>
        </p:nvSpPr>
        <p:spPr>
          <a:xfrm>
            <a:off x="0" y="4630738"/>
            <a:ext cx="9144000" cy="512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Content Placeholder 2">
            <a:extLst>
              <a:ext uri="{FF2B5EF4-FFF2-40B4-BE49-F238E27FC236}">
                <a16:creationId xmlns:a16="http://schemas.microsoft.com/office/drawing/2014/main" xmlns="" id="{02E9DB60-B3E9-5C4C-B618-CFD29796A924}"/>
              </a:ext>
            </a:extLst>
          </p:cNvPr>
          <p:cNvSpPr>
            <a:spLocks noGrp="1"/>
          </p:cNvSpPr>
          <p:nvPr>
            <p:ph idx="1"/>
          </p:nvPr>
        </p:nvSpPr>
        <p:spPr>
          <a:xfrm>
            <a:off x="216488" y="843558"/>
            <a:ext cx="8748000" cy="3723613"/>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
        <p:nvSpPr>
          <p:cNvPr id="6" name="Title 8">
            <a:extLst>
              <a:ext uri="{FF2B5EF4-FFF2-40B4-BE49-F238E27FC236}">
                <a16:creationId xmlns:a16="http://schemas.microsoft.com/office/drawing/2014/main" xmlns="" id="{0E5A2361-91F5-6D49-970F-CEB455D345FF}"/>
              </a:ext>
            </a:extLst>
          </p:cNvPr>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GB"/>
              <a:t>Click to edit Master title style</a:t>
            </a:r>
            <a:endParaRPr lang="en-US" dirty="0"/>
          </a:p>
        </p:txBody>
      </p:sp>
    </p:spTree>
    <p:extLst>
      <p:ext uri="{BB962C8B-B14F-4D97-AF65-F5344CB8AC3E}">
        <p14:creationId xmlns:p14="http://schemas.microsoft.com/office/powerpoint/2010/main" xmlns="" val="19025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solidFill>
          <a:srgbClr val="0066A1"/>
        </a:solidFill>
        <a:effectLst/>
      </p:bgPr>
    </p:bg>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xmlns="" id="{C17CE3C3-AFA8-EE43-8C11-FE1DB013910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AddNotifier#1">
            <a:extLst>
              <a:ext uri="{FF2B5EF4-FFF2-40B4-BE49-F238E27FC236}">
                <a16:creationId xmlns:a16="http://schemas.microsoft.com/office/drawing/2014/main" xmlns="" id="{FCFBC6D4-2223-F34E-8237-1C10A740A076}"/>
              </a:ext>
            </a:extLst>
          </p:cNvPr>
          <p:cNvSpPr txBox="1">
            <a:spLocks noChangeArrowheads="1"/>
          </p:cNvSpPr>
          <p:nvPr/>
        </p:nvSpPr>
        <p:spPr bwMode="auto">
          <a:xfrm>
            <a:off x="233363" y="4208463"/>
            <a:ext cx="3690937"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600">
                <a:solidFill>
                  <a:schemeClr val="bg1">
                    <a:lumMod val="85000"/>
                  </a:schemeClr>
                </a:solidFill>
                <a:latin typeface="Verdana" pitchFamily="34" charset="0"/>
                <a:ea typeface="Verdana" pitchFamily="34" charset="0"/>
                <a:cs typeface="Verdana" pitchFamily="34" charset="0"/>
              </a:rPr>
              <a:t>Atos, the Atos logo, Atos Syntel, Unify, and Worldline are registered trademarks of the Atos group. October 2018. © 2018 Atos. Confidential information owned by Atos, to be used by the recipient only. This document, or any part of it, may not be reproduced, copied, circulated and/or distributed nor quoted without prior written approval from Atos.</a:t>
            </a:r>
          </a:p>
        </p:txBody>
      </p:sp>
      <p:pic>
        <p:nvPicPr>
          <p:cNvPr id="6" name="Picture 10" descr="A close up of a logo&#10;&#10;Description automatically generated">
            <a:extLst>
              <a:ext uri="{FF2B5EF4-FFF2-40B4-BE49-F238E27FC236}">
                <a16:creationId xmlns:a16="http://schemas.microsoft.com/office/drawing/2014/main" xmlns="" id="{50BCF29C-2562-8E4B-A288-1FE5E5FDC6B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92925" y="4465638"/>
            <a:ext cx="1906588"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ctrTitle"/>
          </p:nvPr>
        </p:nvSpPr>
        <p:spPr>
          <a:xfrm>
            <a:off x="215778" y="1203598"/>
            <a:ext cx="6516462" cy="1102519"/>
          </a:xfrm>
          <a:prstGeom prst="rect">
            <a:avLst/>
          </a:prstGeom>
        </p:spPr>
        <p:txBody>
          <a:bodyPr anchor="b">
            <a:noAutofit/>
          </a:bodyPr>
          <a:lstStyle>
            <a:lvl1pPr>
              <a:defRPr sz="4800" b="0" baseline="0">
                <a:solidFill>
                  <a:schemeClr val="bg1"/>
                </a:solidFill>
                <a:latin typeface="Stag Medium" panose="02000603060000020004" pitchFamily="2" charset="77"/>
                <a:ea typeface="Verdana" pitchFamily="34" charset="0"/>
                <a:cs typeface="Verdana" pitchFamily="34" charset="0"/>
              </a:defRPr>
            </a:lvl1pPr>
          </a:lstStyle>
          <a:p>
            <a:r>
              <a:rPr lang="en-GB"/>
              <a:t>Click to edit Master title style</a:t>
            </a:r>
            <a:endParaRPr lang="nl-NL" dirty="0"/>
          </a:p>
        </p:txBody>
      </p:sp>
    </p:spTree>
    <p:extLst>
      <p:ext uri="{BB962C8B-B14F-4D97-AF65-F5344CB8AC3E}">
        <p14:creationId xmlns:p14="http://schemas.microsoft.com/office/powerpoint/2010/main" xmlns="" val="4147739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xmlns="" id="{97CA1B4D-F61D-E544-991A-6DE9A57D61D7}"/>
              </a:ext>
            </a:extLst>
          </p:cNvPr>
          <p:cNvSpPr>
            <a:spLocks noGrp="1"/>
          </p:cNvSpPr>
          <p:nvPr>
            <p:ph type="sldNum" sz="quarter" idx="4"/>
          </p:nvPr>
        </p:nvSpPr>
        <p:spPr>
          <a:xfrm>
            <a:off x="239713" y="4745038"/>
            <a:ext cx="444500" cy="215900"/>
          </a:xfrm>
          <a:prstGeom prst="rect">
            <a:avLst/>
          </a:prstGeom>
        </p:spPr>
        <p:txBody>
          <a:bodyPr vert="horz" lIns="91440" tIns="45720" rIns="91440" bIns="45720" rtlCol="0" anchor="ctr"/>
          <a:lstStyle>
            <a:lvl1pPr algn="l" eaLnBrk="1" fontAlgn="auto" hangingPunct="1">
              <a:spcBef>
                <a:spcPts val="0"/>
              </a:spcBef>
              <a:spcAft>
                <a:spcPts val="0"/>
              </a:spcAft>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4CF9630-DB8E-D242-9B4A-F29A849328C1}" type="slidenum">
              <a:rPr lang="nl-NL"/>
              <a:pPr>
                <a:defRPr/>
              </a:pPr>
              <a:t>‹#›</a:t>
            </a:fld>
            <a:endParaRPr lang="nl-NL" dirty="0"/>
          </a:p>
        </p:txBody>
      </p:sp>
      <p:sp>
        <p:nvSpPr>
          <p:cNvPr id="1027" name="AddCustomFooter#1">
            <a:extLst>
              <a:ext uri="{FF2B5EF4-FFF2-40B4-BE49-F238E27FC236}">
                <a16:creationId xmlns:a16="http://schemas.microsoft.com/office/drawing/2014/main" xmlns="" id="{4C68017C-D95E-8B4A-96BF-B0E42348EE75}"/>
              </a:ext>
            </a:extLst>
          </p:cNvPr>
          <p:cNvSpPr txBox="1">
            <a:spLocks noChangeArrowheads="1"/>
          </p:cNvSpPr>
          <p:nvPr/>
        </p:nvSpPr>
        <p:spPr bwMode="auto">
          <a:xfrm>
            <a:off x="239713" y="4729163"/>
            <a:ext cx="215155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en-US" altLang="en-US" sz="1000" dirty="0">
                <a:latin typeface="Stag Sans Light" panose="020B0303040000020004" pitchFamily="34" charset="77"/>
                <a:ea typeface="Verdana" panose="020B0604030504040204" pitchFamily="34" charset="0"/>
                <a:cs typeface="Verdana" panose="020B0604030504040204" pitchFamily="34" charset="0"/>
              </a:rPr>
              <a:t>       | March 2020 | Voice Hackathon </a:t>
            </a:r>
            <a:endParaRPr lang="nl-NL" altLang="en-US" sz="1000" dirty="0">
              <a:latin typeface="Stag Sans Light" panose="020B0303040000020004" pitchFamily="34" charset="77"/>
              <a:ea typeface="Verdana" panose="020B0604030504040204" pitchFamily="34" charset="0"/>
              <a:cs typeface="Verdana" panose="020B0604030504040204" pitchFamily="34" charset="0"/>
            </a:endParaRPr>
          </a:p>
        </p:txBody>
      </p:sp>
      <p:sp>
        <p:nvSpPr>
          <p:cNvPr id="1028" name="Text Placeholder 2">
            <a:extLst>
              <a:ext uri="{FF2B5EF4-FFF2-40B4-BE49-F238E27FC236}">
                <a16:creationId xmlns:a16="http://schemas.microsoft.com/office/drawing/2014/main" xmlns="" id="{0FB754FE-BCA2-9F4C-A534-78C2555F31EB}"/>
              </a:ext>
            </a:extLst>
          </p:cNvPr>
          <p:cNvSpPr>
            <a:spLocks noGrp="1" noChangeArrowheads="1"/>
          </p:cNvSpPr>
          <p:nvPr>
            <p:ph type="body" idx="1"/>
          </p:nvPr>
        </p:nvSpPr>
        <p:spPr bwMode="auto">
          <a:xfrm>
            <a:off x="215900" y="1090613"/>
            <a:ext cx="8748713" cy="3475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en-US"/>
              <a:t>First level</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1029" name="Title Placeholder 1">
            <a:extLst>
              <a:ext uri="{FF2B5EF4-FFF2-40B4-BE49-F238E27FC236}">
                <a16:creationId xmlns:a16="http://schemas.microsoft.com/office/drawing/2014/main" xmlns="" id="{2854F9BB-722B-9645-9825-12AF66A73252}"/>
              </a:ext>
            </a:extLst>
          </p:cNvPr>
          <p:cNvSpPr>
            <a:spLocks noGrp="1" noChangeArrowheads="1"/>
          </p:cNvSpPr>
          <p:nvPr>
            <p:ph type="title"/>
          </p:nvPr>
        </p:nvSpPr>
        <p:spPr bwMode="auto">
          <a:xfrm>
            <a:off x="215900" y="123825"/>
            <a:ext cx="8748713" cy="566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en-US"/>
              <a:t>Click to edit the header</a:t>
            </a:r>
          </a:p>
        </p:txBody>
      </p:sp>
      <p:pic>
        <p:nvPicPr>
          <p:cNvPr id="6" name="Picture 7" descr="A picture containing clipart&#10;&#10;Description automatically generated">
            <a:extLst>
              <a:ext uri="{FF2B5EF4-FFF2-40B4-BE49-F238E27FC236}">
                <a16:creationId xmlns:a16="http://schemas.microsoft.com/office/drawing/2014/main" xmlns="" id="{C786938F-EFA9-BC4A-92BC-D66C2926C9AB}"/>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xmlns="" val="0"/>
              </a:ext>
            </a:extLst>
          </a:blip>
          <a:srcRect l="40194" t="1" b="9659"/>
          <a:stretch/>
        </p:blipFill>
        <p:spPr bwMode="auto">
          <a:xfrm>
            <a:off x="7453223" y="4745038"/>
            <a:ext cx="1535202" cy="252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hf hdr="0" ftr="0" dt="0"/>
  <p:txStyles>
    <p:titleStyle>
      <a:lvl1pPr algn="l" rtl="0" eaLnBrk="1" fontAlgn="base" hangingPunct="1">
        <a:spcBef>
          <a:spcPct val="0"/>
        </a:spcBef>
        <a:spcAft>
          <a:spcPct val="0"/>
        </a:spcAft>
        <a:defRPr sz="2400" kern="1200">
          <a:solidFill>
            <a:schemeClr val="tx1"/>
          </a:solidFill>
          <a:latin typeface="Stag Medium" panose="02000603060000020004" pitchFamily="2" charset="77"/>
          <a:ea typeface="Verdana" pitchFamily="34" charset="0"/>
          <a:cs typeface="Verdana" pitchFamily="34" charset="0"/>
        </a:defRPr>
      </a:lvl1pPr>
      <a:lvl2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2pPr>
      <a:lvl3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3pPr>
      <a:lvl4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4pPr>
      <a:lvl5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5pPr>
      <a:lvl6pPr marL="4572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6pPr>
      <a:lvl7pPr marL="9144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7pPr>
      <a:lvl8pPr marL="13716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8pPr>
      <a:lvl9pPr marL="18288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9pPr>
    </p:titleStyle>
    <p:bodyStyle>
      <a:lvl1pPr marL="269875" indent="-269875" algn="l" rtl="0" eaLnBrk="1" fontAlgn="base" hangingPunct="1">
        <a:spcBef>
          <a:spcPct val="20000"/>
        </a:spcBef>
        <a:spcAft>
          <a:spcPct val="0"/>
        </a:spcAft>
        <a:buClr>
          <a:schemeClr val="tx2"/>
        </a:buClr>
        <a:buFont typeface="Lucida Sans Unicode" panose="020B0602030504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1pPr>
      <a:lvl2pPr marL="539750" indent="-269875" algn="l" rtl="0" eaLnBrk="1" fontAlgn="base" hangingPunct="1">
        <a:spcBef>
          <a:spcPts val="388"/>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2pPr>
      <a:lvl3pPr marL="809625" indent="-269875" algn="l" rtl="0" eaLnBrk="1" fontAlgn="base" hangingPunct="1">
        <a:spcBef>
          <a:spcPct val="20000"/>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3pPr>
      <a:lvl4pPr marL="1079500" indent="-269875" algn="l" rtl="0" eaLnBrk="1" fontAlgn="base" hangingPunct="1">
        <a:spcBef>
          <a:spcPct val="20000"/>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4pPr>
      <a:lvl5pPr marL="1349375" indent="-269875" algn="l" rtl="0" eaLnBrk="1" fontAlgn="base" hangingPunct="1">
        <a:spcBef>
          <a:spcPct val="20000"/>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D13A7F93-7FC4-4348-A7BE-15B3B61CE342}"/>
              </a:ext>
            </a:extLst>
          </p:cNvPr>
          <p:cNvSpPr>
            <a:spLocks noGrp="1" noChangeArrowheads="1"/>
          </p:cNvSpPr>
          <p:nvPr>
            <p:ph type="ctrTitle"/>
          </p:nvPr>
        </p:nvSpPr>
        <p:spPr>
          <a:xfrm>
            <a:off x="215900" y="129054"/>
            <a:ext cx="8308975" cy="2127250"/>
          </a:xfrm>
        </p:spPr>
        <p:txBody>
          <a:bodyPr/>
          <a:lstStyle/>
          <a:p>
            <a:r>
              <a:rPr lang="en-US" altLang="en-US" dirty="0"/>
              <a:t>Voice Hackathon 2020</a:t>
            </a:r>
          </a:p>
        </p:txBody>
      </p:sp>
      <p:sp>
        <p:nvSpPr>
          <p:cNvPr id="9218" name="Subtitle 2">
            <a:extLst>
              <a:ext uri="{FF2B5EF4-FFF2-40B4-BE49-F238E27FC236}">
                <a16:creationId xmlns:a16="http://schemas.microsoft.com/office/drawing/2014/main" xmlns="" id="{C44D6DE5-E98F-B14E-91CA-1594706E31B2}"/>
              </a:ext>
            </a:extLst>
          </p:cNvPr>
          <p:cNvSpPr>
            <a:spLocks noGrp="1" noChangeArrowheads="1"/>
          </p:cNvSpPr>
          <p:nvPr>
            <p:ph type="subTitle" idx="1"/>
          </p:nvPr>
        </p:nvSpPr>
        <p:spPr>
          <a:xfrm>
            <a:off x="212725" y="2438371"/>
            <a:ext cx="8312150" cy="1840014"/>
          </a:xfrm>
        </p:spPr>
        <p:txBody>
          <a:bodyPr/>
          <a:lstStyle/>
          <a:p>
            <a:r>
              <a:rPr lang="en-US" altLang="en-US" sz="2400" dirty="0"/>
              <a:t>Project submission</a:t>
            </a:r>
            <a:br>
              <a:rPr lang="en-US" altLang="en-US" sz="2400" dirty="0"/>
            </a:br>
            <a:endParaRPr lang="en-US" altLang="en-US" sz="2400" dirty="0"/>
          </a:p>
          <a:p>
            <a:r>
              <a:rPr lang="en-US" altLang="en-US" sz="2400" dirty="0">
                <a:latin typeface="Stag Sans Light" panose="020B0303040000020004" pitchFamily="34" charset="77"/>
              </a:rPr>
              <a:t>Team ID </a:t>
            </a:r>
            <a:r>
              <a:rPr lang="en-US" altLang="en-US" sz="2400" dirty="0" smtClean="0">
                <a:latin typeface="Stag Sans Light" panose="020B0303040000020004" pitchFamily="34" charset="77"/>
              </a:rPr>
              <a:t>[2020_Q1_093]</a:t>
            </a:r>
            <a:r>
              <a:rPr lang="en-US" altLang="en-US" sz="2400" dirty="0">
                <a:latin typeface="Stag Sans Light" panose="020B0303040000020004" pitchFamily="34" charset="77"/>
              </a:rPr>
              <a:t/>
            </a:r>
            <a:br>
              <a:rPr lang="en-US" altLang="en-US" sz="2400" dirty="0">
                <a:latin typeface="Stag Sans Light" panose="020B0303040000020004" pitchFamily="34" charset="77"/>
              </a:rPr>
            </a:br>
            <a:r>
              <a:rPr lang="en-US" altLang="en-US" sz="2400" dirty="0">
                <a:latin typeface="Stag Sans Light" panose="020B0303040000020004" pitchFamily="34" charset="77"/>
              </a:rPr>
              <a:t>Project name </a:t>
            </a:r>
            <a:r>
              <a:rPr lang="en-US" altLang="en-US" sz="2400" dirty="0" smtClean="0">
                <a:latin typeface="Stag Sans Light" panose="020B0303040000020004" pitchFamily="34" charset="77"/>
              </a:rPr>
              <a:t>[Guardians of peace]</a:t>
            </a:r>
            <a:endParaRPr lang="en-US" altLang="en-US" sz="2400" dirty="0">
              <a:latin typeface="Stag Sans Light" panose="020B0303040000020004" pitchFamily="34" charset="77"/>
            </a:endParaRPr>
          </a:p>
          <a:p>
            <a:endParaRPr lang="en-US" altLang="en-US" sz="2400" dirty="0">
              <a:highlight>
                <a:srgbClr val="FF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2">
            <a:extLst>
              <a:ext uri="{FF2B5EF4-FFF2-40B4-BE49-F238E27FC236}">
                <a16:creationId xmlns:a16="http://schemas.microsoft.com/office/drawing/2014/main" xmlns="" id="{B8A15883-B14B-F944-93F7-FF58DD0AB5F2}"/>
              </a:ext>
            </a:extLst>
          </p:cNvPr>
          <p:cNvSpPr>
            <a:spLocks noGrp="1" noChangeArrowheads="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AB1953AC-D180-B74A-937E-00489094524F}" type="slidenum">
              <a:rPr lang="nl-NL" altLang="en-US">
                <a:latin typeface="Stag Sans Light" panose="020B0303040000020004" pitchFamily="34" charset="77"/>
              </a:rPr>
              <a:pPr fontAlgn="base">
                <a:spcBef>
                  <a:spcPct val="0"/>
                </a:spcBef>
                <a:spcAft>
                  <a:spcPct val="0"/>
                </a:spcAft>
              </a:pPr>
              <a:t>10</a:t>
            </a:fld>
            <a:endParaRPr lang="nl-NL" altLang="en-US">
              <a:latin typeface="Stag Sans Light" panose="020B0303040000020004" pitchFamily="34" charset="77"/>
            </a:endParaRPr>
          </a:p>
        </p:txBody>
      </p:sp>
      <p:sp>
        <p:nvSpPr>
          <p:cNvPr id="23554" name="Title 3">
            <a:extLst>
              <a:ext uri="{FF2B5EF4-FFF2-40B4-BE49-F238E27FC236}">
                <a16:creationId xmlns:a16="http://schemas.microsoft.com/office/drawing/2014/main" xmlns="" id="{1E4DEDCD-EE71-1C42-A8B6-D0C1627FCDCC}"/>
              </a:ext>
            </a:extLst>
          </p:cNvPr>
          <p:cNvSpPr>
            <a:spLocks noGrp="1" noChangeArrowheads="1"/>
          </p:cNvSpPr>
          <p:nvPr>
            <p:ph type="title"/>
          </p:nvPr>
        </p:nvSpPr>
        <p:spPr>
          <a:xfrm>
            <a:off x="215903" y="259565"/>
            <a:ext cx="8748713" cy="719138"/>
          </a:xfrm>
        </p:spPr>
        <p:txBody>
          <a:bodyPr/>
          <a:lstStyle/>
          <a:p>
            <a:r>
              <a:rPr lang="en-US" altLang="en-US" smtClean="0"/>
              <a:t>Guardians </a:t>
            </a:r>
            <a:r>
              <a:rPr lang="en-US" altLang="en-US" dirty="0" smtClean="0"/>
              <a:t>of Peace</a:t>
            </a:r>
            <a:endParaRPr lang="en-US" altLang="en-US" dirty="0">
              <a:highlight>
                <a:srgbClr val="FFFF00"/>
              </a:highlight>
            </a:endParaRPr>
          </a:p>
        </p:txBody>
      </p:sp>
      <p:graphicFrame>
        <p:nvGraphicFramePr>
          <p:cNvPr id="7" name="Content Placeholder 6">
            <a:extLst>
              <a:ext uri="{FF2B5EF4-FFF2-40B4-BE49-F238E27FC236}">
                <a16:creationId xmlns:a16="http://schemas.microsoft.com/office/drawing/2014/main" xmlns="" id="{966476F6-02A0-084C-A5EB-99E841C05B2C}"/>
              </a:ext>
            </a:extLst>
          </p:cNvPr>
          <p:cNvGraphicFramePr>
            <a:graphicFrameLocks noGrp="1"/>
          </p:cNvGraphicFramePr>
          <p:nvPr>
            <p:ph idx="1"/>
            <p:extLst>
              <p:ext uri="{D42A27DB-BD31-4B8C-83A1-F6EECF244321}">
                <p14:modId xmlns:p14="http://schemas.microsoft.com/office/powerpoint/2010/main" xmlns="" val="381103215"/>
              </p:ext>
            </p:extLst>
          </p:nvPr>
        </p:nvGraphicFramePr>
        <p:xfrm>
          <a:off x="239710" y="1208016"/>
          <a:ext cx="8748715" cy="3342393"/>
        </p:xfrm>
        <a:graphic>
          <a:graphicData uri="http://schemas.openxmlformats.org/drawingml/2006/table">
            <a:tbl>
              <a:tblPr firstRow="1" bandRow="1">
                <a:tableStyleId>{5C22544A-7EE6-4342-B048-85BDC9FD1C3A}</a:tableStyleId>
              </a:tblPr>
              <a:tblGrid>
                <a:gridCol w="1749743">
                  <a:extLst>
                    <a:ext uri="{9D8B030D-6E8A-4147-A177-3AD203B41FA5}">
                      <a16:colId xmlns:a16="http://schemas.microsoft.com/office/drawing/2014/main" xmlns="" val="1774637437"/>
                    </a:ext>
                  </a:extLst>
                </a:gridCol>
                <a:gridCol w="1749743">
                  <a:extLst>
                    <a:ext uri="{9D8B030D-6E8A-4147-A177-3AD203B41FA5}">
                      <a16:colId xmlns:a16="http://schemas.microsoft.com/office/drawing/2014/main" xmlns="" val="3816112827"/>
                    </a:ext>
                  </a:extLst>
                </a:gridCol>
                <a:gridCol w="1749743">
                  <a:extLst>
                    <a:ext uri="{9D8B030D-6E8A-4147-A177-3AD203B41FA5}">
                      <a16:colId xmlns:a16="http://schemas.microsoft.com/office/drawing/2014/main" xmlns="" val="1345260138"/>
                    </a:ext>
                  </a:extLst>
                </a:gridCol>
                <a:gridCol w="1749743">
                  <a:extLst>
                    <a:ext uri="{9D8B030D-6E8A-4147-A177-3AD203B41FA5}">
                      <a16:colId xmlns:a16="http://schemas.microsoft.com/office/drawing/2014/main" xmlns="" val="1791041365"/>
                    </a:ext>
                  </a:extLst>
                </a:gridCol>
                <a:gridCol w="1749743">
                  <a:extLst>
                    <a:ext uri="{9D8B030D-6E8A-4147-A177-3AD203B41FA5}">
                      <a16:colId xmlns:a16="http://schemas.microsoft.com/office/drawing/2014/main" xmlns="" val="2548105161"/>
                    </a:ext>
                  </a:extLst>
                </a:gridCol>
              </a:tblGrid>
              <a:tr h="744165">
                <a:tc>
                  <a:txBody>
                    <a:bodyPr/>
                    <a:lstStyle/>
                    <a:p>
                      <a:r>
                        <a:rPr lang="en-US" sz="1200" b="0" i="0" dirty="0">
                          <a:latin typeface="Stag Sans Medium" panose="020B0603040000020004" pitchFamily="34" charset="77"/>
                        </a:rPr>
                        <a:t>Email</a:t>
                      </a:r>
                    </a:p>
                  </a:txBody>
                  <a:tcPr marT="45713" marB="45713" anchor="ctr"/>
                </a:tc>
                <a:tc>
                  <a:txBody>
                    <a:bodyPr/>
                    <a:lstStyle/>
                    <a:p>
                      <a:r>
                        <a:rPr lang="en-US" sz="1200" b="0" i="0" dirty="0">
                          <a:latin typeface="Stag Sans Medium" panose="020B0603040000020004" pitchFamily="34" charset="77"/>
                        </a:rPr>
                        <a:t>Hackathon Role</a:t>
                      </a:r>
                    </a:p>
                  </a:txBody>
                  <a:tcPr marT="45713" marB="45713" anchor="ctr"/>
                </a:tc>
                <a:tc>
                  <a:txBody>
                    <a:bodyPr/>
                    <a:lstStyle/>
                    <a:p>
                      <a:r>
                        <a:rPr lang="en-US" sz="1200" b="0" i="0" dirty="0">
                          <a:latin typeface="Stag Sans Medium" panose="020B0603040000020004" pitchFamily="34" charset="77"/>
                        </a:rPr>
                        <a:t>Job Role</a:t>
                      </a:r>
                    </a:p>
                  </a:txBody>
                  <a:tcPr marT="45713" marB="45713" anchor="ctr"/>
                </a:tc>
                <a:tc>
                  <a:txBody>
                    <a:bodyPr/>
                    <a:lstStyle/>
                    <a:p>
                      <a:r>
                        <a:rPr lang="en-US" sz="1200" b="0" i="0" dirty="0">
                          <a:latin typeface="Stag Sans Medium" panose="020B0603040000020004" pitchFamily="34" charset="77"/>
                        </a:rPr>
                        <a:t>Team Lead</a:t>
                      </a:r>
                    </a:p>
                  </a:txBody>
                  <a:tcPr marT="45713" marB="45713" anchor="ctr"/>
                </a:tc>
                <a:tc>
                  <a:txBody>
                    <a:bodyPr/>
                    <a:lstStyle/>
                    <a:p>
                      <a:r>
                        <a:rPr lang="en-US" sz="1200" b="0" i="0" dirty="0">
                          <a:latin typeface="Stag Sans Medium" panose="020B0603040000020004" pitchFamily="34" charset="77"/>
                        </a:rPr>
                        <a:t>Location</a:t>
                      </a:r>
                    </a:p>
                  </a:txBody>
                  <a:tcPr marT="45713" marB="45713" anchor="ctr"/>
                </a:tc>
                <a:extLst>
                  <a:ext uri="{0D108BD9-81ED-4DB2-BD59-A6C34878D82A}">
                    <a16:rowId xmlns:a16="http://schemas.microsoft.com/office/drawing/2014/main" xmlns="" val="2161487491"/>
                  </a:ext>
                </a:extLst>
              </a:tr>
              <a:tr h="847613">
                <a:tc>
                  <a:txBody>
                    <a:bodyPr/>
                    <a:lstStyle/>
                    <a:p>
                      <a:endParaRPr lang="en-US" sz="1200" b="0" i="0" dirty="0">
                        <a:latin typeface="Stag Sans Light" panose="020B0303040000020004" pitchFamily="34" charset="77"/>
                      </a:endParaRPr>
                    </a:p>
                  </a:txBody>
                  <a:tcPr marT="45713" marB="45713"/>
                </a:tc>
                <a:tc>
                  <a:txBody>
                    <a:bodyPr/>
                    <a:lstStyle/>
                    <a:p>
                      <a:r>
                        <a:rPr lang="en-US" sz="1200" b="0" i="0" dirty="0">
                          <a:latin typeface="Stag Sans Light" panose="020B0303040000020004" pitchFamily="34" charset="77"/>
                        </a:rPr>
                        <a:t>Hacker, Hustler or Hipster?</a:t>
                      </a:r>
                    </a:p>
                  </a:txBody>
                  <a:tcPr marT="45713" marB="45713"/>
                </a:tc>
                <a:tc>
                  <a:txBody>
                    <a:bodyPr/>
                    <a:lstStyle/>
                    <a:p>
                      <a:r>
                        <a:rPr lang="en-US" sz="1200" b="0" i="0" dirty="0">
                          <a:latin typeface="Stag Sans Light" panose="020B0303040000020004" pitchFamily="34" charset="77"/>
                        </a:rPr>
                        <a:t>Cloud architect, UX Consultant, </a:t>
                      </a:r>
                      <a:r>
                        <a:rPr lang="en-US" sz="1200" b="0" i="0" dirty="0" err="1">
                          <a:latin typeface="Stag Sans Light" panose="020B0303040000020004" pitchFamily="34" charset="77"/>
                        </a:rPr>
                        <a:t>etc</a:t>
                      </a:r>
                      <a:endParaRPr lang="en-US" sz="1200" b="0" i="0" dirty="0">
                        <a:latin typeface="Stag Sans Light" panose="020B0303040000020004" pitchFamily="34" charset="77"/>
                      </a:endParaRPr>
                    </a:p>
                  </a:txBody>
                  <a:tcPr marT="45713" marB="45713"/>
                </a:tc>
                <a:tc>
                  <a:txBody>
                    <a:bodyPr/>
                    <a:lstStyle/>
                    <a:p>
                      <a:r>
                        <a:rPr lang="en-US" sz="1200" b="0" i="0" dirty="0">
                          <a:latin typeface="Stag Sans Light" panose="020B0303040000020004" pitchFamily="34" charset="77"/>
                        </a:rPr>
                        <a:t>Yes/No</a:t>
                      </a:r>
                    </a:p>
                  </a:txBody>
                  <a:tcPr marT="45713" marB="45713"/>
                </a:tc>
                <a:tc>
                  <a:txBody>
                    <a:bodyPr/>
                    <a:lstStyle/>
                    <a:p>
                      <a:r>
                        <a:rPr lang="en-US" sz="1200" b="0" i="0" dirty="0">
                          <a:latin typeface="Stag Sans Light" panose="020B0303040000020004" pitchFamily="34" charset="77"/>
                        </a:rPr>
                        <a:t>Pune, Chennai, Mumbai, Bangalore, Other?</a:t>
                      </a:r>
                    </a:p>
                  </a:txBody>
                  <a:tcPr marT="45713" marB="45713"/>
                </a:tc>
                <a:extLst>
                  <a:ext uri="{0D108BD9-81ED-4DB2-BD59-A6C34878D82A}">
                    <a16:rowId xmlns:a16="http://schemas.microsoft.com/office/drawing/2014/main" xmlns="" val="441251177"/>
                  </a:ext>
                </a:extLst>
              </a:tr>
              <a:tr h="431143">
                <a:tc>
                  <a:txBody>
                    <a:bodyPr/>
                    <a:lstStyle/>
                    <a:p>
                      <a:r>
                        <a:rPr lang="en-US" sz="1200" b="0" i="0" dirty="0" smtClean="0">
                          <a:latin typeface="Stag Sans Light" panose="020B0303040000020004" pitchFamily="34" charset="77"/>
                        </a:rPr>
                        <a:t>rahul.ranjan@atos.net</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Developer</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Consultant</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No</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United Kingdom</a:t>
                      </a:r>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xmlns="" val="406817065"/>
                  </a:ext>
                </a:extLst>
              </a:tr>
              <a:tr h="431143">
                <a:tc>
                  <a:txBody>
                    <a:bodyPr/>
                    <a:lstStyle/>
                    <a:p>
                      <a:r>
                        <a:rPr lang="en-US" sz="1200" b="0" i="0" dirty="0" smtClean="0">
                          <a:latin typeface="Stag Sans Light" panose="020B0303040000020004" pitchFamily="34" charset="77"/>
                        </a:rPr>
                        <a:t>Vijayalakshmi.gs@atos.net</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Developer</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Associate</a:t>
                      </a:r>
                      <a:r>
                        <a:rPr lang="en-US" sz="1200" b="0" i="0" baseline="0" dirty="0" smtClean="0">
                          <a:latin typeface="Stag Sans Light" panose="020B0303040000020004" pitchFamily="34" charset="77"/>
                        </a:rPr>
                        <a:t> </a:t>
                      </a:r>
                      <a:r>
                        <a:rPr lang="en-US" sz="1200" b="0" i="0" dirty="0" smtClean="0">
                          <a:latin typeface="Stag Sans Light" panose="020B0303040000020004" pitchFamily="34" charset="77"/>
                        </a:rPr>
                        <a:t>Consultant</a:t>
                      </a:r>
                      <a:endParaRPr lang="en-US" sz="1200" b="0" i="0" dirty="0">
                        <a:latin typeface="Stag Sans Light" panose="020B0303040000020004" pitchFamily="34" charset="77"/>
                      </a:endParaRPr>
                    </a:p>
                  </a:txBody>
                  <a:tcPr marT="45713" marB="45713"/>
                </a:tc>
                <a:tc>
                  <a:txBody>
                    <a:bodyPr/>
                    <a:lstStyle/>
                    <a:p>
                      <a:r>
                        <a:rPr lang="en-US" sz="1200" b="0" i="0" dirty="0" smtClean="0">
                          <a:latin typeface="Stag Sans Light" panose="020B0303040000020004" pitchFamily="34" charset="77"/>
                        </a:rPr>
                        <a:t>No</a:t>
                      </a:r>
                      <a:endParaRPr lang="en-US" sz="1200" b="0" i="0" dirty="0">
                        <a:latin typeface="Stag Sans Light" panose="020B0303040000020004" pitchFamily="34" charset="77"/>
                      </a:endParaRP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latin typeface="Stag Sans Light" panose="020B0303040000020004" pitchFamily="34" charset="77"/>
                        </a:rPr>
                        <a:t>United Kingdom</a:t>
                      </a:r>
                    </a:p>
                    <a:p>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xmlns="" val="1983851396"/>
                  </a:ext>
                </a:extLst>
              </a:tr>
              <a:tr h="431143">
                <a:tc>
                  <a:txBody>
                    <a:bodyPr/>
                    <a:lstStyle/>
                    <a:p>
                      <a:endParaRPr lang="en-US" sz="1200" b="0" i="0" dirty="0">
                        <a:latin typeface="Stag Sans Light" panose="020B0303040000020004" pitchFamily="34" charset="77"/>
                      </a:endParaRPr>
                    </a:p>
                  </a:txBody>
                  <a:tcPr marT="45713" marB="45713"/>
                </a:tc>
                <a:tc>
                  <a:txBody>
                    <a:bodyPr/>
                    <a:lstStyle/>
                    <a:p>
                      <a:endParaRPr lang="en-US" sz="1200" b="0" i="0">
                        <a:latin typeface="Stag Sans Light" panose="020B0303040000020004" pitchFamily="34" charset="77"/>
                      </a:endParaRPr>
                    </a:p>
                  </a:txBody>
                  <a:tcPr marT="45713" marB="45713"/>
                </a:tc>
                <a:tc>
                  <a:txBody>
                    <a:bodyPr/>
                    <a:lstStyle/>
                    <a:p>
                      <a:endParaRPr lang="en-US" sz="1200" b="0" i="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xmlns="" val="614613296"/>
                  </a:ext>
                </a:extLst>
              </a:tr>
              <a:tr h="431143">
                <a:tc>
                  <a:txBody>
                    <a:bodyPr/>
                    <a:lstStyle/>
                    <a:p>
                      <a:endParaRPr lang="en-US" sz="1200" b="0" i="0" dirty="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tc>
                  <a:txBody>
                    <a:bodyPr/>
                    <a:lstStyle/>
                    <a:p>
                      <a:endParaRPr lang="en-US" sz="1200" b="0" i="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xmlns="" val="3632989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xmlns="" id="{09C17EF9-5ECA-894A-BCD5-E602920EED65}"/>
              </a:ext>
            </a:extLst>
          </p:cNvPr>
          <p:cNvSpPr>
            <a:spLocks noGrp="1" noChangeArrowheads="1"/>
          </p:cNvSpPr>
          <p:nvPr>
            <p:ph type="ctrTitle"/>
          </p:nvPr>
        </p:nvSpPr>
        <p:spPr>
          <a:xfrm>
            <a:off x="215900" y="1203325"/>
            <a:ext cx="6516688" cy="1103313"/>
          </a:xfrm>
        </p:spPr>
        <p:txBody>
          <a:bodyPr/>
          <a:lstStyle/>
          <a:p>
            <a:r>
              <a:rPr lang="en-US" altLang="en-US" dirty="0"/>
              <a:t>Voice Hack 2020</a:t>
            </a:r>
          </a:p>
        </p:txBody>
      </p:sp>
      <p:sp>
        <p:nvSpPr>
          <p:cNvPr id="3" name="Rectangle 2">
            <a:extLst>
              <a:ext uri="{FF2B5EF4-FFF2-40B4-BE49-F238E27FC236}">
                <a16:creationId xmlns:a16="http://schemas.microsoft.com/office/drawing/2014/main" xmlns="" id="{800CC8EF-BE34-6141-AF38-FCEB490ECA3E}"/>
              </a:ext>
            </a:extLst>
          </p:cNvPr>
          <p:cNvSpPr/>
          <p:nvPr/>
        </p:nvSpPr>
        <p:spPr>
          <a:xfrm>
            <a:off x="296545" y="2709378"/>
            <a:ext cx="2563202" cy="369332"/>
          </a:xfrm>
          <a:prstGeom prst="rect">
            <a:avLst/>
          </a:prstGeom>
        </p:spPr>
        <p:txBody>
          <a:bodyPr wrap="none" lIns="0" tIns="0" rIns="0" bIns="0">
            <a:spAutoFit/>
          </a:bodyPr>
          <a:lstStyle/>
          <a:p>
            <a:r>
              <a:rPr lang="en-US" sz="1200" dirty="0">
                <a:solidFill>
                  <a:prstClr val="white"/>
                </a:solidFill>
                <a:latin typeface="Stag Sans Medium" panose="020B0603040000020004" pitchFamily="34" charset="77"/>
                <a:ea typeface="Verdana" pitchFamily="34" charset="0"/>
                <a:cs typeface="Verdana" pitchFamily="34" charset="0"/>
              </a:rPr>
              <a:t>For more information please contact:</a:t>
            </a:r>
            <a:br>
              <a:rPr lang="en-US" sz="1200" dirty="0">
                <a:solidFill>
                  <a:prstClr val="white"/>
                </a:solidFill>
                <a:latin typeface="Stag Sans Medium" panose="020B0603040000020004" pitchFamily="34" charset="77"/>
                <a:ea typeface="Verdana" pitchFamily="34" charset="0"/>
                <a:cs typeface="Verdana" pitchFamily="34" charset="0"/>
              </a:rPr>
            </a:br>
            <a:r>
              <a:rPr lang="en-US" sz="1200" dirty="0">
                <a:solidFill>
                  <a:prstClr val="white"/>
                </a:solidFill>
                <a:latin typeface="Stag Sans Medium" panose="020B0603040000020004" pitchFamily="34" charset="77"/>
                <a:ea typeface="Verdana" pitchFamily="34" charset="0"/>
                <a:cs typeface="Verdana" pitchFamily="34" charset="0"/>
              </a:rPr>
              <a:t>Hackathon@atos.net</a:t>
            </a:r>
            <a:endParaRPr lang="en-GB" dirty="0">
              <a:latin typeface="Stag Sans Medium" panose="020B0603040000020004"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2">
            <a:extLst>
              <a:ext uri="{FF2B5EF4-FFF2-40B4-BE49-F238E27FC236}">
                <a16:creationId xmlns:a16="http://schemas.microsoft.com/office/drawing/2014/main" xmlns="" id="{82A1EEE3-FE64-CB46-8F00-50BE363467FD}"/>
              </a:ext>
            </a:extLst>
          </p:cNvPr>
          <p:cNvSpPr>
            <a:spLocks noGrp="1" noChangeArrowheads="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C6706C11-107B-4E42-B398-CFA3F131B370}" type="slidenum">
              <a:rPr lang="nl-NL" altLang="en-US">
                <a:latin typeface="Stag Sans Light" panose="020B0303040000020004" pitchFamily="34" charset="77"/>
              </a:rPr>
              <a:pPr fontAlgn="base">
                <a:spcBef>
                  <a:spcPct val="0"/>
                </a:spcBef>
                <a:spcAft>
                  <a:spcPct val="0"/>
                </a:spcAft>
              </a:pPr>
              <a:t>2</a:t>
            </a:fld>
            <a:endParaRPr lang="nl-NL" altLang="en-US">
              <a:latin typeface="Stag Sans Light" panose="020B0303040000020004" pitchFamily="34" charset="77"/>
            </a:endParaRPr>
          </a:p>
        </p:txBody>
      </p:sp>
      <p:sp>
        <p:nvSpPr>
          <p:cNvPr id="13314" name="Title 3">
            <a:extLst>
              <a:ext uri="{FF2B5EF4-FFF2-40B4-BE49-F238E27FC236}">
                <a16:creationId xmlns:a16="http://schemas.microsoft.com/office/drawing/2014/main" xmlns="" id="{BE3F9E45-E214-1748-8C50-3F4C1D388A47}"/>
              </a:ext>
            </a:extLst>
          </p:cNvPr>
          <p:cNvSpPr>
            <a:spLocks noGrp="1" noChangeArrowheads="1"/>
          </p:cNvSpPr>
          <p:nvPr>
            <p:ph type="title"/>
          </p:nvPr>
        </p:nvSpPr>
        <p:spPr>
          <a:xfrm>
            <a:off x="215900" y="123825"/>
            <a:ext cx="8748713" cy="719138"/>
          </a:xfrm>
        </p:spPr>
        <p:txBody>
          <a:bodyPr/>
          <a:lstStyle/>
          <a:p>
            <a:r>
              <a:rPr lang="en-US" altLang="en-US"/>
              <a:t>Vision and value proposition</a:t>
            </a:r>
            <a:endParaRPr lang="en-US" altLang="en-US" sz="2000">
              <a:latin typeface="Stag Sans Light" panose="020B0303040000020004" pitchFamily="34" charset="77"/>
            </a:endParaRPr>
          </a:p>
        </p:txBody>
      </p:sp>
      <p:sp>
        <p:nvSpPr>
          <p:cNvPr id="13315" name="Content Placeholder 5">
            <a:extLst>
              <a:ext uri="{FF2B5EF4-FFF2-40B4-BE49-F238E27FC236}">
                <a16:creationId xmlns:a16="http://schemas.microsoft.com/office/drawing/2014/main" xmlns="" id="{6A716F0F-76C8-2A4D-BEEE-511A91292425}"/>
              </a:ext>
            </a:extLst>
          </p:cNvPr>
          <p:cNvSpPr>
            <a:spLocks noGrp="1" noChangeArrowheads="1"/>
          </p:cNvSpPr>
          <p:nvPr>
            <p:ph idx="1"/>
          </p:nvPr>
        </p:nvSpPr>
        <p:spPr>
          <a:xfrm>
            <a:off x="229985" y="1031132"/>
            <a:ext cx="8724900" cy="3560323"/>
          </a:xfrm>
        </p:spPr>
        <p:txBody>
          <a:bodyPr anchor="ctr"/>
          <a:lstStyle/>
          <a:p>
            <a:r>
              <a:rPr lang="en-GB" dirty="0" smtClean="0"/>
              <a:t>“</a:t>
            </a:r>
            <a:r>
              <a:rPr lang="en-GB" b="1" dirty="0" smtClean="0"/>
              <a:t>Giving a voice to </a:t>
            </a:r>
            <a:r>
              <a:rPr lang="en-GB" b="1" dirty="0" err="1" smtClean="0"/>
              <a:t>Jira</a:t>
            </a:r>
            <a:r>
              <a:rPr lang="en-GB" dirty="0" smtClean="0"/>
              <a:t>” </a:t>
            </a:r>
          </a:p>
          <a:p>
            <a:r>
              <a:rPr lang="en-US" dirty="0" smtClean="0"/>
              <a:t>Our aim is to reduce time and eliminate the need of the Scrum Master/Developer to carefully look at and interact with the Scrum Board. </a:t>
            </a:r>
          </a:p>
          <a:p>
            <a:r>
              <a:rPr lang="en-US" dirty="0" smtClean="0"/>
              <a:t>Cuts down the amount of time that users would normally spend clicking through various sections of the </a:t>
            </a:r>
            <a:r>
              <a:rPr lang="en-US" dirty="0" err="1" smtClean="0"/>
              <a:t>Jira</a:t>
            </a:r>
            <a:r>
              <a:rPr lang="en-US" dirty="0" smtClean="0"/>
              <a:t> software to find the simplest information.</a:t>
            </a:r>
          </a:p>
          <a:p>
            <a:r>
              <a:rPr lang="en-US" dirty="0" smtClean="0"/>
              <a:t> By saving valuable minutes, employees could plan out their next week or project more quickly and efficiently.</a:t>
            </a:r>
          </a:p>
          <a:p>
            <a:endParaRPr lang="en-US" dirty="0" smtClean="0"/>
          </a:p>
          <a:p>
            <a:endParaRPr lang="en-US" dirty="0" smtClean="0"/>
          </a:p>
          <a:p>
            <a:endParaRPr lang="en-US" dirty="0" smtClean="0"/>
          </a:p>
          <a:p>
            <a:endParaRPr lang="en-US" dirty="0" smtClean="0"/>
          </a:p>
          <a:p>
            <a:pPr>
              <a:buNone/>
            </a:pPr>
            <a:endParaRPr lang="en-US" dirty="0"/>
          </a:p>
        </p:txBody>
      </p:sp>
    </p:spTree>
    <p:extLst>
      <p:ext uri="{BB962C8B-B14F-4D97-AF65-F5344CB8AC3E}">
        <p14:creationId xmlns:p14="http://schemas.microsoft.com/office/powerpoint/2010/main" xmlns="" val="16694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2">
            <a:extLst>
              <a:ext uri="{FF2B5EF4-FFF2-40B4-BE49-F238E27FC236}">
                <a16:creationId xmlns:a16="http://schemas.microsoft.com/office/drawing/2014/main" xmlns="" id="{8E209982-ECA8-8148-B480-8C94B2773473}"/>
              </a:ext>
            </a:extLst>
          </p:cNvPr>
          <p:cNvSpPr>
            <a:spLocks noGrp="1" noChangeArrowheads="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D41AC3CA-ADC4-4747-AB97-26341A8A8ABC}" type="slidenum">
              <a:rPr lang="nl-NL" altLang="en-US">
                <a:latin typeface="Stag Sans Light" panose="020B0303040000020004" pitchFamily="34" charset="77"/>
              </a:rPr>
              <a:pPr fontAlgn="base">
                <a:spcBef>
                  <a:spcPct val="0"/>
                </a:spcBef>
                <a:spcAft>
                  <a:spcPct val="0"/>
                </a:spcAft>
              </a:pPr>
              <a:t>3</a:t>
            </a:fld>
            <a:endParaRPr lang="nl-NL" altLang="en-US">
              <a:latin typeface="Stag Sans Light" panose="020B0303040000020004" pitchFamily="34" charset="77"/>
            </a:endParaRPr>
          </a:p>
        </p:txBody>
      </p:sp>
      <p:sp>
        <p:nvSpPr>
          <p:cNvPr id="14338" name="Title 3">
            <a:extLst>
              <a:ext uri="{FF2B5EF4-FFF2-40B4-BE49-F238E27FC236}">
                <a16:creationId xmlns:a16="http://schemas.microsoft.com/office/drawing/2014/main" xmlns="" id="{ACD4FA70-45C4-A64E-9F6D-97E4F25A3AF0}"/>
              </a:ext>
            </a:extLst>
          </p:cNvPr>
          <p:cNvSpPr>
            <a:spLocks noGrp="1" noChangeArrowheads="1"/>
          </p:cNvSpPr>
          <p:nvPr>
            <p:ph type="title"/>
          </p:nvPr>
        </p:nvSpPr>
        <p:spPr>
          <a:xfrm>
            <a:off x="215900" y="123825"/>
            <a:ext cx="8748713" cy="719138"/>
          </a:xfrm>
        </p:spPr>
        <p:txBody>
          <a:bodyPr/>
          <a:lstStyle/>
          <a:p>
            <a:r>
              <a:rPr lang="en-US" altLang="en-US"/>
              <a:t>The problem</a:t>
            </a:r>
            <a:endParaRPr lang="en-US" altLang="en-US" sz="2000">
              <a:latin typeface="Stag Sans Light" panose="020B0303040000020004" pitchFamily="34" charset="77"/>
            </a:endParaRPr>
          </a:p>
        </p:txBody>
      </p:sp>
      <p:sp>
        <p:nvSpPr>
          <p:cNvPr id="6" name="Content Placeholder 5">
            <a:extLst>
              <a:ext uri="{FF2B5EF4-FFF2-40B4-BE49-F238E27FC236}">
                <a16:creationId xmlns:a16="http://schemas.microsoft.com/office/drawing/2014/main" xmlns="" id="{8539AE27-B270-D643-A6C2-352E862D77EC}"/>
              </a:ext>
            </a:extLst>
          </p:cNvPr>
          <p:cNvSpPr>
            <a:spLocks noGrp="1"/>
          </p:cNvSpPr>
          <p:nvPr>
            <p:ph idx="1"/>
          </p:nvPr>
        </p:nvSpPr>
        <p:spPr>
          <a:xfrm>
            <a:off x="239713" y="1150938"/>
            <a:ext cx="8724900" cy="3475037"/>
          </a:xfrm>
        </p:spPr>
        <p:txBody>
          <a:bodyPr rtlCol="0">
            <a:noAutofit/>
          </a:bodyPr>
          <a:lstStyle/>
          <a:p>
            <a:pPr marL="0" indent="0" fontAlgn="auto">
              <a:spcAft>
                <a:spcPts val="0"/>
              </a:spcAft>
              <a:buNone/>
              <a:defRPr/>
            </a:pPr>
            <a:r>
              <a:rPr lang="en-US" dirty="0" smtClean="0"/>
              <a:t>We know how widespread is the Agile methodology in software industry and our intention  aims to simplify an important part of their day-to-day tasks. Stand up meetings require physical effort by all the team members and human-computer interaction.</a:t>
            </a:r>
          </a:p>
          <a:p>
            <a:pPr marL="0" indent="0" fontAlgn="auto">
              <a:spcAft>
                <a:spcPts val="0"/>
              </a:spcAft>
              <a:buNone/>
              <a:defRPr/>
            </a:pPr>
            <a:endParaRPr lang="en-US" dirty="0" smtClean="0"/>
          </a:p>
          <a:p>
            <a:pPr marL="0" indent="0" fontAlgn="auto">
              <a:spcAft>
                <a:spcPts val="0"/>
              </a:spcAft>
              <a:buNone/>
              <a:defRPr/>
            </a:pPr>
            <a:r>
              <a:rPr lang="en-US" dirty="0" smtClean="0"/>
              <a:t>Most project management and development teams find themselves on </a:t>
            </a:r>
            <a:r>
              <a:rPr lang="en-US" dirty="0" err="1" smtClean="0"/>
              <a:t>Jira</a:t>
            </a:r>
            <a:r>
              <a:rPr lang="en-US" dirty="0" smtClean="0"/>
              <a:t> constantly throughout their working day.</a:t>
            </a:r>
          </a:p>
          <a:p>
            <a:pPr marL="0" indent="0" fontAlgn="auto">
              <a:spcAft>
                <a:spcPts val="0"/>
              </a:spcAft>
              <a:buNone/>
              <a:defRPr/>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2">
            <a:extLst>
              <a:ext uri="{FF2B5EF4-FFF2-40B4-BE49-F238E27FC236}">
                <a16:creationId xmlns:a16="http://schemas.microsoft.com/office/drawing/2014/main" xmlns="" id="{0E4C8186-5DA2-C34A-AB49-D72071FD9718}"/>
              </a:ext>
            </a:extLst>
          </p:cNvPr>
          <p:cNvSpPr>
            <a:spLocks noGrp="1" noChangeArrowheads="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842BD9AA-1B99-F94D-98AC-1D7D1D94F133}" type="slidenum">
              <a:rPr lang="nl-NL" altLang="en-US">
                <a:latin typeface="Stag Sans Light" panose="020B0303040000020004" pitchFamily="34" charset="77"/>
              </a:rPr>
              <a:pPr fontAlgn="base">
                <a:spcBef>
                  <a:spcPct val="0"/>
                </a:spcBef>
                <a:spcAft>
                  <a:spcPct val="0"/>
                </a:spcAft>
              </a:pPr>
              <a:t>4</a:t>
            </a:fld>
            <a:endParaRPr lang="nl-NL" altLang="en-US">
              <a:latin typeface="Stag Sans Light" panose="020B0303040000020004" pitchFamily="34" charset="77"/>
            </a:endParaRPr>
          </a:p>
        </p:txBody>
      </p:sp>
      <p:sp>
        <p:nvSpPr>
          <p:cNvPr id="15362" name="Title 3">
            <a:extLst>
              <a:ext uri="{FF2B5EF4-FFF2-40B4-BE49-F238E27FC236}">
                <a16:creationId xmlns:a16="http://schemas.microsoft.com/office/drawing/2014/main" xmlns="" id="{E622CB69-1CA2-5249-AB21-3F9A435F1809}"/>
              </a:ext>
            </a:extLst>
          </p:cNvPr>
          <p:cNvSpPr>
            <a:spLocks noGrp="1" noChangeArrowheads="1"/>
          </p:cNvSpPr>
          <p:nvPr>
            <p:ph type="title"/>
          </p:nvPr>
        </p:nvSpPr>
        <p:spPr>
          <a:xfrm>
            <a:off x="215900" y="123825"/>
            <a:ext cx="8748713" cy="719138"/>
          </a:xfrm>
        </p:spPr>
        <p:txBody>
          <a:bodyPr/>
          <a:lstStyle/>
          <a:p>
            <a:r>
              <a:rPr lang="en-US" altLang="en-US"/>
              <a:t>The solution</a:t>
            </a:r>
            <a:endParaRPr lang="en-US" altLang="en-US" sz="2000">
              <a:latin typeface="Stag Sans Light" panose="020B0303040000020004" pitchFamily="34" charset="77"/>
            </a:endParaRPr>
          </a:p>
        </p:txBody>
      </p:sp>
      <p:sp>
        <p:nvSpPr>
          <p:cNvPr id="15363" name="Content Placeholder 5">
            <a:extLst>
              <a:ext uri="{FF2B5EF4-FFF2-40B4-BE49-F238E27FC236}">
                <a16:creationId xmlns:a16="http://schemas.microsoft.com/office/drawing/2014/main" xmlns="" id="{294A162D-75DD-C143-8A37-94DFC0EAA0A6}"/>
              </a:ext>
            </a:extLst>
          </p:cNvPr>
          <p:cNvSpPr>
            <a:spLocks noGrp="1" noChangeArrowheads="1"/>
          </p:cNvSpPr>
          <p:nvPr>
            <p:ph idx="1"/>
          </p:nvPr>
        </p:nvSpPr>
        <p:spPr>
          <a:xfrm>
            <a:off x="239713" y="1150938"/>
            <a:ext cx="8724900" cy="3475037"/>
          </a:xfrm>
        </p:spPr>
        <p:txBody>
          <a:bodyPr/>
          <a:lstStyle/>
          <a:p>
            <a:pPr marL="0" indent="0">
              <a:buFont typeface="Wingdings" pitchFamily="2" charset="2"/>
              <a:buChar char="Ø"/>
            </a:pPr>
            <a:r>
              <a:rPr lang="en-IN" dirty="0" smtClean="0"/>
              <a:t>Using the </a:t>
            </a:r>
            <a:r>
              <a:rPr lang="en-IN" dirty="0" err="1" smtClean="0"/>
              <a:t>Webhook</a:t>
            </a:r>
            <a:r>
              <a:rPr lang="en-IN" dirty="0" smtClean="0"/>
              <a:t> functionality provided by the Google Dialog flow , will fire the request to external API and get the expected response to convert into voice.</a:t>
            </a:r>
          </a:p>
          <a:p>
            <a:pPr marL="0" indent="0">
              <a:buFont typeface="Wingdings" pitchFamily="2" charset="2"/>
              <a:buChar char="Ø"/>
            </a:pPr>
            <a:r>
              <a:rPr lang="en-US" dirty="0" smtClean="0"/>
              <a:t>User is only giving short instructions as voice input to our </a:t>
            </a:r>
            <a:r>
              <a:rPr lang="en-US" dirty="0" err="1" smtClean="0"/>
              <a:t>bot</a:t>
            </a:r>
            <a:r>
              <a:rPr lang="en-US" dirty="0" smtClean="0"/>
              <a:t> and output is easily provided to the team member.</a:t>
            </a:r>
          </a:p>
          <a:p>
            <a:pPr marL="0" indent="0">
              <a:buFont typeface="Wingdings" pitchFamily="2" charset="2"/>
              <a:buChar char="Ø"/>
            </a:pPr>
            <a:r>
              <a:rPr lang="en-IN" dirty="0" smtClean="0"/>
              <a:t>This AI Based project will have in-built data/phrases for instructing the commands to perform on </a:t>
            </a:r>
            <a:r>
              <a:rPr lang="en-IN" dirty="0" err="1" smtClean="0"/>
              <a:t>jira</a:t>
            </a:r>
            <a:r>
              <a:rPr lang="en-IN" dirty="0" smtClean="0"/>
              <a:t> so any member of the team can input voice and extract the response(Updating the tickets, creating the story/tasks which results in time saving).</a:t>
            </a:r>
            <a:endParaRPr lang="en-US" dirty="0" smtClean="0"/>
          </a:p>
          <a:p>
            <a:pPr marL="0" indent="0">
              <a:buNone/>
            </a:pPr>
            <a:endParaRPr lang="en-US" altLang="en-US" dirty="0" smtClean="0"/>
          </a:p>
          <a:p>
            <a:pPr marL="0" indent="0">
              <a:buNone/>
            </a:pPr>
            <a:endParaRPr lang="en-US" altLang="en-US" dirty="0" smtClean="0"/>
          </a:p>
          <a:p>
            <a:pPr marL="0" indent="0">
              <a:buNone/>
            </a:pPr>
            <a:endParaRPr lang="en-GB"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a:extLst>
              <a:ext uri="{FF2B5EF4-FFF2-40B4-BE49-F238E27FC236}">
                <a16:creationId xmlns:a16="http://schemas.microsoft.com/office/drawing/2014/main" xmlns=""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5</a:t>
            </a:fld>
            <a:endParaRPr lang="nl-NL" altLang="en-US">
              <a:latin typeface="Stag Sans Light" panose="020B0303040000020004" pitchFamily="34" charset="77"/>
            </a:endParaRPr>
          </a:p>
        </p:txBody>
      </p:sp>
      <p:sp>
        <p:nvSpPr>
          <p:cNvPr id="16386" name="Title 3">
            <a:extLst>
              <a:ext uri="{FF2B5EF4-FFF2-40B4-BE49-F238E27FC236}">
                <a16:creationId xmlns:a16="http://schemas.microsoft.com/office/drawing/2014/main" xmlns="" id="{D541A628-26B3-6048-8FE3-AD4547122D9E}"/>
              </a:ext>
            </a:extLst>
          </p:cNvPr>
          <p:cNvSpPr>
            <a:spLocks noGrp="1" noChangeArrowheads="1"/>
          </p:cNvSpPr>
          <p:nvPr>
            <p:ph type="title"/>
          </p:nvPr>
        </p:nvSpPr>
        <p:spPr>
          <a:xfrm>
            <a:off x="215900" y="123825"/>
            <a:ext cx="8748713" cy="719138"/>
          </a:xfrm>
        </p:spPr>
        <p:txBody>
          <a:bodyPr/>
          <a:lstStyle/>
          <a:p>
            <a:r>
              <a:rPr lang="en-US" altLang="en-US" dirty="0"/>
              <a:t>Technical design</a:t>
            </a:r>
            <a:endParaRPr lang="en-US" altLang="en-US" sz="2000" dirty="0">
              <a:latin typeface="Stag Sans Light" panose="020B0303040000020004" pitchFamily="34" charset="77"/>
            </a:endParaRPr>
          </a:p>
        </p:txBody>
      </p:sp>
      <p:pic>
        <p:nvPicPr>
          <p:cNvPr id="5" name="Picture 2" descr="C:\Users\Viju Chintu710\Pictures\workflow_jira.png"/>
          <p:cNvPicPr>
            <a:picLocks noGrp="1" noChangeAspect="1" noChangeArrowheads="1"/>
          </p:cNvPicPr>
          <p:nvPr>
            <p:ph idx="1"/>
          </p:nvPr>
        </p:nvPicPr>
        <p:blipFill>
          <a:blip r:embed="rId2" cstate="print"/>
          <a:srcRect/>
          <a:stretch>
            <a:fillRect/>
          </a:stretch>
        </p:blipFill>
        <p:spPr bwMode="auto">
          <a:xfrm>
            <a:off x="944563" y="1545431"/>
            <a:ext cx="7315200" cy="268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a:extLst>
              <a:ext uri="{FF2B5EF4-FFF2-40B4-BE49-F238E27FC236}">
                <a16:creationId xmlns:a16="http://schemas.microsoft.com/office/drawing/2014/main" xmlns=""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6</a:t>
            </a:fld>
            <a:endParaRPr lang="nl-NL" altLang="en-US">
              <a:latin typeface="Stag Sans Light" panose="020B0303040000020004" pitchFamily="34" charset="77"/>
            </a:endParaRPr>
          </a:p>
        </p:txBody>
      </p:sp>
      <p:sp>
        <p:nvSpPr>
          <p:cNvPr id="16386" name="Title 3">
            <a:extLst>
              <a:ext uri="{FF2B5EF4-FFF2-40B4-BE49-F238E27FC236}">
                <a16:creationId xmlns:a16="http://schemas.microsoft.com/office/drawing/2014/main" xmlns="" id="{D541A628-26B3-6048-8FE3-AD4547122D9E}"/>
              </a:ext>
            </a:extLst>
          </p:cNvPr>
          <p:cNvSpPr>
            <a:spLocks noGrp="1" noChangeArrowheads="1"/>
          </p:cNvSpPr>
          <p:nvPr>
            <p:ph type="title"/>
          </p:nvPr>
        </p:nvSpPr>
        <p:spPr>
          <a:xfrm>
            <a:off x="215900" y="123825"/>
            <a:ext cx="8748713" cy="719138"/>
          </a:xfrm>
        </p:spPr>
        <p:txBody>
          <a:bodyPr/>
          <a:lstStyle/>
          <a:p>
            <a:r>
              <a:rPr lang="en-US" altLang="en-US" dirty="0"/>
              <a:t>Innovation</a:t>
            </a:r>
            <a:endParaRPr lang="en-US" altLang="en-US" sz="2000" dirty="0">
              <a:latin typeface="Stag Sans Light" panose="020B0303040000020004" pitchFamily="34" charset="77"/>
            </a:endParaRPr>
          </a:p>
        </p:txBody>
      </p:sp>
      <p:sp>
        <p:nvSpPr>
          <p:cNvPr id="16387" name="Content Placeholder 5">
            <a:extLst>
              <a:ext uri="{FF2B5EF4-FFF2-40B4-BE49-F238E27FC236}">
                <a16:creationId xmlns:a16="http://schemas.microsoft.com/office/drawing/2014/main" xmlns="" id="{F97A3A51-B151-2D42-B1D1-E27BA385207D}"/>
              </a:ext>
            </a:extLst>
          </p:cNvPr>
          <p:cNvSpPr>
            <a:spLocks noGrp="1" noChangeArrowheads="1"/>
          </p:cNvSpPr>
          <p:nvPr>
            <p:ph idx="1"/>
          </p:nvPr>
        </p:nvSpPr>
        <p:spPr>
          <a:xfrm>
            <a:off x="239713" y="1150938"/>
            <a:ext cx="8724900" cy="3475037"/>
          </a:xfrm>
        </p:spPr>
        <p:txBody>
          <a:bodyPr/>
          <a:lstStyle/>
          <a:p>
            <a:endParaRPr lang="en-IN" dirty="0" smtClean="0"/>
          </a:p>
          <a:p>
            <a:r>
              <a:rPr lang="en-US" dirty="0" smtClean="0"/>
              <a:t>It is designed to be used by a large community of Agile practicing Software Engineers.</a:t>
            </a:r>
            <a:endParaRPr lang="en-IN" dirty="0" smtClean="0"/>
          </a:p>
          <a:p>
            <a:r>
              <a:rPr lang="en-US" dirty="0" smtClean="0"/>
              <a:t>Well designed Training Phrases to understand user's instructions as it can misinterpret voice input many times. </a:t>
            </a:r>
          </a:p>
          <a:p>
            <a:r>
              <a:rPr lang="en-IN" dirty="0" smtClean="0"/>
              <a:t>To reduce time of Scrum master/Employees from manually updating the </a:t>
            </a:r>
            <a:r>
              <a:rPr lang="en-IN" dirty="0" err="1" smtClean="0"/>
              <a:t>Jira</a:t>
            </a:r>
            <a:r>
              <a:rPr lang="en-IN" dirty="0" smtClean="0"/>
              <a:t> tickets by writing JQL.</a:t>
            </a:r>
          </a:p>
          <a:p>
            <a:r>
              <a:rPr lang="en-US" dirty="0" smtClean="0"/>
              <a:t>We have used multiple technologies and integrated them to provide this end-to-end scrum master service. JIRA Software is used for Scrum Board and we have built Java service as well as using JIRA REST APIs to make API calls for task movements and obtain summary report</a:t>
            </a:r>
            <a:endParaRPr lang="en-IN" dirty="0" smtClean="0"/>
          </a:p>
          <a:p>
            <a:endParaRPr lang="en-IN" dirty="0" smtClean="0"/>
          </a:p>
          <a:p>
            <a:pPr marL="0" indent="0">
              <a:buNone/>
            </a:pPr>
            <a:r>
              <a:rPr lang="en-IN" dirty="0" smtClean="0"/>
              <a:t> </a:t>
            </a:r>
          </a:p>
          <a:p>
            <a:pPr marL="0" indent="0">
              <a:buNone/>
            </a:pPr>
            <a:endParaRPr lang="en-GB" altLang="en-US" dirty="0" smtClean="0"/>
          </a:p>
          <a:p>
            <a:pPr marL="0" indent="0">
              <a:buFont typeface="Lucida Sans Unicode" panose="020B0602030504020204" pitchFamily="34" charset="0"/>
              <a:buNone/>
            </a:pPr>
            <a:endParaRPr lang="en-GB" altLang="en-US" dirty="0"/>
          </a:p>
        </p:txBody>
      </p:sp>
    </p:spTree>
    <p:extLst>
      <p:ext uri="{BB962C8B-B14F-4D97-AF65-F5344CB8AC3E}">
        <p14:creationId xmlns:p14="http://schemas.microsoft.com/office/powerpoint/2010/main" xmlns="" val="310309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a:extLst>
              <a:ext uri="{FF2B5EF4-FFF2-40B4-BE49-F238E27FC236}">
                <a16:creationId xmlns:a16="http://schemas.microsoft.com/office/drawing/2014/main" xmlns=""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7</a:t>
            </a:fld>
            <a:endParaRPr lang="nl-NL" altLang="en-US">
              <a:latin typeface="Stag Sans Light" panose="020B0303040000020004" pitchFamily="34" charset="77"/>
            </a:endParaRPr>
          </a:p>
        </p:txBody>
      </p:sp>
      <p:sp>
        <p:nvSpPr>
          <p:cNvPr id="16386" name="Title 3">
            <a:extLst>
              <a:ext uri="{FF2B5EF4-FFF2-40B4-BE49-F238E27FC236}">
                <a16:creationId xmlns:a16="http://schemas.microsoft.com/office/drawing/2014/main" xmlns="" id="{D541A628-26B3-6048-8FE3-AD4547122D9E}"/>
              </a:ext>
            </a:extLst>
          </p:cNvPr>
          <p:cNvSpPr>
            <a:spLocks noGrp="1" noChangeArrowheads="1"/>
          </p:cNvSpPr>
          <p:nvPr>
            <p:ph type="title"/>
          </p:nvPr>
        </p:nvSpPr>
        <p:spPr>
          <a:xfrm>
            <a:off x="215900" y="123825"/>
            <a:ext cx="8748713" cy="719138"/>
          </a:xfrm>
        </p:spPr>
        <p:txBody>
          <a:bodyPr/>
          <a:lstStyle/>
          <a:p>
            <a:r>
              <a:rPr lang="en-US" altLang="en-US" dirty="0"/>
              <a:t>Business Value</a:t>
            </a:r>
            <a:endParaRPr lang="en-US" altLang="en-US" sz="2000" dirty="0">
              <a:latin typeface="Stag Sans Light" panose="020B0303040000020004" pitchFamily="34" charset="77"/>
            </a:endParaRPr>
          </a:p>
        </p:txBody>
      </p:sp>
      <p:sp>
        <p:nvSpPr>
          <p:cNvPr id="16387" name="Content Placeholder 5">
            <a:extLst>
              <a:ext uri="{FF2B5EF4-FFF2-40B4-BE49-F238E27FC236}">
                <a16:creationId xmlns:a16="http://schemas.microsoft.com/office/drawing/2014/main" xmlns="" id="{F97A3A51-B151-2D42-B1D1-E27BA385207D}"/>
              </a:ext>
            </a:extLst>
          </p:cNvPr>
          <p:cNvSpPr>
            <a:spLocks noGrp="1" noChangeArrowheads="1"/>
          </p:cNvSpPr>
          <p:nvPr>
            <p:ph idx="1"/>
          </p:nvPr>
        </p:nvSpPr>
        <p:spPr>
          <a:xfrm>
            <a:off x="239713" y="1150938"/>
            <a:ext cx="8724900" cy="3475037"/>
          </a:xfrm>
        </p:spPr>
        <p:txBody>
          <a:bodyPr/>
          <a:lstStyle/>
          <a:p>
            <a:pPr marL="0" indent="0">
              <a:buFont typeface="Wingdings" pitchFamily="2" charset="2"/>
              <a:buChar char="Ø"/>
            </a:pPr>
            <a:r>
              <a:rPr lang="en-US" dirty="0" smtClean="0"/>
              <a:t>Perform daily standup meeting task just by giving voice input thereby automating task movement and witness changes on the JIRA scrum board</a:t>
            </a:r>
          </a:p>
          <a:p>
            <a:pPr marL="0" indent="0">
              <a:buFont typeface="Wingdings" pitchFamily="2" charset="2"/>
              <a:buChar char="Ø"/>
            </a:pPr>
            <a:r>
              <a:rPr lang="en-US" dirty="0" smtClean="0"/>
              <a:t>Reducing each team member's effort and time put in, thereby eliminating need of a physical Scrum Master.</a:t>
            </a:r>
          </a:p>
          <a:p>
            <a:pPr marL="0" lvl="0" indent="0">
              <a:buFont typeface="Wingdings" pitchFamily="2" charset="2"/>
              <a:buChar char="Ø"/>
            </a:pPr>
            <a:r>
              <a:rPr lang="en-IN" dirty="0" smtClean="0"/>
              <a:t>Anyone who is not aware of the JQL will just instruct the Google mini to get the list</a:t>
            </a:r>
            <a:endParaRPr lang="en-US" dirty="0" smtClean="0"/>
          </a:p>
          <a:p>
            <a:pPr marL="0" indent="0">
              <a:buFont typeface="Wingdings" pitchFamily="2" charset="2"/>
              <a:buChar char="Ø"/>
            </a:pPr>
            <a:endParaRPr lang="en-US" dirty="0" smtClean="0"/>
          </a:p>
          <a:p>
            <a:pPr marL="0" indent="0">
              <a:buFont typeface="Wingdings" pitchFamily="2" charset="2"/>
              <a:buChar char="Ø"/>
            </a:pPr>
            <a:endParaRPr lang="en-US" dirty="0" smtClean="0"/>
          </a:p>
          <a:p>
            <a:pPr marL="0" indent="0">
              <a:buNone/>
            </a:pPr>
            <a:endParaRPr lang="en-GB" altLang="en-US" dirty="0"/>
          </a:p>
        </p:txBody>
      </p:sp>
    </p:spTree>
    <p:extLst>
      <p:ext uri="{BB962C8B-B14F-4D97-AF65-F5344CB8AC3E}">
        <p14:creationId xmlns:p14="http://schemas.microsoft.com/office/powerpoint/2010/main" xmlns="" val="290741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a:extLst>
              <a:ext uri="{FF2B5EF4-FFF2-40B4-BE49-F238E27FC236}">
                <a16:creationId xmlns:a16="http://schemas.microsoft.com/office/drawing/2014/main" xmlns=""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8</a:t>
            </a:fld>
            <a:endParaRPr lang="nl-NL" altLang="en-US">
              <a:latin typeface="Stag Sans Light" panose="020B0303040000020004" pitchFamily="34" charset="77"/>
            </a:endParaRPr>
          </a:p>
        </p:txBody>
      </p:sp>
      <p:sp>
        <p:nvSpPr>
          <p:cNvPr id="16386" name="Title 3">
            <a:extLst>
              <a:ext uri="{FF2B5EF4-FFF2-40B4-BE49-F238E27FC236}">
                <a16:creationId xmlns:a16="http://schemas.microsoft.com/office/drawing/2014/main" xmlns="" id="{D541A628-26B3-6048-8FE3-AD4547122D9E}"/>
              </a:ext>
            </a:extLst>
          </p:cNvPr>
          <p:cNvSpPr>
            <a:spLocks noGrp="1" noChangeArrowheads="1"/>
          </p:cNvSpPr>
          <p:nvPr>
            <p:ph type="title"/>
          </p:nvPr>
        </p:nvSpPr>
        <p:spPr>
          <a:xfrm>
            <a:off x="215900" y="123825"/>
            <a:ext cx="8748713" cy="719138"/>
          </a:xfrm>
        </p:spPr>
        <p:txBody>
          <a:bodyPr/>
          <a:lstStyle/>
          <a:p>
            <a:r>
              <a:rPr lang="en-US" altLang="en-US" dirty="0"/>
              <a:t>Re-</a:t>
            </a:r>
            <a:r>
              <a:rPr lang="en-US" altLang="en-US" dirty="0" err="1"/>
              <a:t>usabilty</a:t>
            </a:r>
            <a:endParaRPr lang="en-US" altLang="en-US" sz="2000" dirty="0">
              <a:latin typeface="Stag Sans Light" panose="020B0303040000020004" pitchFamily="34" charset="77"/>
            </a:endParaRPr>
          </a:p>
        </p:txBody>
      </p:sp>
      <p:sp>
        <p:nvSpPr>
          <p:cNvPr id="16387" name="Content Placeholder 5">
            <a:extLst>
              <a:ext uri="{FF2B5EF4-FFF2-40B4-BE49-F238E27FC236}">
                <a16:creationId xmlns:a16="http://schemas.microsoft.com/office/drawing/2014/main" xmlns="" id="{F97A3A51-B151-2D42-B1D1-E27BA385207D}"/>
              </a:ext>
            </a:extLst>
          </p:cNvPr>
          <p:cNvSpPr>
            <a:spLocks noGrp="1" noChangeArrowheads="1"/>
          </p:cNvSpPr>
          <p:nvPr>
            <p:ph idx="1"/>
          </p:nvPr>
        </p:nvSpPr>
        <p:spPr>
          <a:xfrm>
            <a:off x="239713" y="1150938"/>
            <a:ext cx="8724900" cy="3475037"/>
          </a:xfrm>
        </p:spPr>
        <p:txBody>
          <a:bodyPr/>
          <a:lstStyle/>
          <a:p>
            <a:pPr marL="0" indent="0">
              <a:buNone/>
            </a:pPr>
            <a:r>
              <a:rPr lang="en-GB" altLang="en-US" smtClean="0"/>
              <a:t>The built-in </a:t>
            </a:r>
            <a:r>
              <a:rPr lang="en-GB" altLang="en-US" dirty="0" smtClean="0"/>
              <a:t>training </a:t>
            </a:r>
            <a:r>
              <a:rPr lang="en-US" dirty="0" smtClean="0"/>
              <a:t>phrases will trigger a response for the instructed command by voice to update the </a:t>
            </a:r>
            <a:r>
              <a:rPr lang="en-US" dirty="0" err="1" smtClean="0"/>
              <a:t>Jira</a:t>
            </a:r>
            <a:r>
              <a:rPr lang="en-US" dirty="0" smtClean="0"/>
              <a:t> ticket for example, to create a new ticket/Movement of tasks etc.</a:t>
            </a:r>
          </a:p>
          <a:p>
            <a:pPr marL="0" indent="0">
              <a:buNone/>
            </a:pPr>
            <a:r>
              <a:rPr lang="en-US" dirty="0" smtClean="0"/>
              <a:t>Dialog flow automatically recognizes the phrases and respond back in seconds which saves lot of time.</a:t>
            </a:r>
            <a:endParaRPr lang="en-GB" altLang="en-US" dirty="0"/>
          </a:p>
        </p:txBody>
      </p:sp>
    </p:spTree>
    <p:extLst>
      <p:ext uri="{BB962C8B-B14F-4D97-AF65-F5344CB8AC3E}">
        <p14:creationId xmlns:p14="http://schemas.microsoft.com/office/powerpoint/2010/main" xmlns="" val="86335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a:extLst>
              <a:ext uri="{FF2B5EF4-FFF2-40B4-BE49-F238E27FC236}">
                <a16:creationId xmlns:a16="http://schemas.microsoft.com/office/drawing/2014/main" xmlns=""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9</a:t>
            </a:fld>
            <a:endParaRPr lang="nl-NL" altLang="en-US">
              <a:latin typeface="Stag Sans Light" panose="020B0303040000020004" pitchFamily="34" charset="77"/>
            </a:endParaRPr>
          </a:p>
        </p:txBody>
      </p:sp>
      <p:sp>
        <p:nvSpPr>
          <p:cNvPr id="16386" name="Title 3">
            <a:extLst>
              <a:ext uri="{FF2B5EF4-FFF2-40B4-BE49-F238E27FC236}">
                <a16:creationId xmlns:a16="http://schemas.microsoft.com/office/drawing/2014/main" xmlns="" id="{D541A628-26B3-6048-8FE3-AD4547122D9E}"/>
              </a:ext>
            </a:extLst>
          </p:cNvPr>
          <p:cNvSpPr>
            <a:spLocks noGrp="1" noChangeArrowheads="1"/>
          </p:cNvSpPr>
          <p:nvPr>
            <p:ph type="title"/>
          </p:nvPr>
        </p:nvSpPr>
        <p:spPr>
          <a:xfrm>
            <a:off x="215900" y="123825"/>
            <a:ext cx="8748713" cy="719138"/>
          </a:xfrm>
        </p:spPr>
        <p:txBody>
          <a:bodyPr/>
          <a:lstStyle/>
          <a:p>
            <a:r>
              <a:rPr lang="en-US" altLang="en-US" dirty="0"/>
              <a:t>Choice of technology</a:t>
            </a:r>
            <a:endParaRPr lang="en-US" altLang="en-US" sz="2000" dirty="0">
              <a:latin typeface="Stag Sans Light" panose="020B0303040000020004" pitchFamily="34" charset="77"/>
            </a:endParaRPr>
          </a:p>
        </p:txBody>
      </p:sp>
      <p:sp>
        <p:nvSpPr>
          <p:cNvPr id="16387" name="Content Placeholder 5">
            <a:extLst>
              <a:ext uri="{FF2B5EF4-FFF2-40B4-BE49-F238E27FC236}">
                <a16:creationId xmlns:a16="http://schemas.microsoft.com/office/drawing/2014/main" xmlns="" id="{F97A3A51-B151-2D42-B1D1-E27BA385207D}"/>
              </a:ext>
            </a:extLst>
          </p:cNvPr>
          <p:cNvSpPr>
            <a:spLocks noGrp="1" noChangeArrowheads="1"/>
          </p:cNvSpPr>
          <p:nvPr>
            <p:ph idx="1"/>
          </p:nvPr>
        </p:nvSpPr>
        <p:spPr>
          <a:xfrm>
            <a:off x="239713" y="1150938"/>
            <a:ext cx="8724900" cy="3475037"/>
          </a:xfrm>
        </p:spPr>
        <p:txBody>
          <a:bodyPr/>
          <a:lstStyle/>
          <a:p>
            <a:pPr lvl="0"/>
            <a:endParaRPr lang="en-IN" dirty="0" smtClean="0"/>
          </a:p>
          <a:p>
            <a:pPr lvl="0"/>
            <a:r>
              <a:rPr lang="en-IN" dirty="0" smtClean="0"/>
              <a:t>Google AI libraries</a:t>
            </a:r>
          </a:p>
          <a:p>
            <a:pPr lvl="0"/>
            <a:r>
              <a:rPr lang="en-IN" dirty="0" smtClean="0"/>
              <a:t>JIRA Rest APIs </a:t>
            </a:r>
          </a:p>
          <a:p>
            <a:pPr lvl="0"/>
            <a:r>
              <a:rPr lang="en-IN" dirty="0" smtClean="0"/>
              <a:t>Google Mini Home</a:t>
            </a:r>
          </a:p>
          <a:p>
            <a:pPr lvl="0"/>
            <a:r>
              <a:rPr lang="en-IN" dirty="0" err="1" smtClean="0"/>
              <a:t>WebHook</a:t>
            </a:r>
            <a:r>
              <a:rPr lang="en-IN" dirty="0" smtClean="0"/>
              <a:t>, </a:t>
            </a:r>
            <a:r>
              <a:rPr lang="en-IN" dirty="0" err="1" smtClean="0"/>
              <a:t>DialogFlow</a:t>
            </a:r>
            <a:endParaRPr lang="en-IN" dirty="0" smtClean="0"/>
          </a:p>
          <a:p>
            <a:pPr marL="0" indent="0">
              <a:buFont typeface="Lucida Sans Unicode" panose="020B0602030504020204" pitchFamily="34" charset="0"/>
              <a:buNone/>
            </a:pPr>
            <a:endParaRPr lang="en-GB" altLang="en-US" dirty="0"/>
          </a:p>
        </p:txBody>
      </p:sp>
    </p:spTree>
    <p:extLst>
      <p:ext uri="{BB962C8B-B14F-4D97-AF65-F5344CB8AC3E}">
        <p14:creationId xmlns:p14="http://schemas.microsoft.com/office/powerpoint/2010/main" xmlns="" val="3213705557"/>
      </p:ext>
    </p:extLst>
  </p:cSld>
  <p:clrMapOvr>
    <a:masterClrMapping/>
  </p:clrMapOvr>
</p:sld>
</file>

<file path=ppt/theme/theme1.xml><?xml version="1.0" encoding="utf-8"?>
<a:theme xmlns:a="http://schemas.openxmlformats.org/drawingml/2006/main" name="5_Atos v4.0">
  <a:themeElements>
    <a:clrScheme name="Custom 1">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66A1"/>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xmlns="" name="TeamName_HackTheHat_Submission" id="{1ED22F89-28E6-204D-8B01-9D29FAFFE472}" vid="{3B2FA6C0-B08A-884E-96F3-E6C0308E3D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A0DAD3A0CB84B8C30CFE00FCFF892" ma:contentTypeVersion="9" ma:contentTypeDescription="Create a new document." ma:contentTypeScope="" ma:versionID="05ee5f0691e4407eaa2cd1ab3512bbe1">
  <xsd:schema xmlns:xsd="http://www.w3.org/2001/XMLSchema" xmlns:xs="http://www.w3.org/2001/XMLSchema" xmlns:p="http://schemas.microsoft.com/office/2006/metadata/properties" xmlns:ns2="0d7cbddd-3926-4438-bd77-9bb795838ce7" xmlns:ns3="408374e0-f753-4d76-a6e7-302b3fd44e5b" targetNamespace="http://schemas.microsoft.com/office/2006/metadata/properties" ma:root="true" ma:fieldsID="6841cd776c58a1a7de8c6a81e564fe37" ns2:_="" ns3:_="">
    <xsd:import namespace="0d7cbddd-3926-4438-bd77-9bb795838ce7"/>
    <xsd:import namespace="408374e0-f753-4d76-a6e7-302b3fd44e5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cbddd-3926-4438-bd77-9bb795838c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8374e0-f753-4d76-a6e7-302b3fd44e5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CE2E3-A4E2-4289-AE29-D5F7D0F49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7cbddd-3926-4438-bd77-9bb795838ce7"/>
    <ds:schemaRef ds:uri="408374e0-f753-4d76-a6e7-302b3fd44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01B558-D7BE-46B4-92CD-D65183C30B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5_Atos v4</Template>
  <TotalTime>170</TotalTime>
  <Words>516</Words>
  <Application>Microsoft Office PowerPoint</Application>
  <PresentationFormat>On-screen Show (16:9)</PresentationFormat>
  <Paragraphs>74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Stag Medium</vt:lpstr>
      <vt:lpstr>Verdana</vt:lpstr>
      <vt:lpstr>Stag Sans Medium</vt:lpstr>
      <vt:lpstr>Stag Sans Light</vt:lpstr>
      <vt:lpstr>Lucida Sans Unicode</vt:lpstr>
      <vt:lpstr>Wingdings</vt:lpstr>
      <vt:lpstr>Calibri</vt:lpstr>
      <vt:lpstr>5_Atos v4.0</vt:lpstr>
      <vt:lpstr>Voice Hackathon 2020</vt:lpstr>
      <vt:lpstr>Vision and value proposition</vt:lpstr>
      <vt:lpstr>The problem</vt:lpstr>
      <vt:lpstr>The solution</vt:lpstr>
      <vt:lpstr>Technical design</vt:lpstr>
      <vt:lpstr>Innovation</vt:lpstr>
      <vt:lpstr>Business Value</vt:lpstr>
      <vt:lpstr>Re-usabilty</vt:lpstr>
      <vt:lpstr>Choice of technology</vt:lpstr>
      <vt:lpstr>Guardians of Peace</vt:lpstr>
      <vt:lpstr>Voice Hack 2020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Hackathon 2020</dc:title>
  <dc:creator>Romanovskis, Kris</dc:creator>
  <cp:lastModifiedBy>Viju Chintu710</cp:lastModifiedBy>
  <cp:revision>29</cp:revision>
  <cp:lastPrinted>2019-04-14T18:31:59Z</cp:lastPrinted>
  <dcterms:created xsi:type="dcterms:W3CDTF">2020-02-21T12:17:27Z</dcterms:created>
  <dcterms:modified xsi:type="dcterms:W3CDTF">2020-03-01T13:54:17Z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dd-mm-yyyy</vt:lpwstr>
  </property>
  <property fmtid="{D5CDD505-2E9C-101B-9397-08002B2CF9AE}" pid="3" name="Author">
    <vt:lpwstr>Author</vt:lpwstr>
  </property>
  <property fmtid="{D5CDD505-2E9C-101B-9397-08002B2CF9AE}" pid="4" name="GBU">
    <vt:lpwstr>GBU</vt:lpwstr>
  </property>
  <property fmtid="{D5CDD505-2E9C-101B-9397-08002B2CF9AE}" pid="5" name="Division">
    <vt:lpwstr>Division</vt:lpwstr>
  </property>
  <property fmtid="{D5CDD505-2E9C-101B-9397-08002B2CF9AE}" pid="6" name="Department">
    <vt:lpwstr>Department</vt:lpwstr>
  </property>
  <property fmtid="{D5CDD505-2E9C-101B-9397-08002B2CF9AE}" pid="7" name="Classification">
    <vt:lpwstr>© Atos - For internal use</vt:lpwstr>
  </property>
  <property fmtid="{D5CDD505-2E9C-101B-9397-08002B2CF9AE}" pid="8" name="_NewReviewCycle">
    <vt:lpwstr/>
  </property>
  <property fmtid="{D5CDD505-2E9C-101B-9397-08002B2CF9AE}" pid="9" name="ContentTypeId">
    <vt:lpwstr>0x010100B77A0DAD3A0CB84B8C30CFE00FCFF892</vt:lpwstr>
  </property>
  <property fmtid="{D5CDD505-2E9C-101B-9397-08002B2CF9AE}" pid="10" name="_dlc_DocIdItemGuid">
    <vt:lpwstr>31681581-a0d1-4c46-9ae2-f7387c72cfcf</vt:lpwstr>
  </property>
  <property fmtid="{D5CDD505-2E9C-101B-9397-08002B2CF9AE}" pid="11" name="MSIP_Label_e463cba9-5f6c-478d-9329-7b2295e4e8ed_Enabled">
    <vt:lpwstr>true</vt:lpwstr>
  </property>
  <property fmtid="{D5CDD505-2E9C-101B-9397-08002B2CF9AE}" pid="12" name="MSIP_Label_e463cba9-5f6c-478d-9329-7b2295e4e8ed_SetDate">
    <vt:lpwstr>2019-10-08T18:11:08Z</vt:lpwstr>
  </property>
  <property fmtid="{D5CDD505-2E9C-101B-9397-08002B2CF9AE}" pid="13" name="MSIP_Label_e463cba9-5f6c-478d-9329-7b2295e4e8ed_Method">
    <vt:lpwstr>Standard</vt:lpwstr>
  </property>
  <property fmtid="{D5CDD505-2E9C-101B-9397-08002B2CF9AE}" pid="14" name="MSIP_Label_e463cba9-5f6c-478d-9329-7b2295e4e8ed_Name">
    <vt:lpwstr>All Employees_2</vt:lpwstr>
  </property>
  <property fmtid="{D5CDD505-2E9C-101B-9397-08002B2CF9AE}" pid="15" name="MSIP_Label_e463cba9-5f6c-478d-9329-7b2295e4e8ed_SiteId">
    <vt:lpwstr>33440fc6-b7c7-412c-bb73-0e70b0198d5a</vt:lpwstr>
  </property>
  <property fmtid="{D5CDD505-2E9C-101B-9397-08002B2CF9AE}" pid="16" name="MSIP_Label_e463cba9-5f6c-478d-9329-7b2295e4e8ed_ActionId">
    <vt:lpwstr>847fcef7-ecc2-4767-af24-00007c43ebd1</vt:lpwstr>
  </property>
  <property fmtid="{D5CDD505-2E9C-101B-9397-08002B2CF9AE}" pid="17" name="MSIP_Label_e463cba9-5f6c-478d-9329-7b2295e4e8ed_ContentBits">
    <vt:lpwstr>0</vt:lpwstr>
  </property>
</Properties>
</file>