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6"/>
  </p:notesMasterIdLst>
  <p:sldIdLst>
    <p:sldId id="256" r:id="rId2"/>
    <p:sldId id="387" r:id="rId3"/>
    <p:sldId id="396" r:id="rId4"/>
    <p:sldId id="393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6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3" autoAdjust="0"/>
    <p:restoredTop sz="96784" autoAdjust="0"/>
  </p:normalViewPr>
  <p:slideViewPr>
    <p:cSldViewPr>
      <p:cViewPr varScale="1">
        <p:scale>
          <a:sx n="84" d="100"/>
          <a:sy n="84" d="100"/>
        </p:scale>
        <p:origin x="143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DE8F5-70DF-4D1D-A494-7012FA362663}" type="datetimeFigureOut">
              <a:rPr lang="en-US" smtClean="0"/>
              <a:pPr/>
              <a:t>30-Aug-20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2A302-76AD-4C1B-9E65-7A1957DA1B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7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3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4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A302-76AD-4C1B-9E65-7A1957DA1BC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2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9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6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Blue Bann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6927" y="276100"/>
            <a:ext cx="9150927" cy="617516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741" y="990600"/>
            <a:ext cx="8741659" cy="5486400"/>
          </a:xfrm>
          <a:prstGeom prst="rect">
            <a:avLst/>
          </a:prstGeom>
        </p:spPr>
        <p:txBody>
          <a:bodyPr vert="horz" lIns="45720" tIns="0" rIns="45720" bIns="0" rtlCol="0">
            <a:noAutofit/>
          </a:bodyPr>
          <a:lstStyle>
            <a:lvl1pPr marL="171450" indent="-171450">
              <a:buFont typeface="Arial" pitchFamily="34" charset="0"/>
              <a:buChar char="•"/>
              <a:defRPr sz="2400">
                <a:solidFill>
                  <a:srgbClr val="000000"/>
                </a:solidFill>
              </a:defRPr>
            </a:lvl1pPr>
            <a:lvl2pPr marL="514213" indent="-171450">
              <a:buFont typeface="Arial" pitchFamily="34" charset="0"/>
              <a:buChar char="•"/>
              <a:defRPr sz="2000">
                <a:solidFill>
                  <a:srgbClr val="000000"/>
                </a:solidFill>
              </a:defRPr>
            </a:lvl2pPr>
            <a:lvl3pPr marL="856976" indent="-17145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lvl3pPr>
            <a:lvl4pPr marL="1199739" indent="-171450">
              <a:buFont typeface="Arial" pitchFamily="34" charset="0"/>
              <a:buChar char="•"/>
              <a:defRPr sz="1600">
                <a:solidFill>
                  <a:srgbClr val="000000"/>
                </a:solidFill>
              </a:defRPr>
            </a:lvl4pPr>
            <a:lvl5pPr marL="1542501" indent="-171450">
              <a:buFont typeface="Arial" pitchFamily="34" charset="0"/>
              <a:buChar char="•"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6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fileserver\I\SHARED\MARKETING\Graphic Identity Resources\Logos\UNEX\Horizontal\PNG Transparent\unex_horiz_black_l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521336"/>
            <a:ext cx="2133600" cy="33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375768" y="66360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BF6646-2CDE-4770-8BE7-98B0D01BE9CA}" type="slidenum">
              <a:rPr lang="en-CA" sz="1000" smtClean="0">
                <a:solidFill>
                  <a:srgbClr val="1B344A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CA" sz="1000" dirty="0">
              <a:solidFill>
                <a:srgbClr val="1B344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73740" y="320984"/>
            <a:ext cx="8970260" cy="533400"/>
          </a:xfrm>
        </p:spPr>
        <p:txBody>
          <a:bodyPr/>
          <a:lstStyle>
            <a:lvl1pPr>
              <a:defRPr sz="2400" b="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456"/>
            <a:ext cx="8229600" cy="1085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9432"/>
            <a:ext cx="8229600" cy="38340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1"/>
            <a:ext cx="9144000" cy="610435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592106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36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230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2230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286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20" y="274638"/>
            <a:ext cx="80691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17620" y="6356350"/>
            <a:ext cx="2133600" cy="365125"/>
          </a:xfrm>
        </p:spPr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16704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"/>
            <a:ext cx="457200" cy="6857999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0"/>
            <a:ext cx="0" cy="685800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35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518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3561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16" y="6046515"/>
            <a:ext cx="2253916" cy="2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0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70673"/>
            <a:ext cx="5486400" cy="34569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991A-EB27-0743-820A-4F6F46794A70}" type="datetimeFigureOut">
              <a:rPr lang="en-US" smtClean="0"/>
              <a:t>30-Aug-20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5208C-9839-5042-BB80-20F5690597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1"/>
            <a:ext cx="9144000" cy="1086522"/>
          </a:xfrm>
          <a:prstGeom prst="rect">
            <a:avLst/>
          </a:prstGeom>
          <a:solidFill>
            <a:srgbClr val="1B3D6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4" y="312317"/>
            <a:ext cx="3730150" cy="485287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0" y="1073367"/>
            <a:ext cx="9144000" cy="0"/>
          </a:xfrm>
          <a:prstGeom prst="line">
            <a:avLst/>
          </a:prstGeom>
          <a:ln w="28575">
            <a:solidFill>
              <a:srgbClr val="FFD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6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1359991A-EB27-0743-820A-4F6F46794A70}" type="datetimeFigureOut">
              <a:rPr lang="en-US" smtClean="0"/>
              <a:pPr/>
              <a:t>30-Aug-20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4765208C-9839-5042-BB80-20F5690597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10B697-77B2-432F-929C-93AF72E9A826}"/>
              </a:ext>
            </a:extLst>
          </p:cNvPr>
          <p:cNvSpPr>
            <a:spLocks noGrp="1"/>
          </p:cNvSpPr>
          <p:nvPr/>
        </p:nvSpPr>
        <p:spPr>
          <a:xfrm>
            <a:off x="685800" y="2286000"/>
            <a:ext cx="7772400" cy="2209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Module 1: Functions and </a:t>
            </a:r>
            <a:r>
              <a:rPr lang="en-US" sz="3200" dirty="0" smtClean="0"/>
              <a:t>Organization</a:t>
            </a:r>
            <a:endParaRPr lang="en-US" sz="3200" dirty="0"/>
          </a:p>
          <a:p>
            <a:pPr algn="l"/>
            <a:r>
              <a:rPr lang="en-US" sz="3200" dirty="0"/>
              <a:t>Topic 1.4: Passing Arrays and Slices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028818" y="911630"/>
            <a:ext cx="70757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Passing Array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F60D-F37A-497A-94F6-297CBE437348}"/>
              </a:ext>
            </a:extLst>
          </p:cNvPr>
          <p:cNvSpPr txBox="1"/>
          <p:nvPr/>
        </p:nvSpPr>
        <p:spPr>
          <a:xfrm>
            <a:off x="725659" y="3352800"/>
            <a:ext cx="4793300" cy="2677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 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x[0]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:= 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(foo(a))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3965AC-E18F-4CEB-8C0A-45ABC15F8D3F}"/>
              </a:ext>
            </a:extLst>
          </p:cNvPr>
          <p:cNvSpPr txBox="1">
            <a:spLocks/>
          </p:cNvSpPr>
          <p:nvPr/>
        </p:nvSpPr>
        <p:spPr>
          <a:xfrm>
            <a:off x="609600" y="1950813"/>
            <a:ext cx="5025419" cy="127419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 arguments are copied</a:t>
            </a:r>
          </a:p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Arrays can be big, so this can be a problem</a:t>
            </a:r>
          </a:p>
        </p:txBody>
      </p:sp>
    </p:spTree>
    <p:extLst>
      <p:ext uri="{BB962C8B-B14F-4D97-AF65-F5344CB8AC3E}">
        <p14:creationId xmlns:p14="http://schemas.microsoft.com/office/powerpoint/2010/main" val="4265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378208" y="911630"/>
            <a:ext cx="63769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Passing Array Pointers</a:t>
            </a:r>
            <a:endParaRPr lang="en-US" sz="4400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4214D3-8AE5-43CE-94F0-B264351FCA30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5025419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Possible to pass array pointers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5127E-440A-4E82-86C2-9FA0D84E3ECA}"/>
              </a:ext>
            </a:extLst>
          </p:cNvPr>
          <p:cNvSpPr txBox="1"/>
          <p:nvPr/>
        </p:nvSpPr>
        <p:spPr>
          <a:xfrm>
            <a:off x="817832" y="2514600"/>
            <a:ext cx="4608954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foo(x *[3]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(*x)[0] = (*x)[0]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:= [3]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foo(&amp;a)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273AF98-E5B1-45CE-A05A-92A85B74C9ED}"/>
              </a:ext>
            </a:extLst>
          </p:cNvPr>
          <p:cNvSpPr txBox="1">
            <a:spLocks/>
          </p:cNvSpPr>
          <p:nvPr/>
        </p:nvSpPr>
        <p:spPr>
          <a:xfrm>
            <a:off x="609599" y="5867400"/>
            <a:ext cx="5025419" cy="46166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Messy and unnecessary</a:t>
            </a:r>
          </a:p>
        </p:txBody>
      </p:sp>
    </p:spTree>
    <p:extLst>
      <p:ext uri="{BB962C8B-B14F-4D97-AF65-F5344CB8AC3E}">
        <p14:creationId xmlns:p14="http://schemas.microsoft.com/office/powerpoint/2010/main" val="341887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1852635" y="911630"/>
            <a:ext cx="54280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Pass Slices Instead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A943C9-9B6F-476D-88DA-CAD9FEA3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5025419" cy="1643527"/>
          </a:xfrm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Slices contain a pointer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array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Passing a slice copies the 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61BCE-7ADC-4993-8B08-E211341B6CCB}"/>
              </a:ext>
            </a:extLst>
          </p:cNvPr>
          <p:cNvSpPr txBox="1"/>
          <p:nvPr/>
        </p:nvSpPr>
        <p:spPr>
          <a:xfrm>
            <a:off x="914400" y="3505200"/>
            <a:ext cx="4240263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+ 1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 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:= []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 2, 3}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foo(a)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 err="1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fmt.Print</a:t>
            </a:r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altLang="en-US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DCE">
  <a:themeElements>
    <a:clrScheme name="DCE">
      <a:dk1>
        <a:sysClr val="windowText" lastClr="000000"/>
      </a:dk1>
      <a:lt1>
        <a:sysClr val="window" lastClr="FFFFFF"/>
      </a:lt1>
      <a:dk2>
        <a:srgbClr val="1B3D6D"/>
      </a:dk2>
      <a:lt2>
        <a:srgbClr val="EEECE1"/>
      </a:lt2>
      <a:accent1>
        <a:srgbClr val="0064A4"/>
      </a:accent1>
      <a:accent2>
        <a:srgbClr val="C0504D"/>
      </a:accent2>
      <a:accent3>
        <a:srgbClr val="9BBB59"/>
      </a:accent3>
      <a:accent4>
        <a:srgbClr val="8064A2"/>
      </a:accent4>
      <a:accent5>
        <a:srgbClr val="6AA2B8"/>
      </a:accent5>
      <a:accent6>
        <a:srgbClr val="F78D2D"/>
      </a:accent6>
      <a:hlink>
        <a:srgbClr val="9BBB59"/>
      </a:hlink>
      <a:folHlink>
        <a:srgbClr val="9BBB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CE_4x3_template.potx" id="{4DC6ADB3-0D22-4863-9D3B-7D6CDF59D689}" vid="{89036149-6EB3-488C-9372-F0A2741FBF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Unex</Template>
  <TotalTime>12933</TotalTime>
  <Words>171</Words>
  <Application>Microsoft Office PowerPoint</Application>
  <PresentationFormat>On-screen Show (4:3)</PresentationFormat>
  <Paragraphs>37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Arial Black</vt:lpstr>
      <vt:lpstr>Calibri</vt:lpstr>
      <vt:lpstr>Courier New</vt:lpstr>
      <vt:lpstr>DCE</vt:lpstr>
      <vt:lpstr>PowerPoint Presentation</vt:lpstr>
      <vt:lpstr>Passing Array Arguments</vt:lpstr>
      <vt:lpstr>Passing Array Pointers</vt:lpstr>
      <vt:lpstr>Pass Slices Instead</vt:lpstr>
    </vt:vector>
  </TitlesOfParts>
  <Company>UCI Extension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Rashed Iqbal</dc:creator>
  <cp:lastModifiedBy>7</cp:lastModifiedBy>
  <cp:revision>323</cp:revision>
  <dcterms:created xsi:type="dcterms:W3CDTF">2009-09-24T20:35:00Z</dcterms:created>
  <dcterms:modified xsi:type="dcterms:W3CDTF">2020-08-30T05:58:26Z</dcterms:modified>
</cp:coreProperties>
</file>