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44F7-EA89-45B9-B12F-8BA28886FDD1}" type="datetimeFigureOut">
              <a:rPr lang="en-IN" smtClean="0"/>
              <a:pPr/>
              <a:t>10-04-2014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6F72-C768-4876-A476-5EEE4397F31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44F7-EA89-45B9-B12F-8BA28886FDD1}" type="datetimeFigureOut">
              <a:rPr lang="en-IN" smtClean="0"/>
              <a:pPr/>
              <a:t>10-04-2014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6F72-C768-4876-A476-5EEE4397F31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44F7-EA89-45B9-B12F-8BA28886FDD1}" type="datetimeFigureOut">
              <a:rPr lang="en-IN" smtClean="0"/>
              <a:pPr/>
              <a:t>10-04-2014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6F72-C768-4876-A476-5EEE4397F31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44F7-EA89-45B9-B12F-8BA28886FDD1}" type="datetimeFigureOut">
              <a:rPr lang="en-IN" smtClean="0"/>
              <a:pPr/>
              <a:t>10-04-2014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6F72-C768-4876-A476-5EEE4397F31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44F7-EA89-45B9-B12F-8BA28886FDD1}" type="datetimeFigureOut">
              <a:rPr lang="en-IN" smtClean="0"/>
              <a:pPr/>
              <a:t>10-04-2014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6F72-C768-4876-A476-5EEE4397F31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44F7-EA89-45B9-B12F-8BA28886FDD1}" type="datetimeFigureOut">
              <a:rPr lang="en-IN" smtClean="0"/>
              <a:pPr/>
              <a:t>10-04-2014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6F72-C768-4876-A476-5EEE4397F31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44F7-EA89-45B9-B12F-8BA28886FDD1}" type="datetimeFigureOut">
              <a:rPr lang="en-IN" smtClean="0"/>
              <a:pPr/>
              <a:t>10-04-2014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6F72-C768-4876-A476-5EEE4397F31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44F7-EA89-45B9-B12F-8BA28886FDD1}" type="datetimeFigureOut">
              <a:rPr lang="en-IN" smtClean="0"/>
              <a:pPr/>
              <a:t>10-04-2014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6F72-C768-4876-A476-5EEE4397F31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44F7-EA89-45B9-B12F-8BA28886FDD1}" type="datetimeFigureOut">
              <a:rPr lang="en-IN" smtClean="0"/>
              <a:pPr/>
              <a:t>10-04-2014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6F72-C768-4876-A476-5EEE4397F31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44F7-EA89-45B9-B12F-8BA28886FDD1}" type="datetimeFigureOut">
              <a:rPr lang="en-IN" smtClean="0"/>
              <a:pPr/>
              <a:t>10-04-2014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6F72-C768-4876-A476-5EEE4397F31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44F7-EA89-45B9-B12F-8BA28886FDD1}" type="datetimeFigureOut">
              <a:rPr lang="en-IN" smtClean="0"/>
              <a:pPr/>
              <a:t>10-04-2014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8FC6F72-C768-4876-A476-5EEE4397F31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0844F7-EA89-45B9-B12F-8BA28886FDD1}" type="datetimeFigureOut">
              <a:rPr lang="en-IN" smtClean="0"/>
              <a:pPr/>
              <a:t>10-04-2014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FC6F72-C768-4876-A476-5EEE4397F31F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Automatic Fare Collection System Using NFC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in 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Waste of time: A lot of time is required to buy the tickets</a:t>
            </a:r>
          </a:p>
          <a:p>
            <a:r>
              <a:rPr lang="en-IN" dirty="0" smtClean="0"/>
              <a:t>Waste of Resources: A lot of paper is wasted in printing the ticket</a:t>
            </a:r>
          </a:p>
          <a:p>
            <a:r>
              <a:rPr lang="en-IN" dirty="0" smtClean="0"/>
              <a:t>Waste of human effort: A human ticket vendor is required  in traditional system all the time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NFC based ticketing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user can access the Transport System  at the touch of a tap.</a:t>
            </a:r>
          </a:p>
          <a:p>
            <a:r>
              <a:rPr lang="en-IN" dirty="0" smtClean="0"/>
              <a:t> No paper is required to print the tickets. Hence resources are not wasted.</a:t>
            </a:r>
          </a:p>
          <a:p>
            <a:r>
              <a:rPr lang="en-IN" dirty="0" smtClean="0"/>
              <a:t>NFC tags are available at a very small amount. Hence can be accessed by everyone.</a:t>
            </a:r>
          </a:p>
          <a:p>
            <a:r>
              <a:rPr lang="en-IN" dirty="0" smtClean="0"/>
              <a:t>No human effort required</a:t>
            </a:r>
          </a:p>
          <a:p>
            <a:r>
              <a:rPr lang="en-IN" dirty="0" smtClean="0"/>
              <a:t>Will also support NFC enabled mobile phones</a:t>
            </a:r>
            <a:br>
              <a:rPr lang="en-IN" dirty="0" smtClean="0"/>
            </a:b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Principle of working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23726" y="1935163"/>
            <a:ext cx="769654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Touch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Place </a:t>
            </a:r>
            <a:r>
              <a:rPr lang="en-IN" dirty="0" smtClean="0"/>
              <a:t>the Tag </a:t>
            </a:r>
            <a:r>
              <a:rPr lang="en-IN" dirty="0"/>
              <a:t>in front of the </a:t>
            </a:r>
            <a:r>
              <a:rPr lang="en-IN" dirty="0" smtClean="0"/>
              <a:t>NFC Device and connect</a:t>
            </a:r>
            <a:endParaRPr lang="en-IN" dirty="0"/>
          </a:p>
          <a:p>
            <a:r>
              <a:rPr lang="en-IN" dirty="0" smtClean="0"/>
              <a:t>User </a:t>
            </a:r>
            <a:r>
              <a:rPr lang="en-IN" dirty="0"/>
              <a:t>balance is checked and if above a </a:t>
            </a:r>
            <a:r>
              <a:rPr lang="en-IN" dirty="0" smtClean="0"/>
              <a:t>fixed threshold </a:t>
            </a:r>
            <a:r>
              <a:rPr lang="en-IN" dirty="0"/>
              <a:t>value access is granted</a:t>
            </a:r>
          </a:p>
          <a:p>
            <a:r>
              <a:rPr lang="en-IN" dirty="0" smtClean="0"/>
              <a:t>The </a:t>
            </a:r>
            <a:r>
              <a:rPr lang="en-IN" dirty="0"/>
              <a:t>NFC device transfers data to the </a:t>
            </a:r>
            <a:r>
              <a:rPr lang="en-IN" dirty="0" smtClean="0"/>
              <a:t>central ticket </a:t>
            </a:r>
            <a:r>
              <a:rPr lang="en-IN" dirty="0"/>
              <a:t>server</a:t>
            </a:r>
          </a:p>
          <a:p>
            <a:r>
              <a:rPr lang="en-IN" dirty="0" smtClean="0"/>
              <a:t>The </a:t>
            </a:r>
            <a:r>
              <a:rPr lang="en-IN" dirty="0"/>
              <a:t>central ticket server issues the </a:t>
            </a:r>
            <a:r>
              <a:rPr lang="en-IN" dirty="0" smtClean="0"/>
              <a:t>travel authorization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Touch 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Mobile/Tag is tapped at destination NFC device</a:t>
            </a:r>
          </a:p>
          <a:p>
            <a:r>
              <a:rPr lang="en-IN" dirty="0" smtClean="0"/>
              <a:t>Appropriate balance is deducted</a:t>
            </a:r>
          </a:p>
          <a:p>
            <a:r>
              <a:rPr lang="en-IN" dirty="0" smtClean="0"/>
              <a:t>Exit is granted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Hardware and Software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NFC Device/Reader: made using </a:t>
            </a:r>
            <a:r>
              <a:rPr lang="en-IN" dirty="0" err="1" smtClean="0"/>
              <a:t>arduino</a:t>
            </a:r>
            <a:r>
              <a:rPr lang="en-IN" dirty="0" smtClean="0"/>
              <a:t> microcontroller and RFID module 13.56Mhz. This is kept at the entrance/exit to the station. This Device is programmed using </a:t>
            </a:r>
            <a:r>
              <a:rPr lang="en-IN" dirty="0" err="1" smtClean="0"/>
              <a:t>Arduino</a:t>
            </a:r>
            <a:r>
              <a:rPr lang="en-IN" dirty="0" smtClean="0"/>
              <a:t> integrated development environment</a:t>
            </a:r>
          </a:p>
          <a:p>
            <a:r>
              <a:rPr lang="en-IN" dirty="0" smtClean="0"/>
              <a:t>NFC tag : This tag is used by the user as a unique identification card</a:t>
            </a:r>
          </a:p>
          <a:p>
            <a:r>
              <a:rPr lang="en-IN" dirty="0" smtClean="0"/>
              <a:t>SERVER : All the users data is maintained in the central server to which the NFC device is connected. The server is programmed in the development environment called “processing”.</a:t>
            </a:r>
          </a:p>
          <a:p>
            <a:r>
              <a:rPr lang="en-IN" dirty="0" smtClean="0"/>
              <a:t>These hardware communicate with each other ,so that the user has proper access to the system.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Future Scope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device Can be used at various industries, offices, institutes, Buses, etc to gain access to the place</a:t>
            </a:r>
          </a:p>
          <a:p>
            <a:r>
              <a:rPr lang="en-IN" dirty="0" smtClean="0"/>
              <a:t>Can be used for doing money transactions in the market.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and Suggestions</a:t>
            </a:r>
            <a:endParaRPr lang="en-US" dirty="0"/>
          </a:p>
        </p:txBody>
      </p:sp>
      <p:pic>
        <p:nvPicPr>
          <p:cNvPr id="4" name="Picture 3" descr="any-ques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221088"/>
          </a:xfrm>
          <a:prstGeom prst="rect">
            <a:avLst/>
          </a:prstGeom>
        </p:spPr>
      </p:pic>
      <p:pic>
        <p:nvPicPr>
          <p:cNvPr id="5" name="Content Placeholder 4" descr="iStock_000009311779XSmall.jpg_crop380w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3000372"/>
            <a:ext cx="9144000" cy="3857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</TotalTime>
  <Words>270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Automatic Fare Collection System Using NFC</vt:lpstr>
      <vt:lpstr>Problems in existing System</vt:lpstr>
      <vt:lpstr>NFC based ticketing system </vt:lpstr>
      <vt:lpstr>Principle of working</vt:lpstr>
      <vt:lpstr>Touch In</vt:lpstr>
      <vt:lpstr>Touch Out</vt:lpstr>
      <vt:lpstr>Hardware and Software</vt:lpstr>
      <vt:lpstr>Future Scope of the Project</vt:lpstr>
      <vt:lpstr>Questions and Suggestions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Fare Collection System Using NFC</dc:title>
  <dc:creator>gadi</dc:creator>
  <cp:lastModifiedBy>user</cp:lastModifiedBy>
  <cp:revision>7</cp:revision>
  <dcterms:created xsi:type="dcterms:W3CDTF">2014-04-10T16:54:15Z</dcterms:created>
  <dcterms:modified xsi:type="dcterms:W3CDTF">2014-04-10T17:41:47Z</dcterms:modified>
</cp:coreProperties>
</file>