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483648" y="3594231"/>
            <a:ext cx="10272454" cy="3930884"/>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GB" sz="3000" b="1" dirty="0" err="1">
                <a:solidFill>
                  <a:schemeClr val="accent1">
                    <a:lumMod val="75000"/>
                  </a:schemeClr>
                </a:solidFill>
                <a:latin typeface="Arial" panose="020B0604020202020204" pitchFamily="34" charset="0"/>
                <a:cs typeface="Arial" panose="020B0604020202020204" pitchFamily="34" charset="0"/>
              </a:rPr>
              <a:t>Rahul.R.R</a:t>
            </a:r>
            <a:r>
              <a:rPr lang="en-GB" sz="3000" b="1" dirty="0">
                <a:solidFill>
                  <a:schemeClr val="accent1">
                    <a:lumMod val="75000"/>
                  </a:schemeClr>
                </a:solidFill>
                <a:latin typeface="Arial" panose="020B0604020202020204" pitchFamily="34" charset="0"/>
                <a:cs typeface="Arial" panose="020B0604020202020204" pitchFamily="34" charset="0"/>
              </a:rPr>
              <a:t>,</a:t>
            </a:r>
          </a:p>
          <a:p>
            <a:pPr>
              <a:lnSpc>
                <a:spcPct val="150000"/>
              </a:lnSpc>
            </a:pPr>
            <a:r>
              <a:rPr lang="en-GB" sz="3000" b="1" dirty="0">
                <a:solidFill>
                  <a:schemeClr val="accent1">
                    <a:lumMod val="75000"/>
                  </a:schemeClr>
                </a:solidFill>
                <a:latin typeface="Arial" panose="020B0604020202020204" pitchFamily="34" charset="0"/>
                <a:cs typeface="Arial" panose="020B0604020202020204" pitchFamily="34" charset="0"/>
              </a:rPr>
              <a:t>PONJESLY COLLEGE OF ENGINEERING ,</a:t>
            </a:r>
          </a:p>
          <a:p>
            <a:pPr>
              <a:lnSpc>
                <a:spcPct val="150000"/>
              </a:lnSpc>
            </a:pPr>
            <a:r>
              <a:rPr lang="en-GB" sz="3000" b="1" dirty="0" err="1">
                <a:solidFill>
                  <a:schemeClr val="accent1">
                    <a:lumMod val="75000"/>
                  </a:schemeClr>
                </a:solidFill>
                <a:latin typeface="Arial" panose="020B0604020202020204" pitchFamily="34" charset="0"/>
                <a:cs typeface="Arial" panose="020B0604020202020204" pitchFamily="34" charset="0"/>
              </a:rPr>
              <a:t>Nagercoil</a:t>
            </a:r>
            <a:r>
              <a:rPr lang="en-GB" sz="3000" b="1" dirty="0">
                <a:solidFill>
                  <a:schemeClr val="accent1">
                    <a:lumMod val="75000"/>
                  </a:schemeClr>
                </a:solidFill>
                <a:latin typeface="Arial" panose="020B0604020202020204" pitchFamily="34" charset="0"/>
                <a:cs typeface="Arial" panose="020B0604020202020204" pitchFamily="34" charset="0"/>
              </a:rPr>
              <a:t> </a:t>
            </a:r>
          </a:p>
          <a:p>
            <a:pPr>
              <a:lnSpc>
                <a:spcPct val="150000"/>
              </a:lnSpc>
            </a:pPr>
            <a:endParaRPr lang="en-GB" sz="3000" b="1" dirty="0">
              <a:solidFill>
                <a:schemeClr val="accent1">
                  <a:lumMod val="75000"/>
                </a:schemeClr>
              </a:solidFill>
              <a:latin typeface="Arial" panose="020B0604020202020204" pitchFamily="34" charset="0"/>
              <a:cs typeface="Arial" panose="020B0604020202020204" pitchFamily="34" charset="0"/>
            </a:endParaRPr>
          </a:p>
          <a:p>
            <a:pPr>
              <a:lnSpc>
                <a:spcPct val="150000"/>
              </a:lnSpc>
            </a:pPr>
            <a:endParaRPr lang="en-US" sz="3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Sarone Ackhil</cp:lastModifiedBy>
  <cp:revision>38</cp:revision>
  <dcterms:created xsi:type="dcterms:W3CDTF">2021-05-26T16:50:10Z</dcterms:created>
  <dcterms:modified xsi:type="dcterms:W3CDTF">2024-04-25T06:47:06Z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