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FastAPI for ML Deployment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Deploying Machine Learning Models as APIs – A Guide for New Joiners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Think of the ML model as a coffee machine ☕</a:t>
            </a:r>
          </a:p>
          <a:p>
            <a:r>
              <a:t>• Input: your custom order (flower measurements)</a:t>
            </a:r>
          </a:p>
          <a:p>
            <a:r>
              <a:t>• FastAPI: the barista taking and processing orders</a:t>
            </a:r>
          </a:p>
          <a:p>
            <a:r>
              <a:t>• Output: a specific type of coffee (predicted species)</a:t>
            </a:r>
          </a:p>
          <a:p>
            <a:r>
              <a:t>• Docker/Cloud: setting up the shop to serve many customers at once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FastAPI makes ML model deployment simple and powerful.</a:t>
            </a:r>
          </a:p>
          <a:p>
            <a:r>
              <a:t>• Train → Save → Serve → Deploy → Scale.</a:t>
            </a:r>
          </a:p>
          <a:p>
            <a:r>
              <a:t>• Great for production ML APIs.</a:t>
            </a:r>
          </a:p>
          <a:p>
            <a:r>
              <a:t>• Next: Try deploying your own model with FastAPI!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FastAPI?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FastAPI is a modern, high-performance web framework for building APIs in Python.</a:t>
            </a:r>
          </a:p>
          <a:p>
            <a:r>
              <a:t>• Built on Starlette and Pydantic – Fast, easy to use, and supports async.</a:t>
            </a:r>
          </a:p>
          <a:p>
            <a:r>
              <a:t>• Automatic Swagger docs for easy testing.</a:t>
            </a:r>
          </a:p>
          <a:p>
            <a:r>
              <a:t>• Ideal for serving ML models as RESTful APIs.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FastAPI for AI Engineers?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Simplifies model serving with minimal code.</a:t>
            </a:r>
          </a:p>
          <a:p>
            <a:r>
              <a:t>• Data validation using Pydantic.</a:t>
            </a:r>
          </a:p>
          <a:p>
            <a:r>
              <a:t>• Built-in support for JSON requests/responses.</a:t>
            </a:r>
          </a:p>
          <a:p>
            <a:r>
              <a:t>• Perfect for integrating ML into scalable services.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End-to-End Deployment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Train and save the ML model</a:t>
            </a:r>
          </a:p>
          <a:p>
            <a:r>
              <a:t>2. Create FastAPI application</a:t>
            </a:r>
          </a:p>
          <a:p>
            <a:r>
              <a:t>3. Add prediction endpoint</a:t>
            </a:r>
          </a:p>
          <a:p>
            <a:r>
              <a:t>4. Test with Swagger UI or curl</a:t>
            </a:r>
          </a:p>
          <a:p>
            <a:r>
              <a:t>5. Deploy via Docker and cloud</a:t>
            </a:r>
          </a:p>
          <a:p>
            <a:r>
              <a:t>6. Scale and monitor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Train &amp; Save ML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from sklearn.datasets import load_iris</a:t>
            </a:r>
          </a:p>
          <a:p>
            <a:r>
              <a:t>from sklearn.linear_model import LogisticRegression</a:t>
            </a:r>
          </a:p>
          <a:p>
            <a:r>
              <a:t>import pickle</a:t>
            </a:r>
          </a:p>
          <a:p/>
          <a:p>
            <a:r>
              <a:t>X, y = load_iris(return_X_y=True)</a:t>
            </a:r>
          </a:p>
          <a:p>
            <a:r>
              <a:t>model = LogisticRegression().fit(X, y)</a:t>
            </a:r>
          </a:p>
          <a:p>
            <a:r>
              <a:t>pickle.dump(model, open('model.pkl', 'wb'))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Create FastAPI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from fastapi import FastAPI</a:t>
            </a:r>
          </a:p>
          <a:p>
            <a:r>
              <a:t>from pydantic import BaseModel</a:t>
            </a:r>
          </a:p>
          <a:p>
            <a:r>
              <a:t>import pickle, numpy as np</a:t>
            </a:r>
          </a:p>
          <a:p/>
          <a:p>
            <a:r>
              <a:t>app = FastAPI()</a:t>
            </a:r>
          </a:p>
          <a:p>
            <a:r>
              <a:t>model = pickle.load(open('model.pkl', 'rb'))</a:t>
            </a:r>
          </a:p>
          <a:p/>
          <a:p>
            <a:r>
              <a:t>class Iris(BaseModel):</a:t>
            </a:r>
          </a:p>
          <a:p>
            <a:r>
              <a:t>    sepal_length: float</a:t>
            </a:r>
          </a:p>
          <a:p>
            <a:r>
              <a:t>    sepal_width: float</a:t>
            </a:r>
          </a:p>
          <a:p>
            <a:r>
              <a:t>    petal_length: float</a:t>
            </a:r>
          </a:p>
          <a:p>
            <a:r>
              <a:t>    petal_width: float</a:t>
            </a:r>
          </a:p>
          <a:p/>
          <a:p>
            <a:r>
              <a:t>@app.post('/predict')</a:t>
            </a:r>
          </a:p>
          <a:p>
            <a:r>
              <a:t>def predict(data: Iris):</a:t>
            </a:r>
          </a:p>
          <a:p>
            <a:r>
              <a:t>    X = np.array([[data.sepal_length, data.sepal_width, data.petal_length, data.petal_width]])</a:t>
            </a:r>
          </a:p>
          <a:p>
            <a:r>
              <a:t>    return {'species': int(model.predict(X)[0])}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Test the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Run app: uvicorn main:app --reload</a:t>
            </a:r>
          </a:p>
          <a:p>
            <a:r>
              <a:t>• Swagger UI: http://127.0.0.1:8000/docs</a:t>
            </a:r>
          </a:p>
          <a:p>
            <a:r>
              <a:t>• Example curl request:</a:t>
            </a:r>
          </a:p>
          <a:p>
            <a:r>
              <a:t>curl -X POST http://127.0.0.1:8000/predict \</a:t>
            </a:r>
          </a:p>
          <a:p>
            <a:r>
              <a:t>-H 'Content-Type: application/json' \</a:t>
            </a:r>
          </a:p>
          <a:p>
            <a:r>
              <a:t>-d '{"sepal_length":5.1, "sepal_width":3.5, "petal_length":1.4, "petal_width":0.2}'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Dockerize the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Dockerfile:</a:t>
            </a:r>
          </a:p>
          <a:p>
            <a:r>
              <a:t>FROM python:3.9-slim</a:t>
            </a:r>
          </a:p>
          <a:p>
            <a:r>
              <a:t>WORKDIR /app</a:t>
            </a:r>
          </a:p>
          <a:p>
            <a:r>
              <a:t>COPY . .</a:t>
            </a:r>
          </a:p>
          <a:p>
            <a:r>
              <a:t>RUN pip install fastapi uvicorn scikit-learn</a:t>
            </a:r>
          </a:p>
          <a:p>
            <a:r>
              <a:t>CMD ["uvicorn", "main:app", "--host", "0.0.0.0", "--port", "8000"]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5: Deploy to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 platforms like:</a:t>
            </a:r>
          </a:p>
          <a:p>
            <a:r>
              <a:t>  - Render (free, simple)</a:t>
            </a:r>
          </a:p>
          <a:p>
            <a:r>
              <a:t>  - Heroku (good for beginners)</a:t>
            </a:r>
          </a:p>
          <a:p>
            <a:r>
              <a:t>  - AWS ECS or Azure App Service (scalable)</a:t>
            </a:r>
          </a:p>
          <a:p/>
          <a:p>
            <a:r>
              <a:t>• Upload code &amp; Dockerfile</a:t>
            </a:r>
          </a:p>
          <a:p>
            <a:r>
              <a:t>• Expose port 8000</a:t>
            </a:r>
          </a:p>
          <a:p>
            <a:r>
              <a:t>• Use health check endpoints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