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435B0-9257-45D3-A814-4179F1E805AE}" v="2" dt="2025-06-26T10:42:2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Raj" userId="fa581f3d4e743698" providerId="LiveId" clId="{E9C435B0-9257-45D3-A814-4179F1E805AE}"/>
    <pc:docChg chg="custSel modSld">
      <pc:chgData name="Rahul Raj" userId="fa581f3d4e743698" providerId="LiveId" clId="{E9C435B0-9257-45D3-A814-4179F1E805AE}" dt="2025-06-26T10:42:36.836" v="16" actId="29295"/>
      <pc:docMkLst>
        <pc:docMk/>
      </pc:docMkLst>
      <pc:sldChg chg="addSp modSp mod">
        <pc:chgData name="Rahul Raj" userId="fa581f3d4e743698" providerId="LiveId" clId="{E9C435B0-9257-45D3-A814-4179F1E805AE}" dt="2025-06-26T10:42:36.836" v="16" actId="29295"/>
        <pc:sldMkLst>
          <pc:docMk/>
          <pc:sldMk cId="0" sldId="256"/>
        </pc:sldMkLst>
        <pc:spChg chg="mod">
          <ac:chgData name="Rahul Raj" userId="fa581f3d4e743698" providerId="LiveId" clId="{E9C435B0-9257-45D3-A814-4179F1E805AE}" dt="2025-06-26T10:41:53.128" v="8" actId="27636"/>
          <ac:spMkLst>
            <pc:docMk/>
            <pc:sldMk cId="0" sldId="256"/>
            <ac:spMk id="2" creationId="{00000000-0000-0000-0000-000000000000}"/>
          </ac:spMkLst>
        </pc:spChg>
        <pc:picChg chg="mod">
          <ac:chgData name="Rahul Raj" userId="fa581f3d4e743698" providerId="LiveId" clId="{E9C435B0-9257-45D3-A814-4179F1E805AE}" dt="2025-06-26T10:38:37.824" v="0" actId="1076"/>
          <ac:picMkLst>
            <pc:docMk/>
            <pc:sldMk cId="0" sldId="256"/>
            <ac:picMk id="3" creationId="{00000000-0000-0000-0000-000000000000}"/>
          </ac:picMkLst>
        </pc:picChg>
        <pc:picChg chg="add mod">
          <ac:chgData name="Rahul Raj" userId="fa581f3d4e743698" providerId="LiveId" clId="{E9C435B0-9257-45D3-A814-4179F1E805AE}" dt="2025-06-26T10:42:36.836" v="16" actId="29295"/>
          <ac:picMkLst>
            <pc:docMk/>
            <pc:sldMk cId="0" sldId="256"/>
            <ac:picMk id="5" creationId="{4EC6E22F-7B0F-EE01-22F3-B138E60B3E47}"/>
          </ac:picMkLst>
        </pc:picChg>
      </pc:sldChg>
      <pc:sldChg chg="modSp mod">
        <pc:chgData name="Rahul Raj" userId="fa581f3d4e743698" providerId="LiveId" clId="{E9C435B0-9257-45D3-A814-4179F1E805AE}" dt="2025-06-26T10:39:01.323" v="5" actId="1076"/>
        <pc:sldMkLst>
          <pc:docMk/>
          <pc:sldMk cId="0" sldId="261"/>
        </pc:sldMkLst>
        <pc:picChg chg="mod">
          <ac:chgData name="Rahul Raj" userId="fa581f3d4e743698" providerId="LiveId" clId="{E9C435B0-9257-45D3-A814-4179F1E805AE}" dt="2025-06-26T10:39:01.323" v="5" actId="1076"/>
          <ac:picMkLst>
            <pc:docMk/>
            <pc:sldMk cId="0" sldId="261"/>
            <ac:picMk id="3" creationId="{00000000-0000-0000-0000-000000000000}"/>
          </ac:picMkLst>
        </pc:picChg>
      </pc:sldChg>
      <pc:sldChg chg="addSp modSp mod">
        <pc:chgData name="Rahul Raj" userId="fa581f3d4e743698" providerId="LiveId" clId="{E9C435B0-9257-45D3-A814-4179F1E805AE}" dt="2025-06-26T10:42:12.430" v="12" actId="14100"/>
        <pc:sldMkLst>
          <pc:docMk/>
          <pc:sldMk cId="0" sldId="265"/>
        </pc:sldMkLst>
        <pc:picChg chg="mod">
          <ac:chgData name="Rahul Raj" userId="fa581f3d4e743698" providerId="LiveId" clId="{E9C435B0-9257-45D3-A814-4179F1E805AE}" dt="2025-06-26T10:39:27.732" v="6" actId="1076"/>
          <ac:picMkLst>
            <pc:docMk/>
            <pc:sldMk cId="0" sldId="265"/>
            <ac:picMk id="3" creationId="{00000000-0000-0000-0000-000000000000}"/>
          </ac:picMkLst>
        </pc:picChg>
        <pc:picChg chg="add mod">
          <ac:chgData name="Rahul Raj" userId="fa581f3d4e743698" providerId="LiveId" clId="{E9C435B0-9257-45D3-A814-4179F1E805AE}" dt="2025-06-26T10:42:12.430" v="12" actId="14100"/>
          <ac:picMkLst>
            <pc:docMk/>
            <pc:sldMk cId="0" sldId="265"/>
            <ac:picMk id="5" creationId="{977F3A18-FAE9-DF88-339F-A1DE59BEB8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Tata Steel Workforce Resource Analysis &amp; Utilization Applications</a:t>
            </a:r>
          </a:p>
        </p:txBody>
      </p:sp>
      <p:pic>
        <p:nvPicPr>
          <p:cNvPr id="3" name="Picture 2" descr="tata-steel-555x2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79" y="5486400"/>
            <a:ext cx="2624959" cy="1371600"/>
          </a:xfrm>
          <a:prstGeom prst="rect">
            <a:avLst/>
          </a:prstGeom>
        </p:spPr>
      </p:pic>
      <p:pic>
        <p:nvPicPr>
          <p:cNvPr id="5" name="Picture 4" descr="A blue logo with black background&#10;&#10;AI-generated content may be incorrect.">
            <a:extLst>
              <a:ext uri="{FF2B5EF4-FFF2-40B4-BE49-F238E27FC236}">
                <a16:creationId xmlns:a16="http://schemas.microsoft.com/office/drawing/2014/main" id="{4EC6E22F-7B0F-EE01-22F3-B138E60B3E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pic>
        <p:nvPicPr>
          <p:cNvPr id="3" name="Picture 2" descr="tata-steel-555x2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59" y="5574891"/>
            <a:ext cx="2624959" cy="1371600"/>
          </a:xfrm>
          <a:prstGeom prst="rect">
            <a:avLst/>
          </a:prstGeom>
        </p:spPr>
      </p:pic>
      <p:pic>
        <p:nvPicPr>
          <p:cNvPr id="5" name="Picture 4" descr="A blue logo with black background&#10;&#10;AI-generated content may be incorrect.">
            <a:extLst>
              <a:ext uri="{FF2B5EF4-FFF2-40B4-BE49-F238E27FC236}">
                <a16:creationId xmlns:a16="http://schemas.microsoft.com/office/drawing/2014/main" id="{977F3A18-FAE9-DF88-339F-A1DE59BEB8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130710"/>
            <a:ext cx="9144000" cy="4870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Category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Details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Total Records Analyzed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6,635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Unique Personnel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1,409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Divisions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Data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Unstructured formats, missing fields, manual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Key Takeaways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Identified optimization opportunities and relationships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Automation Process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Step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Details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Data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`extract_pdf.py` script to handle unstructured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`analyze_data.py` for summarizing personnel and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Charts via `create_charts.py`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Slides built using `python-pptx`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Reusable workflow with standardized 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and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1600"/>
            </a:pPr>
            <a:r>
              <a:t>🔍 Problem Statement:</a:t>
            </a:r>
            <a:br/>
            <a:r>
              <a:t>To perform a deep analysis on Tata Steel’s workforce data and deliver insight-driven recommendations for optimal personnel utilization.</a:t>
            </a:r>
          </a:p>
          <a:p>
            <a:pPr>
              <a:spcAft>
                <a:spcPts val="500"/>
              </a:spcAft>
              <a:defRPr sz="1600" b="1"/>
            </a:pPr>
            <a:r>
              <a:t>🎯 Objectives:</a:t>
            </a:r>
          </a:p>
          <a:p>
            <a:pPr>
              <a:defRPr sz="1400"/>
            </a:pPr>
            <a:r>
              <a:t>• Analyze division-wise and group-wise personnel distribution</a:t>
            </a:r>
          </a:p>
          <a:p>
            <a:pPr>
              <a:defRPr sz="1400"/>
            </a:pPr>
            <a:r>
              <a:t>• Identify areas for structural optimization</a:t>
            </a:r>
          </a:p>
          <a:p>
            <a:pPr>
              <a:defRPr sz="1400"/>
            </a:pPr>
            <a:r>
              <a:t>• Highlight resource imbalances and bottlenecks</a:t>
            </a:r>
          </a:p>
          <a:p>
            <a:pPr>
              <a:defRPr sz="1400"/>
            </a:pPr>
            <a:r>
              <a:t>• Recommend actionable improvements for better utilization</a:t>
            </a:r>
          </a:p>
          <a:p>
            <a:pPr>
              <a:defRPr sz="1400"/>
            </a:pPr>
            <a:r>
              <a:t>• Present a scalable roadmap for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Division Distribution Analysis</a:t>
            </a:r>
          </a:p>
        </p:txBody>
      </p:sp>
      <p:pic>
        <p:nvPicPr>
          <p:cNvPr id="3" name="Picture 2" descr="divis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Resource Concentration</a:t>
            </a:r>
          </a:p>
        </p:txBody>
      </p:sp>
      <p:pic>
        <p:nvPicPr>
          <p:cNvPr id="3" name="Picture 2" descr="resource_distribution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1172005"/>
            <a:ext cx="5968181" cy="5411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Group Analysis</a:t>
            </a:r>
          </a:p>
        </p:txBody>
      </p:sp>
      <p:pic>
        <p:nvPicPr>
          <p:cNvPr id="3" name="Picture 2" descr="group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Key Division - Group Relationships</a:t>
            </a:r>
          </a:p>
        </p:txBody>
      </p:sp>
      <p:pic>
        <p:nvPicPr>
          <p:cNvPr id="3" name="Picture 2" descr="division_group_relationshi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Department Analysis</a:t>
            </a:r>
          </a:p>
        </p:txBody>
      </p:sp>
      <p:pic>
        <p:nvPicPr>
          <p:cNvPr id="3" name="Picture 2" descr="depart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178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Tata Steel Workforce Resource Analysis &amp; Utilization Applications</vt:lpstr>
      <vt:lpstr>Executive Summary</vt:lpstr>
      <vt:lpstr>Proposed Automation Process</vt:lpstr>
      <vt:lpstr>Problem Statement and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Raj</cp:lastModifiedBy>
  <cp:revision>1</cp:revision>
  <dcterms:created xsi:type="dcterms:W3CDTF">2013-01-27T09:14:16Z</dcterms:created>
  <dcterms:modified xsi:type="dcterms:W3CDTF">2025-06-26T10:42:37Z</dcterms:modified>
  <cp:category/>
</cp:coreProperties>
</file>