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0CD00-45D8-41CD-97EF-D719B739EF22}" v="18" dt="2025-03-02T11:06:49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199535"/>
            <a:ext cx="9144000" cy="15998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in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Rahul Raj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Graphic Era University, IT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sz="2400" dirty="0"/>
              <a:t>https://github.com/rahulraj578/Data-hiding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Inter"/>
              </a:rPr>
              <a:t>Advanced Encryption: Implement AES or RSA encryption for added security.</a:t>
            </a:r>
          </a:p>
          <a:p>
            <a:pPr marL="305435" indent="-305435"/>
            <a:endParaRPr lang="en-US" sz="2000" dirty="0">
              <a:solidFill>
                <a:schemeClr val="tx1"/>
              </a:solidFill>
              <a:latin typeface="Inter"/>
            </a:endParaRP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Inter"/>
              </a:rPr>
              <a:t>LSB Steganography: Modify only the least significant bits of pixel values for better invisibility.</a:t>
            </a:r>
          </a:p>
          <a:p>
            <a:pPr marL="305435" indent="-305435"/>
            <a:endParaRPr lang="en-US" sz="2000" dirty="0">
              <a:solidFill>
                <a:schemeClr val="tx1"/>
              </a:solidFill>
              <a:latin typeface="Inter"/>
            </a:endParaRP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Inter"/>
              </a:rPr>
              <a:t>GUI Development: Create a user-friendly interface using 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tkinter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 or </a:t>
            </a:r>
            <a:r>
              <a:rPr lang="en-US" sz="2000" dirty="0" err="1">
                <a:solidFill>
                  <a:schemeClr val="tx1"/>
                </a:solidFill>
                <a:latin typeface="Inter"/>
              </a:rPr>
              <a:t>PyQt</a:t>
            </a:r>
            <a:r>
              <a:rPr lang="en-US" sz="2000" dirty="0">
                <a:solidFill>
                  <a:schemeClr val="tx1"/>
                </a:solidFill>
                <a:latin typeface="Inter"/>
              </a:rPr>
              <a:t>.</a:t>
            </a:r>
          </a:p>
          <a:p>
            <a:pPr marL="305435" indent="-305435"/>
            <a:endParaRPr lang="en-US" sz="2000" dirty="0">
              <a:solidFill>
                <a:schemeClr val="tx1"/>
              </a:solidFill>
              <a:latin typeface="Inter"/>
            </a:endParaRP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Inter"/>
              </a:rPr>
              <a:t>Support for Other Media: Extend the tool to hide data in audio and video files.</a:t>
            </a:r>
          </a:p>
          <a:p>
            <a:pPr marL="305435" indent="-305435"/>
            <a:endParaRPr lang="en-US" sz="2000" dirty="0">
              <a:solidFill>
                <a:schemeClr val="tx1"/>
              </a:solidFill>
              <a:latin typeface="Inter"/>
            </a:endParaRP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Inter"/>
              </a:rPr>
              <a:t>Machine Learning Integration: Use ML to detect and prevent steganalysis attacks.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27" y="180575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Inter"/>
              </a:rPr>
              <a:t>In today’s digital world, securing sensitive information during transmission is critical.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Inter"/>
              </a:rPr>
              <a:t>Traditional encryption methods make data unreadable, but they also draw attention.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Inter"/>
              </a:rPr>
              <a:t>Steganography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Inter"/>
              </a:rPr>
              <a:t> provides a solution by hiding data within an image, making it invisible to the naked eye.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Inter"/>
              </a:rPr>
              <a:t>Objective: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Inter"/>
              </a:rPr>
              <a:t> Develop a tool to embed and extract secret messages within images securely.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Inter"/>
              </a:rPr>
              <a:t>Programming Language: Python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Inter"/>
              </a:rPr>
              <a:t>Libraries Used: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Inter"/>
              </a:rPr>
              <a:t>OpenCV (for image processing)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Inter"/>
              </a:rPr>
              <a:t>PIL/Pillow (for image display)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Inter"/>
              </a:rPr>
              <a:t>Concepts: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Inter"/>
              </a:rPr>
              <a:t>Pixel manipulation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Inter"/>
              </a:rPr>
              <a:t>ASCII encoding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  <a:latin typeface="Inter"/>
              </a:rPr>
              <a:t>Basic encryption (password protection)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71730"/>
            <a:ext cx="11029615" cy="5203620"/>
          </a:xfrm>
        </p:spPr>
        <p:txBody>
          <a:bodyPr/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Invisibility: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 The secret message is hidden within the image, making it undetectable to the human eye.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Simplicity: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 Easy-to-use tool for embedding and extracting messages.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Security: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 Password protection ensures only authorized users can decrypt the message.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Cross-Platform: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 Works on Windows, macOS, and Linux.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Scalable: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 Can be extended to support advanced encryption and larger messages.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Bef>
                <a:spcPts val="300"/>
              </a:spcBef>
              <a:buNone/>
            </a:pPr>
            <a:endParaRPr lang="en-IN" dirty="0"/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Inter"/>
              </a:rPr>
              <a:t>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Individuals: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 For personal privacy and secure communication.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Businesses: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 To protect sensitive data during transmission.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Government Agencies: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 For secure communication and intelligence operations.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Inter"/>
              </a:rPr>
              <a:t>Researchers: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Inter"/>
              </a:rPr>
              <a:t> To study and improve steganography techniques.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F9165-5A52-25B8-A03B-E1B96289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38" y="1232452"/>
            <a:ext cx="5820616" cy="45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D43D6-5FD3-DED3-D3BF-BB5729EDC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7954-BA9C-238F-F1D3-A979AB27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F4901-80D1-7A81-99F3-BF4A8DEA7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425" y="1583844"/>
            <a:ext cx="67569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8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Inter"/>
              </a:rPr>
              <a:t>Steganography is a powerful technique for secure data transmission.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Inter"/>
              </a:rPr>
              <a:t>This project demonstrates how to hide data within images using pixel manipulation.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Inter"/>
              </a:rPr>
              <a:t>The tool is simple, secure, and effective for basic steganography needs.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Inter"/>
              </a:rPr>
              <a:t>Future enhancements can include advanced encryption and support for larger messages.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148</TotalTime>
  <Words>384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Inter</vt:lpstr>
      <vt:lpstr>Wingdings 2</vt:lpstr>
      <vt:lpstr>DividendVTI</vt:lpstr>
      <vt:lpstr>Secure Data hiding in images in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Raj</cp:lastModifiedBy>
  <cp:revision>26</cp:revision>
  <dcterms:created xsi:type="dcterms:W3CDTF">2021-05-26T16:50:10Z</dcterms:created>
  <dcterms:modified xsi:type="dcterms:W3CDTF">2025-03-02T11:18:24Z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