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58" r:id="rId6"/>
    <p:sldId id="259" r:id="rId7"/>
    <p:sldId id="260"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632857"/>
            <a:ext cx="8825658" cy="2129246"/>
          </a:xfrm>
        </p:spPr>
        <p:txBody>
          <a:bodyPr/>
          <a:lstStyle/>
          <a:p>
            <a:r>
              <a:rPr lang="en-US" dirty="0" smtClean="0"/>
              <a:t>CX Agent Performance Dashboard</a:t>
            </a:r>
            <a:endParaRPr lang="en-IN" dirty="0"/>
          </a:p>
        </p:txBody>
      </p:sp>
      <p:sp>
        <p:nvSpPr>
          <p:cNvPr id="3" name="Subtitle 2"/>
          <p:cNvSpPr>
            <a:spLocks noGrp="1"/>
          </p:cNvSpPr>
          <p:nvPr>
            <p:ph type="subTitle" idx="1"/>
          </p:nvPr>
        </p:nvSpPr>
        <p:spPr>
          <a:xfrm>
            <a:off x="1154955" y="3762103"/>
            <a:ext cx="8825658" cy="444137"/>
          </a:xfrm>
        </p:spPr>
        <p:txBody>
          <a:bodyPr/>
          <a:lstStyle/>
          <a:p>
            <a:r>
              <a:rPr lang="en-US" dirty="0" smtClean="0"/>
              <a:t>- Rahul RAJAN</a:t>
            </a:r>
            <a:endParaRPr lang="en-IN" dirty="0"/>
          </a:p>
        </p:txBody>
      </p:sp>
    </p:spTree>
    <p:extLst>
      <p:ext uri="{BB962C8B-B14F-4D97-AF65-F5344CB8AC3E}">
        <p14:creationId xmlns:p14="http://schemas.microsoft.com/office/powerpoint/2010/main" val="2539320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Final Dashboard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475" y="2325189"/>
            <a:ext cx="9548948" cy="4337549"/>
          </a:xfrm>
        </p:spPr>
      </p:pic>
    </p:spTree>
    <p:extLst>
      <p:ext uri="{BB962C8B-B14F-4D97-AF65-F5344CB8AC3E}">
        <p14:creationId xmlns:p14="http://schemas.microsoft.com/office/powerpoint/2010/main" val="2697181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339184"/>
          </a:xfrm>
        </p:spPr>
        <p:txBody>
          <a:bodyPr/>
          <a:lstStyle/>
          <a:p>
            <a:pPr algn="ctr"/>
            <a:r>
              <a:rPr lang="en-US" dirty="0" smtClean="0"/>
              <a:t>Thank You</a:t>
            </a:r>
            <a:endParaRPr lang="en-IN" dirty="0"/>
          </a:p>
        </p:txBody>
      </p:sp>
      <p:sp>
        <p:nvSpPr>
          <p:cNvPr id="3" name="Text Placeholder 2"/>
          <p:cNvSpPr>
            <a:spLocks noGrp="1"/>
          </p:cNvSpPr>
          <p:nvPr>
            <p:ph type="body" idx="1"/>
          </p:nvPr>
        </p:nvSpPr>
        <p:spPr>
          <a:xfrm>
            <a:off x="1154954" y="4676503"/>
            <a:ext cx="8825659" cy="418011"/>
          </a:xfrm>
        </p:spPr>
        <p:txBody>
          <a:bodyPr/>
          <a:lstStyle/>
          <a:p>
            <a:pPr algn="r"/>
            <a:r>
              <a:rPr lang="en-US" dirty="0" smtClean="0"/>
              <a:t>- Rahul Rajan</a:t>
            </a:r>
            <a:endParaRPr lang="en-IN" dirty="0"/>
          </a:p>
        </p:txBody>
      </p:sp>
    </p:spTree>
    <p:extLst>
      <p:ext uri="{BB962C8B-B14F-4D97-AF65-F5344CB8AC3E}">
        <p14:creationId xmlns:p14="http://schemas.microsoft.com/office/powerpoint/2010/main" val="2569599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1154954" y="2325189"/>
            <a:ext cx="8825659" cy="4010297"/>
          </a:xfrm>
        </p:spPr>
        <p:txBody>
          <a:bodyPr>
            <a:normAutofit/>
          </a:bodyPr>
          <a:lstStyle/>
          <a:p>
            <a:pPr>
              <a:buFont typeface="Wingdings" panose="05000000000000000000" pitchFamily="2" charset="2"/>
              <a:buChar char="Ø"/>
            </a:pPr>
            <a:r>
              <a:rPr lang="en-US" dirty="0"/>
              <a:t>Calculate and track total calls received, including differentiation between answered and rejected calls</a:t>
            </a:r>
            <a:r>
              <a:rPr lang="en-US" dirty="0" smtClean="0"/>
              <a:t>.</a:t>
            </a:r>
          </a:p>
          <a:p>
            <a:pPr>
              <a:buFont typeface="Wingdings" panose="05000000000000000000" pitchFamily="2" charset="2"/>
              <a:buChar char="Ø"/>
            </a:pPr>
            <a:r>
              <a:rPr lang="en-US" dirty="0"/>
              <a:t>Determine call resolution status by introducing columns for resolved and unresolved calls</a:t>
            </a:r>
            <a:r>
              <a:rPr lang="en-US" dirty="0" smtClean="0"/>
              <a:t>.</a:t>
            </a:r>
          </a:p>
          <a:p>
            <a:pPr>
              <a:buFont typeface="Wingdings" panose="05000000000000000000" pitchFamily="2" charset="2"/>
              <a:buChar char="Ø"/>
            </a:pPr>
            <a:r>
              <a:rPr lang="en-US" dirty="0"/>
              <a:t>Identify top-performing agent based on call handling metrics and satisfaction rates</a:t>
            </a:r>
            <a:r>
              <a:rPr lang="en-US" dirty="0" smtClean="0"/>
              <a:t>.</a:t>
            </a:r>
          </a:p>
          <a:p>
            <a:pPr>
              <a:buFont typeface="Wingdings" panose="05000000000000000000" pitchFamily="2" charset="2"/>
              <a:buChar char="Ø"/>
            </a:pPr>
            <a:r>
              <a:rPr lang="en-US" dirty="0"/>
              <a:t>Visualize call distribution and duration, alongside analysis of call volume by time</a:t>
            </a:r>
            <a:r>
              <a:rPr lang="en-US" dirty="0" smtClean="0"/>
              <a:t>.</a:t>
            </a:r>
          </a:p>
          <a:p>
            <a:pPr>
              <a:buFont typeface="Wingdings" panose="05000000000000000000" pitchFamily="2" charset="2"/>
              <a:buChar char="Ø"/>
            </a:pPr>
            <a:r>
              <a:rPr lang="en-US" dirty="0"/>
              <a:t>Enable interactive analysis through slicers and provide an overall performance rating for 2021, including a custom chart for satisfaction rating visualization.</a:t>
            </a:r>
            <a:endParaRPr lang="en-IN" dirty="0"/>
          </a:p>
        </p:txBody>
      </p:sp>
    </p:spTree>
    <p:extLst>
      <p:ext uri="{BB962C8B-B14F-4D97-AF65-F5344CB8AC3E}">
        <p14:creationId xmlns:p14="http://schemas.microsoft.com/office/powerpoint/2010/main" val="921663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KPI’s present in the Dashboard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09828"/>
            <a:ext cx="8761413" cy="1126149"/>
          </a:xfrm>
        </p:spPr>
      </p:pic>
      <p:sp>
        <p:nvSpPr>
          <p:cNvPr id="5" name="TextBox 4"/>
          <p:cNvSpPr txBox="1"/>
          <p:nvPr/>
        </p:nvSpPr>
        <p:spPr>
          <a:xfrm>
            <a:off x="953589" y="4519749"/>
            <a:ext cx="10358845" cy="1477328"/>
          </a:xfrm>
          <a:prstGeom prst="rect">
            <a:avLst/>
          </a:prstGeom>
          <a:noFill/>
        </p:spPr>
        <p:txBody>
          <a:bodyPr wrap="square" rtlCol="0">
            <a:spAutoFit/>
          </a:bodyPr>
          <a:lstStyle/>
          <a:p>
            <a:r>
              <a:rPr lang="en-US" dirty="0"/>
              <a:t>In this dataset, we've gathered information from 3 months, totaling 5000 calls. I've set up Key Performance Indicators (KPIs) based on what the business needs. These KPIs include the percentage of calls answered and rejected, as well as the total number of agents. By using a slicer, we can change the data dynamically to focus on a specific agent and see their performance and related data. This helps us understand how each agent is doing.</a:t>
            </a:r>
            <a:endParaRPr lang="en-IN" dirty="0"/>
          </a:p>
        </p:txBody>
      </p:sp>
    </p:spTree>
    <p:extLst>
      <p:ext uri="{BB962C8B-B14F-4D97-AF65-F5344CB8AC3E}">
        <p14:creationId xmlns:p14="http://schemas.microsoft.com/office/powerpoint/2010/main" val="256194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 and Day wise calls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511538"/>
            <a:ext cx="4266132" cy="22825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79" y="2511538"/>
            <a:ext cx="4247087" cy="2050868"/>
          </a:xfrm>
          <a:prstGeom prst="rect">
            <a:avLst/>
          </a:prstGeom>
        </p:spPr>
      </p:pic>
      <p:sp>
        <p:nvSpPr>
          <p:cNvPr id="6" name="TextBox 5"/>
          <p:cNvSpPr txBox="1"/>
          <p:nvPr/>
        </p:nvSpPr>
        <p:spPr>
          <a:xfrm>
            <a:off x="1154954" y="5172892"/>
            <a:ext cx="9243080" cy="1200329"/>
          </a:xfrm>
          <a:prstGeom prst="rect">
            <a:avLst/>
          </a:prstGeom>
          <a:noFill/>
        </p:spPr>
        <p:txBody>
          <a:bodyPr wrap="square" rtlCol="0">
            <a:spAutoFit/>
          </a:bodyPr>
          <a:lstStyle/>
          <a:p>
            <a:r>
              <a:rPr lang="en-US" dirty="0"/>
              <a:t>Here, I've made an area chart to show the call volumes month by month, with the option to dive deeper into each day's </a:t>
            </a:r>
            <a:r>
              <a:rPr lang="en-US" dirty="0" smtClean="0"/>
              <a:t>details by using drilldown option. </a:t>
            </a:r>
            <a:r>
              <a:rPr lang="en-US" dirty="0"/>
              <a:t>You can zoom in on specific days to see the total calls, and use slicers to focus on specific agents for each month.</a:t>
            </a:r>
            <a:endParaRPr lang="en-IN" dirty="0"/>
          </a:p>
        </p:txBody>
      </p:sp>
    </p:spTree>
    <p:extLst>
      <p:ext uri="{BB962C8B-B14F-4D97-AF65-F5344CB8AC3E}">
        <p14:creationId xmlns:p14="http://schemas.microsoft.com/office/powerpoint/2010/main" val="2069021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077201"/>
          </a:xfrm>
        </p:spPr>
        <p:txBody>
          <a:bodyPr/>
          <a:lstStyle/>
          <a:p>
            <a:r>
              <a:rPr lang="en-US" sz="2000" dirty="0" smtClean="0"/>
              <a:t>Calculate and track total calls received, including differentiation between answered and rejected calls.</a:t>
            </a:r>
            <a:r>
              <a:rPr lang="en-US" sz="1800" dirty="0" smtClean="0"/>
              <a:t/>
            </a:r>
            <a:br>
              <a:rPr lang="en-US" sz="1800" dirty="0" smtClean="0"/>
            </a:br>
            <a:endParaRPr lang="en-IN"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246812"/>
            <a:ext cx="5245846" cy="3722914"/>
          </a:xfrm>
        </p:spPr>
      </p:pic>
      <p:sp>
        <p:nvSpPr>
          <p:cNvPr id="5" name="TextBox 4"/>
          <p:cNvSpPr txBox="1"/>
          <p:nvPr/>
        </p:nvSpPr>
        <p:spPr>
          <a:xfrm>
            <a:off x="6910252" y="2847702"/>
            <a:ext cx="4571999" cy="2031325"/>
          </a:xfrm>
          <a:prstGeom prst="rect">
            <a:avLst/>
          </a:prstGeom>
          <a:noFill/>
        </p:spPr>
        <p:txBody>
          <a:bodyPr wrap="square" rtlCol="0">
            <a:spAutoFit/>
          </a:bodyPr>
          <a:lstStyle/>
          <a:p>
            <a:r>
              <a:rPr lang="en-US" dirty="0"/>
              <a:t>In 2021, Jim answered the most calls, handling 536 out of 666 and successfully closing 80% of them. Diane rejected the highest number of calls, with 132 out of 633. These rejections could be due to network problems or other technical issues.</a:t>
            </a:r>
            <a:endParaRPr lang="en-US" dirty="0" smtClean="0"/>
          </a:p>
        </p:txBody>
      </p:sp>
    </p:spTree>
    <p:extLst>
      <p:ext uri="{BB962C8B-B14F-4D97-AF65-F5344CB8AC3E}">
        <p14:creationId xmlns:p14="http://schemas.microsoft.com/office/powerpoint/2010/main" val="1879845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959635"/>
          </a:xfrm>
        </p:spPr>
        <p:txBody>
          <a:bodyPr/>
          <a:lstStyle/>
          <a:p>
            <a:r>
              <a:rPr lang="en-US" sz="2000" dirty="0"/>
              <a:t>Determine call resolution status by introducing columns for resolved and unresolved calls.</a:t>
            </a:r>
            <a:br>
              <a:rPr lang="en-US" sz="2000" dirty="0"/>
            </a:b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456" y="2292735"/>
            <a:ext cx="3547675" cy="3749873"/>
          </a:xfrm>
        </p:spPr>
      </p:pic>
      <p:sp>
        <p:nvSpPr>
          <p:cNvPr id="5" name="TextBox 4"/>
          <p:cNvSpPr txBox="1"/>
          <p:nvPr/>
        </p:nvSpPr>
        <p:spPr>
          <a:xfrm>
            <a:off x="5212080" y="2769326"/>
            <a:ext cx="5577840" cy="1754326"/>
          </a:xfrm>
          <a:prstGeom prst="rect">
            <a:avLst/>
          </a:prstGeom>
          <a:noFill/>
        </p:spPr>
        <p:txBody>
          <a:bodyPr wrap="square" rtlCol="0">
            <a:spAutoFit/>
          </a:bodyPr>
          <a:lstStyle/>
          <a:p>
            <a:r>
              <a:rPr lang="en-US" dirty="0"/>
              <a:t>Agents have resolved 72% of the tickets, leaving 27% pending. This could be because some calls were rejected, tickets weren't closed properly after being answered, agents encountered new situations, or tickets were escalated to higher teams but not closed yet.</a:t>
            </a:r>
            <a:endParaRPr lang="en-IN" dirty="0"/>
          </a:p>
        </p:txBody>
      </p:sp>
    </p:spTree>
    <p:extLst>
      <p:ext uri="{BB962C8B-B14F-4D97-AF65-F5344CB8AC3E}">
        <p14:creationId xmlns:p14="http://schemas.microsoft.com/office/powerpoint/2010/main" val="1887881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985761"/>
          </a:xfrm>
        </p:spPr>
        <p:txBody>
          <a:bodyPr/>
          <a:lstStyle/>
          <a:p>
            <a:r>
              <a:rPr lang="en-US" sz="2000" dirty="0"/>
              <a:t>Identify top-performing agent based on call handling metrics and satisfaction rates.</a:t>
            </a:r>
            <a:br>
              <a:rPr lang="en-US" sz="2000" dirty="0"/>
            </a:b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684" y="2365412"/>
            <a:ext cx="2102545" cy="3085993"/>
          </a:xfrm>
        </p:spPr>
      </p:pic>
      <p:sp>
        <p:nvSpPr>
          <p:cNvPr id="5" name="TextBox 4"/>
          <p:cNvSpPr txBox="1"/>
          <p:nvPr/>
        </p:nvSpPr>
        <p:spPr>
          <a:xfrm>
            <a:off x="5251269" y="2873829"/>
            <a:ext cx="5486400" cy="2585323"/>
          </a:xfrm>
          <a:prstGeom prst="rect">
            <a:avLst/>
          </a:prstGeom>
          <a:noFill/>
        </p:spPr>
        <p:txBody>
          <a:bodyPr wrap="square" rtlCol="0">
            <a:spAutoFit/>
          </a:bodyPr>
          <a:lstStyle/>
          <a:p>
            <a:r>
              <a:rPr lang="en-US" dirty="0"/>
              <a:t>The top performer in 2021 is Dan, with an 82% success rate in resolving tickets. Jim answered the most calls, 536 in total, with an 80% success rate in resolving tickets. To help others improve, we can organize a training session where top performers like Dan share their insights. We'll also gather input from other agents to create a training plan aimed at boosting everyone's performance.</a:t>
            </a:r>
            <a:endParaRPr lang="en-IN" dirty="0"/>
          </a:p>
        </p:txBody>
      </p:sp>
    </p:spTree>
    <p:extLst>
      <p:ext uri="{BB962C8B-B14F-4D97-AF65-F5344CB8AC3E}">
        <p14:creationId xmlns:p14="http://schemas.microsoft.com/office/powerpoint/2010/main" val="3582178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024949"/>
          </a:xfrm>
        </p:spPr>
        <p:txBody>
          <a:bodyPr/>
          <a:lstStyle/>
          <a:p>
            <a:r>
              <a:rPr lang="en-US" sz="2000" dirty="0"/>
              <a:t>Visualize call distribution and duration, alongside analysis of call volume by time.</a:t>
            </a:r>
            <a:br>
              <a:rPr lang="en-US" sz="2000" dirty="0"/>
            </a:br>
            <a:endParaRPr lang="en-IN" sz="2000" dirty="0"/>
          </a:p>
        </p:txBody>
      </p:sp>
      <p:sp>
        <p:nvSpPr>
          <p:cNvPr id="5" name="TextBox 4"/>
          <p:cNvSpPr txBox="1"/>
          <p:nvPr/>
        </p:nvSpPr>
        <p:spPr>
          <a:xfrm>
            <a:off x="6897189" y="2573383"/>
            <a:ext cx="4127863" cy="2585323"/>
          </a:xfrm>
          <a:prstGeom prst="rect">
            <a:avLst/>
          </a:prstGeom>
          <a:noFill/>
        </p:spPr>
        <p:txBody>
          <a:bodyPr wrap="square" rtlCol="0">
            <a:spAutoFit/>
          </a:bodyPr>
          <a:lstStyle/>
          <a:p>
            <a:r>
              <a:rPr lang="en-US" dirty="0"/>
              <a:t>The data indicates that two agents have longer call durations, suggesting potential issues affecting call resolution. We'll gather insights from them to understand what's causing the longer times. This way, we can work on improving call resolution for the next month.</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573383"/>
            <a:ext cx="5062966" cy="3383280"/>
          </a:xfrm>
        </p:spPr>
      </p:pic>
    </p:spTree>
    <p:extLst>
      <p:ext uri="{BB962C8B-B14F-4D97-AF65-F5344CB8AC3E}">
        <p14:creationId xmlns:p14="http://schemas.microsoft.com/office/powerpoint/2010/main" val="3717794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1155578"/>
          </a:xfrm>
        </p:spPr>
        <p:txBody>
          <a:bodyPr/>
          <a:lstStyle/>
          <a:p>
            <a:r>
              <a:rPr lang="en-US" sz="2000" dirty="0"/>
              <a:t>Enable interactive analysis through slicers and provide an overall performance rating for 2021, including a custom chart for satisfaction rating visualization.</a:t>
            </a:r>
            <a:r>
              <a:rPr lang="en-IN" sz="2000" dirty="0"/>
              <a:t/>
            </a:r>
            <a:br>
              <a:rPr lang="en-IN" sz="2000" dirty="0"/>
            </a:br>
            <a:endParaRPr lang="en-IN" sz="2000" dirty="0"/>
          </a:p>
        </p:txBody>
      </p:sp>
      <p:sp>
        <p:nvSpPr>
          <p:cNvPr id="5" name="TextBox 4"/>
          <p:cNvSpPr txBox="1"/>
          <p:nvPr/>
        </p:nvSpPr>
        <p:spPr>
          <a:xfrm>
            <a:off x="2050599" y="4506686"/>
            <a:ext cx="8060052" cy="1477328"/>
          </a:xfrm>
          <a:prstGeom prst="rect">
            <a:avLst/>
          </a:prstGeom>
          <a:noFill/>
        </p:spPr>
        <p:txBody>
          <a:bodyPr wrap="square" rtlCol="0">
            <a:spAutoFit/>
          </a:bodyPr>
          <a:lstStyle/>
          <a:p>
            <a:r>
              <a:rPr lang="en-US" dirty="0"/>
              <a:t>I've set up slicers for the months, agents, and a customer calendar. Since our dataset covers only three months, I've used a tile format. If we had more months, a dropdown list would be better. I've also added a dropdown for selecting specific agents to view their performance and data.</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655" y="2616951"/>
            <a:ext cx="7905734" cy="1641539"/>
          </a:xfrm>
        </p:spPr>
      </p:pic>
    </p:spTree>
    <p:extLst>
      <p:ext uri="{BB962C8B-B14F-4D97-AF65-F5344CB8AC3E}">
        <p14:creationId xmlns:p14="http://schemas.microsoft.com/office/powerpoint/2010/main" val="935325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148</TotalTime>
  <Words>604</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CX Agent Performance Dashboard</vt:lpstr>
      <vt:lpstr>Problem Statement</vt:lpstr>
      <vt:lpstr>KPI’s present in the Dashboard</vt:lpstr>
      <vt:lpstr>Month and Day wise calls</vt:lpstr>
      <vt:lpstr>Calculate and track total calls received, including differentiation between answered and rejected calls. </vt:lpstr>
      <vt:lpstr>Determine call resolution status by introducing columns for resolved and unresolved calls. </vt:lpstr>
      <vt:lpstr>Identify top-performing agent based on call handling metrics and satisfaction rates. </vt:lpstr>
      <vt:lpstr>Visualize call distribution and duration, alongside analysis of call volume by time. </vt:lpstr>
      <vt:lpstr>Enable interactive analysis through slicers and provide an overall performance rating for 2021, including a custom chart for satisfaction rating visualization. </vt:lpstr>
      <vt:lpstr>Final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 Agent Performance Dashboard</dc:title>
  <dc:creator>Jibin Thomas</dc:creator>
  <cp:lastModifiedBy>Jibin Thomas</cp:lastModifiedBy>
  <cp:revision>36</cp:revision>
  <dcterms:created xsi:type="dcterms:W3CDTF">2024-04-13T03:45:37Z</dcterms:created>
  <dcterms:modified xsi:type="dcterms:W3CDTF">2024-04-13T14:16:04Z</dcterms:modified>
</cp:coreProperties>
</file>