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6"/>
  </p:notesMasterIdLst>
  <p:sldIdLst>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208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951D66-CDAB-4A43-820C-2DB969357564}" type="datetimeFigureOut">
              <a:rPr lang="en-US" smtClean="0"/>
              <a:t>21/03/18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82A3B-61F7-354C-B7E1-D36888F00F9C}" type="slidenum">
              <a:rPr lang="en-US" smtClean="0"/>
              <a:t>‹#›</a:t>
            </a:fld>
            <a:endParaRPr lang="en-US"/>
          </a:p>
        </p:txBody>
      </p:sp>
    </p:spTree>
    <p:extLst>
      <p:ext uri="{BB962C8B-B14F-4D97-AF65-F5344CB8AC3E}">
        <p14:creationId xmlns:p14="http://schemas.microsoft.com/office/powerpoint/2010/main" val="405930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F10C949-AF4A-C046-A2B7-452290C9DC6B}" type="slidenum">
              <a:rPr lang="es-ES">
                <a:solidFill>
                  <a:prstClr val="black"/>
                </a:solidFill>
                <a:latin typeface="Calibri"/>
              </a:rPr>
              <a:pPr>
                <a:defRPr/>
              </a:pPr>
              <a:t>1</a:t>
            </a:fld>
            <a:endParaRPr lang="es-ES">
              <a:solidFill>
                <a:prstClr val="black"/>
              </a:solidFill>
              <a:latin typeface="Calibri"/>
            </a:endParaRPr>
          </a:p>
        </p:txBody>
      </p:sp>
      <p:sp>
        <p:nvSpPr>
          <p:cNvPr id="269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931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C76432D-A872-ED43-9CF2-304F9DBD5D12}" type="slidenum">
              <a:rPr lang="es-ES">
                <a:solidFill>
                  <a:prstClr val="black"/>
                </a:solidFill>
                <a:latin typeface="Calibri"/>
              </a:rPr>
              <a:pPr>
                <a:defRPr/>
              </a:pPr>
              <a:t>2</a:t>
            </a:fld>
            <a:endParaRPr lang="es-ES">
              <a:solidFill>
                <a:prstClr val="black"/>
              </a:solidFill>
              <a:latin typeface="Calibri"/>
            </a:endParaRPr>
          </a:p>
        </p:txBody>
      </p:sp>
      <p:sp>
        <p:nvSpPr>
          <p:cNvPr id="291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184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1954A3E-2F39-334D-942A-E8992B3AFE09}" type="slidenum">
              <a:rPr lang="es-ES">
                <a:solidFill>
                  <a:prstClr val="black"/>
                </a:solidFill>
                <a:latin typeface="Calibri"/>
              </a:rPr>
              <a:pPr>
                <a:defRPr/>
              </a:pPr>
              <a:t>3</a:t>
            </a:fld>
            <a:endParaRPr lang="es-ES">
              <a:solidFill>
                <a:prstClr val="black"/>
              </a:solidFill>
              <a:latin typeface="Calibri"/>
            </a:endParaRPr>
          </a:p>
        </p:txBody>
      </p:sp>
      <p:sp>
        <p:nvSpPr>
          <p:cNvPr id="293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389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DC9C68-DAA3-8D47-834E-7989A200311C}"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590870129"/>
      </p:ext>
    </p:extLst>
  </p:cSld>
  <p:clrMapOvr>
    <a:masterClrMapping/>
  </p:clrMapOvr>
  <p:transition xmlns:p14="http://schemas.microsoft.com/office/powerpoint/2010/mai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37CB94-C678-274E-9C07-D1F92B34523A}"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1878811835"/>
      </p:ext>
    </p:extLst>
  </p:cSld>
  <p:clrMapOvr>
    <a:masterClrMapping/>
  </p:clrMapOvr>
  <p:transition xmlns:p14="http://schemas.microsoft.com/office/powerpoint/2010/mai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BE81DD4F-4AAC-DF46-9EF2-F674FD3AE2F8}"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3784666486"/>
      </p:ext>
    </p:extLst>
  </p:cSld>
  <p:clrMapOvr>
    <a:masterClrMapping/>
  </p:clrMapOvr>
  <p:transition xmlns:p14="http://schemas.microsoft.com/office/powerpoint/2010/mai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ea typeface="ＭＳ Ｐゴシック"/>
                <a:cs typeface="+mn-cs"/>
              </a:defRPr>
            </a:lvl1pPr>
          </a:lstStyle>
          <a:p>
            <a:pPr>
              <a:defRPr/>
            </a:pPr>
            <a:fld id="{89F2B578-55F8-4844-92E3-5315A5A30CFF}" type="slidenum">
              <a:rPr lang="en-US"/>
              <a:pPr>
                <a:defRPr/>
              </a:pPr>
              <a:t>‹#›</a:t>
            </a:fld>
            <a:endParaRPr lang="en-US"/>
          </a:p>
        </p:txBody>
      </p:sp>
    </p:spTree>
    <p:extLst>
      <p:ext uri="{BB962C8B-B14F-4D97-AF65-F5344CB8AC3E}">
        <p14:creationId xmlns:p14="http://schemas.microsoft.com/office/powerpoint/2010/main" val="480353171"/>
      </p:ext>
    </p:extLst>
  </p:cSld>
  <p:clrMapOvr>
    <a:masterClrMapping/>
  </p:clrMapOvr>
  <p:transition xmlns:p14="http://schemas.microsoft.com/office/powerpoint/2010/mai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ea typeface="ＭＳ Ｐゴシック"/>
                <a:cs typeface="+mn-cs"/>
              </a:defRPr>
            </a:lvl1pPr>
          </a:lstStyle>
          <a:p>
            <a:pPr>
              <a:defRPr/>
            </a:pPr>
            <a:fld id="{C51D5A84-1EC0-EE4A-9F2B-1A51C9560241}" type="slidenum">
              <a:rPr lang="en-US"/>
              <a:pPr>
                <a:defRPr/>
              </a:pPr>
              <a:t>‹#›</a:t>
            </a:fld>
            <a:endParaRPr lang="en-US"/>
          </a:p>
        </p:txBody>
      </p:sp>
    </p:spTree>
    <p:extLst>
      <p:ext uri="{BB962C8B-B14F-4D97-AF65-F5344CB8AC3E}">
        <p14:creationId xmlns:p14="http://schemas.microsoft.com/office/powerpoint/2010/main" val="3601788032"/>
      </p:ext>
    </p:extLst>
  </p:cSld>
  <p:clrMapOvr>
    <a:masterClrMapping/>
  </p:clrMapOvr>
  <p:transition xmlns:p14="http://schemas.microsoft.com/office/powerpoint/2010/mai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ea typeface="ＭＳ Ｐゴシック"/>
                <a:cs typeface="+mn-cs"/>
              </a:defRPr>
            </a:lvl1pPr>
          </a:lstStyle>
          <a:p>
            <a:pPr>
              <a:defRPr/>
            </a:pPr>
            <a:fld id="{6F7A036B-8FFF-784A-899B-E9EA616FBF2E}" type="slidenum">
              <a:rPr lang="en-US"/>
              <a:pPr>
                <a:defRPr/>
              </a:pPr>
              <a:t>‹#›</a:t>
            </a:fld>
            <a:endParaRPr lang="en-US"/>
          </a:p>
        </p:txBody>
      </p:sp>
    </p:spTree>
    <p:extLst>
      <p:ext uri="{BB962C8B-B14F-4D97-AF65-F5344CB8AC3E}">
        <p14:creationId xmlns:p14="http://schemas.microsoft.com/office/powerpoint/2010/main" val="2298381916"/>
      </p:ext>
    </p:extLst>
  </p:cSld>
  <p:clrMapOvr>
    <a:masterClrMapping/>
  </p:clrMapOvr>
  <p:transition xmlns:p14="http://schemas.microsoft.com/office/powerpoint/2010/mai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ea typeface="ＭＳ Ｐゴシック"/>
                <a:cs typeface="+mn-cs"/>
              </a:defRPr>
            </a:lvl1pPr>
          </a:lstStyle>
          <a:p>
            <a:pPr>
              <a:defRPr/>
            </a:pPr>
            <a:fld id="{F7821486-6497-B44A-B6CB-330FB144E2A2}" type="slidenum">
              <a:rPr lang="en-US"/>
              <a:pPr>
                <a:defRPr/>
              </a:pPr>
              <a:t>‹#›</a:t>
            </a:fld>
            <a:endParaRPr lang="en-US"/>
          </a:p>
        </p:txBody>
      </p:sp>
    </p:spTree>
    <p:extLst>
      <p:ext uri="{BB962C8B-B14F-4D97-AF65-F5344CB8AC3E}">
        <p14:creationId xmlns:p14="http://schemas.microsoft.com/office/powerpoint/2010/main" val="3578082652"/>
      </p:ext>
    </p:extLst>
  </p:cSld>
  <p:clrMapOvr>
    <a:masterClrMapping/>
  </p:clrMapOvr>
  <p:transition xmlns:p14="http://schemas.microsoft.com/office/powerpoint/2010/mai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8" name="Footer Placeholder 7"/>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9" name="Slide Number Placeholder 8"/>
          <p:cNvSpPr>
            <a:spLocks noGrp="1"/>
          </p:cNvSpPr>
          <p:nvPr>
            <p:ph type="sldNum" sz="quarter" idx="12"/>
          </p:nvPr>
        </p:nvSpPr>
        <p:spPr/>
        <p:txBody>
          <a:bodyPr/>
          <a:lstStyle>
            <a:lvl1pPr>
              <a:defRPr>
                <a:ea typeface="ＭＳ Ｐゴシック"/>
                <a:cs typeface="+mn-cs"/>
              </a:defRPr>
            </a:lvl1pPr>
          </a:lstStyle>
          <a:p>
            <a:pPr>
              <a:defRPr/>
            </a:pPr>
            <a:fld id="{8064C8D2-D24E-3248-A3CA-38DB5B1A7E80}" type="slidenum">
              <a:rPr lang="en-US"/>
              <a:pPr>
                <a:defRPr/>
              </a:pPr>
              <a:t>‹#›</a:t>
            </a:fld>
            <a:endParaRPr lang="en-US"/>
          </a:p>
        </p:txBody>
      </p:sp>
    </p:spTree>
    <p:extLst>
      <p:ext uri="{BB962C8B-B14F-4D97-AF65-F5344CB8AC3E}">
        <p14:creationId xmlns:p14="http://schemas.microsoft.com/office/powerpoint/2010/main" val="3851208504"/>
      </p:ext>
    </p:extLst>
  </p:cSld>
  <p:clrMapOvr>
    <a:masterClrMapping/>
  </p:clrMapOvr>
  <p:transition xmlns:p14="http://schemas.microsoft.com/office/powerpoint/2010/mai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4" name="Footer Placeholder 3"/>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5" name="Slide Number Placeholder 4"/>
          <p:cNvSpPr>
            <a:spLocks noGrp="1"/>
          </p:cNvSpPr>
          <p:nvPr>
            <p:ph type="sldNum" sz="quarter" idx="12"/>
          </p:nvPr>
        </p:nvSpPr>
        <p:spPr/>
        <p:txBody>
          <a:bodyPr/>
          <a:lstStyle>
            <a:lvl1pPr>
              <a:defRPr>
                <a:ea typeface="ＭＳ Ｐゴシック"/>
                <a:cs typeface="+mn-cs"/>
              </a:defRPr>
            </a:lvl1pPr>
          </a:lstStyle>
          <a:p>
            <a:pPr>
              <a:defRPr/>
            </a:pPr>
            <a:fld id="{321012D0-FADE-8E4F-95BE-9CA93C79DF37}" type="slidenum">
              <a:rPr lang="en-US"/>
              <a:pPr>
                <a:defRPr/>
              </a:pPr>
              <a:t>‹#›</a:t>
            </a:fld>
            <a:endParaRPr lang="en-US"/>
          </a:p>
        </p:txBody>
      </p:sp>
    </p:spTree>
    <p:extLst>
      <p:ext uri="{BB962C8B-B14F-4D97-AF65-F5344CB8AC3E}">
        <p14:creationId xmlns:p14="http://schemas.microsoft.com/office/powerpoint/2010/main" val="1026308487"/>
      </p:ext>
    </p:extLst>
  </p:cSld>
  <p:clrMapOvr>
    <a:masterClrMapping/>
  </p:clrMapOvr>
  <p:transition xmlns:p14="http://schemas.microsoft.com/office/powerpoint/2010/mai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3" name="Footer Placeholder 2"/>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4" name="Slide Number Placeholder 3"/>
          <p:cNvSpPr>
            <a:spLocks noGrp="1"/>
          </p:cNvSpPr>
          <p:nvPr>
            <p:ph type="sldNum" sz="quarter" idx="12"/>
          </p:nvPr>
        </p:nvSpPr>
        <p:spPr/>
        <p:txBody>
          <a:bodyPr/>
          <a:lstStyle>
            <a:lvl1pPr>
              <a:defRPr>
                <a:ea typeface="ＭＳ Ｐゴシック"/>
                <a:cs typeface="+mn-cs"/>
              </a:defRPr>
            </a:lvl1pPr>
          </a:lstStyle>
          <a:p>
            <a:pPr>
              <a:defRPr/>
            </a:pPr>
            <a:fld id="{2BDDD769-4CE1-0549-8BE3-F7302D450639}" type="slidenum">
              <a:rPr lang="en-US"/>
              <a:pPr>
                <a:defRPr/>
              </a:pPr>
              <a:t>‹#›</a:t>
            </a:fld>
            <a:endParaRPr lang="en-US"/>
          </a:p>
        </p:txBody>
      </p:sp>
    </p:spTree>
    <p:extLst>
      <p:ext uri="{BB962C8B-B14F-4D97-AF65-F5344CB8AC3E}">
        <p14:creationId xmlns:p14="http://schemas.microsoft.com/office/powerpoint/2010/main" val="2298355553"/>
      </p:ext>
    </p:extLst>
  </p:cSld>
  <p:clrMapOvr>
    <a:masterClrMapping/>
  </p:clrMapOvr>
  <p:transition xmlns:p14="http://schemas.microsoft.com/office/powerpoint/2010/mai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ea typeface="ＭＳ Ｐゴシック"/>
                <a:cs typeface="+mn-cs"/>
              </a:defRPr>
            </a:lvl1pPr>
          </a:lstStyle>
          <a:p>
            <a:pPr>
              <a:defRPr/>
            </a:pPr>
            <a:fld id="{DB071041-3E80-444C-B43F-13504A8A62F6}" type="slidenum">
              <a:rPr lang="en-US"/>
              <a:pPr>
                <a:defRPr/>
              </a:pPr>
              <a:t>‹#›</a:t>
            </a:fld>
            <a:endParaRPr lang="en-US"/>
          </a:p>
        </p:txBody>
      </p:sp>
    </p:spTree>
    <p:extLst>
      <p:ext uri="{BB962C8B-B14F-4D97-AF65-F5344CB8AC3E}">
        <p14:creationId xmlns:p14="http://schemas.microsoft.com/office/powerpoint/2010/main" val="1157293206"/>
      </p:ext>
    </p:extLst>
  </p:cSld>
  <p:clrMapOvr>
    <a:masterClrMapping/>
  </p:clrMapOvr>
  <p:transition xmlns:p14="http://schemas.microsoft.com/office/powerpoint/2010/mai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4D4586AB-248B-154C-90C4-1544F747E0B1}"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1804259305"/>
      </p:ext>
    </p:extLst>
  </p:cSld>
  <p:clrMapOvr>
    <a:masterClrMapping/>
  </p:clrMapOvr>
  <p:transition xmlns:p14="http://schemas.microsoft.com/office/powerpoint/2010/mai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ea typeface="ＭＳ Ｐゴシック"/>
                <a:cs typeface="+mn-cs"/>
              </a:defRPr>
            </a:lvl1pPr>
          </a:lstStyle>
          <a:p>
            <a:pPr>
              <a:defRPr/>
            </a:pPr>
            <a:fld id="{5E730F1B-4C5C-654A-8D11-070824387A6C}" type="slidenum">
              <a:rPr lang="en-US"/>
              <a:pPr>
                <a:defRPr/>
              </a:pPr>
              <a:t>‹#›</a:t>
            </a:fld>
            <a:endParaRPr lang="en-US"/>
          </a:p>
        </p:txBody>
      </p:sp>
    </p:spTree>
    <p:extLst>
      <p:ext uri="{BB962C8B-B14F-4D97-AF65-F5344CB8AC3E}">
        <p14:creationId xmlns:p14="http://schemas.microsoft.com/office/powerpoint/2010/main" val="3283226724"/>
      </p:ext>
    </p:extLst>
  </p:cSld>
  <p:clrMapOvr>
    <a:masterClrMapping/>
  </p:clrMapOvr>
  <p:transition xmlns:p14="http://schemas.microsoft.com/office/powerpoint/2010/mai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ea typeface="ＭＳ Ｐゴシック"/>
                <a:cs typeface="+mn-cs"/>
              </a:defRPr>
            </a:lvl1pPr>
          </a:lstStyle>
          <a:p>
            <a:pPr>
              <a:defRPr/>
            </a:pPr>
            <a:fld id="{9D839AD5-B4F5-664A-BE65-3F36441291B3}" type="slidenum">
              <a:rPr lang="en-US"/>
              <a:pPr>
                <a:defRPr/>
              </a:pPr>
              <a:t>‹#›</a:t>
            </a:fld>
            <a:endParaRPr lang="en-US"/>
          </a:p>
        </p:txBody>
      </p:sp>
    </p:spTree>
    <p:extLst>
      <p:ext uri="{BB962C8B-B14F-4D97-AF65-F5344CB8AC3E}">
        <p14:creationId xmlns:p14="http://schemas.microsoft.com/office/powerpoint/2010/main" val="3192839862"/>
      </p:ext>
    </p:extLst>
  </p:cSld>
  <p:clrMapOvr>
    <a:masterClrMapping/>
  </p:clrMapOvr>
  <p:transition xmlns:p14="http://schemas.microsoft.com/office/powerpoint/2010/mai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ea typeface="ＭＳ Ｐゴシック"/>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ea typeface="ＭＳ Ｐゴシック"/>
                <a:cs typeface="+mn-cs"/>
              </a:defRPr>
            </a:lvl1pPr>
          </a:lstStyle>
          <a:p>
            <a:pPr>
              <a:defRPr/>
            </a:pPr>
            <a:fld id="{F1AC90A1-CDC7-A94B-8329-D80B595F7DF5}" type="slidenum">
              <a:rPr lang="en-US"/>
              <a:pPr>
                <a:defRPr/>
              </a:pPr>
              <a:t>‹#›</a:t>
            </a:fld>
            <a:endParaRPr lang="en-US"/>
          </a:p>
        </p:txBody>
      </p:sp>
    </p:spTree>
    <p:extLst>
      <p:ext uri="{BB962C8B-B14F-4D97-AF65-F5344CB8AC3E}">
        <p14:creationId xmlns:p14="http://schemas.microsoft.com/office/powerpoint/2010/main" val="2183720354"/>
      </p:ext>
    </p:extLst>
  </p:cSld>
  <p:clrMapOvr>
    <a:masterClrMapping/>
  </p:clrMapOvr>
  <p:transition xmlns:p14="http://schemas.microsoft.com/office/powerpoint/2010/mai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6" name="Rectangle 6"/>
          <p:cNvSpPr>
            <a:spLocks noGrp="1" noChangeArrowheads="1"/>
          </p:cNvSpPr>
          <p:nvPr>
            <p:ph type="sldNum" sz="quarter" idx="12"/>
          </p:nvPr>
        </p:nvSpPr>
        <p:spPr>
          <a:ln/>
        </p:spPr>
        <p:txBody>
          <a:bodyPr/>
          <a:lstStyle>
            <a:lvl1pPr>
              <a:defRPr/>
            </a:lvl1pPr>
          </a:lstStyle>
          <a:p>
            <a:pPr>
              <a:defRPr/>
            </a:pPr>
            <a:fld id="{9B22C12E-1490-D743-890D-717B11153C15}"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2026401850"/>
      </p:ext>
    </p:extLst>
  </p:cSld>
  <p:clrMapOvr>
    <a:masterClrMapping/>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59389A-F55E-A941-B55F-A663800FB400}"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3035469549"/>
      </p:ext>
    </p:extLst>
  </p:cSld>
  <p:clrMapOvr>
    <a:masterClrMapping/>
  </p:clrMapOvr>
  <p:transition xmlns:p14="http://schemas.microsoft.com/office/powerpoint/2010/mai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9" name="Rectangle 6"/>
          <p:cNvSpPr>
            <a:spLocks noGrp="1" noChangeArrowheads="1"/>
          </p:cNvSpPr>
          <p:nvPr>
            <p:ph type="sldNum" sz="quarter" idx="12"/>
          </p:nvPr>
        </p:nvSpPr>
        <p:spPr>
          <a:ln/>
        </p:spPr>
        <p:txBody>
          <a:bodyPr/>
          <a:lstStyle>
            <a:lvl1pPr>
              <a:defRPr/>
            </a:lvl1pPr>
          </a:lstStyle>
          <a:p>
            <a:pPr>
              <a:defRPr/>
            </a:pPr>
            <a:fld id="{0DF64E0B-A95D-FE47-AA42-9E2E46CF8403}"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51298172"/>
      </p:ext>
    </p:extLst>
  </p:cSld>
  <p:clrMapOvr>
    <a:masterClrMapping/>
  </p:clrMapOvr>
  <p:transition xmlns:p14="http://schemas.microsoft.com/office/powerpoint/2010/mai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5" name="Rectangle 6"/>
          <p:cNvSpPr>
            <a:spLocks noGrp="1" noChangeArrowheads="1"/>
          </p:cNvSpPr>
          <p:nvPr>
            <p:ph type="sldNum" sz="quarter" idx="12"/>
          </p:nvPr>
        </p:nvSpPr>
        <p:spPr>
          <a:ln/>
        </p:spPr>
        <p:txBody>
          <a:bodyPr/>
          <a:lstStyle>
            <a:lvl1pPr>
              <a:defRPr/>
            </a:lvl1pPr>
          </a:lstStyle>
          <a:p>
            <a:pPr>
              <a:defRPr/>
            </a:pPr>
            <a:fld id="{9F91B966-509C-F645-845F-7CCD3024DC3C}"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2107811052"/>
      </p:ext>
    </p:extLst>
  </p:cSld>
  <p:clrMapOvr>
    <a:masterClrMapping/>
  </p:clrMapOvr>
  <p:transition xmlns:p14="http://schemas.microsoft.com/office/powerpoint/2010/mai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4" name="Rectangle 6"/>
          <p:cNvSpPr>
            <a:spLocks noGrp="1" noChangeArrowheads="1"/>
          </p:cNvSpPr>
          <p:nvPr>
            <p:ph type="sldNum" sz="quarter" idx="12"/>
          </p:nvPr>
        </p:nvSpPr>
        <p:spPr>
          <a:ln/>
        </p:spPr>
        <p:txBody>
          <a:bodyPr/>
          <a:lstStyle>
            <a:lvl1pPr>
              <a:defRPr/>
            </a:lvl1pPr>
          </a:lstStyle>
          <a:p>
            <a:pPr>
              <a:defRPr/>
            </a:pPr>
            <a:fld id="{AD668C5F-D7A6-6D47-AC0A-F4647EBC27F3}"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1609052780"/>
      </p:ext>
    </p:extLst>
  </p:cSld>
  <p:clrMapOvr>
    <a:masterClrMapping/>
  </p:clrMapOvr>
  <p:transition xmlns:p14="http://schemas.microsoft.com/office/powerpoint/2010/mai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EBE1E1-A5FF-454A-B6A3-4F7C0AA8F74A}"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908814051"/>
      </p:ext>
    </p:extLst>
  </p:cSld>
  <p:clrMapOvr>
    <a:masterClrMapping/>
  </p:clrMapOvr>
  <p:transition xmlns:p14="http://schemas.microsoft.com/office/powerpoint/2010/mai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latin typeface="Times New Roman"/>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latin typeface="Times New Roman"/>
            </a:endParaRPr>
          </a:p>
        </p:txBody>
      </p:sp>
      <p:sp>
        <p:nvSpPr>
          <p:cNvPr id="7" name="Rectangle 6"/>
          <p:cNvSpPr>
            <a:spLocks noGrp="1" noChangeArrowheads="1"/>
          </p:cNvSpPr>
          <p:nvPr>
            <p:ph type="sldNum" sz="quarter" idx="12"/>
          </p:nvPr>
        </p:nvSpPr>
        <p:spPr>
          <a:ln/>
        </p:spPr>
        <p:txBody>
          <a:bodyPr/>
          <a:lstStyle>
            <a:lvl1pPr>
              <a:defRPr/>
            </a:lvl1pPr>
          </a:lstStyle>
          <a:p>
            <a:pPr>
              <a:defRPr/>
            </a:pPr>
            <a:fld id="{4D7B2BA8-F82C-3A45-A6BE-68BF8AAB468C}" type="slidenum">
              <a:rPr lang="en-US">
                <a:solidFill>
                  <a:srgbClr val="000000"/>
                </a:solidFill>
                <a:latin typeface="Times New Roman"/>
              </a:rPr>
              <a:pPr>
                <a:defRPr/>
              </a:pPr>
              <a:t>‹#›</a:t>
            </a:fld>
            <a:endParaRPr lang="en-US">
              <a:solidFill>
                <a:srgbClr val="000000"/>
              </a:solidFill>
              <a:latin typeface="Times New Roman"/>
            </a:endParaRPr>
          </a:p>
        </p:txBody>
      </p:sp>
    </p:spTree>
    <p:extLst>
      <p:ext uri="{BB962C8B-B14F-4D97-AF65-F5344CB8AC3E}">
        <p14:creationId xmlns:p14="http://schemas.microsoft.com/office/powerpoint/2010/main" val="4026104869"/>
      </p:ext>
    </p:extLst>
  </p:cSld>
  <p:clrMapOvr>
    <a:masterClrMapping/>
  </p:clrMapOvr>
  <p:transition xmlns:p14="http://schemas.microsoft.com/office/powerpoint/2010/mai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8534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534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400">
                <a:latin typeface="+mn-lt"/>
                <a:cs typeface="+mn-cs"/>
              </a:defRPr>
            </a:lvl1pPr>
          </a:lstStyle>
          <a:p>
            <a:pPr defTabSz="914400" fontAlgn="base">
              <a:spcBef>
                <a:spcPct val="0"/>
              </a:spcBef>
              <a:spcAft>
                <a:spcPct val="0"/>
              </a:spcAft>
              <a:defRPr/>
            </a:pPr>
            <a:endParaRPr lang="en-US">
              <a:solidFill>
                <a:srgbClr val="000000"/>
              </a:solidFill>
              <a:latin typeface="Times New Roman"/>
              <a:ea typeface="ＭＳ Ｐゴシック" charset="0"/>
            </a:endParaRPr>
          </a:p>
        </p:txBody>
      </p:sp>
      <p:sp>
        <p:nvSpPr>
          <p:cNvPr id="18534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0" hangingPunct="0">
              <a:defRPr sz="1400">
                <a:latin typeface="+mn-lt"/>
                <a:cs typeface="+mn-cs"/>
              </a:defRPr>
            </a:lvl1pPr>
          </a:lstStyle>
          <a:p>
            <a:pPr defTabSz="914400" fontAlgn="base">
              <a:spcBef>
                <a:spcPct val="0"/>
              </a:spcBef>
              <a:spcAft>
                <a:spcPct val="0"/>
              </a:spcAft>
              <a:defRPr/>
            </a:pPr>
            <a:endParaRPr lang="en-US">
              <a:solidFill>
                <a:srgbClr val="000000"/>
              </a:solidFill>
              <a:latin typeface="Times New Roman"/>
              <a:ea typeface="ＭＳ Ｐゴシック" charset="0"/>
            </a:endParaRPr>
          </a:p>
        </p:txBody>
      </p:sp>
      <p:sp>
        <p:nvSpPr>
          <p:cNvPr id="18535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400">
                <a:latin typeface="+mn-lt"/>
                <a:cs typeface="+mn-cs"/>
              </a:defRPr>
            </a:lvl1pPr>
          </a:lstStyle>
          <a:p>
            <a:pPr defTabSz="914400" fontAlgn="base">
              <a:spcBef>
                <a:spcPct val="0"/>
              </a:spcBef>
              <a:spcAft>
                <a:spcPct val="0"/>
              </a:spcAft>
              <a:defRPr/>
            </a:pPr>
            <a:fld id="{EBAAC1F0-4070-1541-8DFF-740E3A963A4E}" type="slidenum">
              <a:rPr lang="en-US">
                <a:solidFill>
                  <a:srgbClr val="000000"/>
                </a:solidFill>
                <a:latin typeface="Times New Roman"/>
                <a:ea typeface="ＭＳ Ｐゴシック" charset="0"/>
              </a:rPr>
              <a:pPr defTabSz="914400" fontAlgn="base">
                <a:spcBef>
                  <a:spcPct val="0"/>
                </a:spcBef>
                <a:spcAft>
                  <a:spcPct val="0"/>
                </a:spcAft>
                <a:defRPr/>
              </a:pPr>
              <a:t>‹#›</a:t>
            </a:fld>
            <a:endParaRPr lang="en-US">
              <a:solidFill>
                <a:srgbClr val="000000"/>
              </a:solidFill>
              <a:latin typeface="Times New Roman"/>
              <a:ea typeface="ＭＳ Ｐゴシック" charset="0"/>
            </a:endParaRPr>
          </a:p>
        </p:txBody>
      </p:sp>
    </p:spTree>
    <p:extLst>
      <p:ext uri="{BB962C8B-B14F-4D97-AF65-F5344CB8AC3E}">
        <p14:creationId xmlns:p14="http://schemas.microsoft.com/office/powerpoint/2010/main" val="15851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spd="slow"/>
  <p:txStyles>
    <p:titleStyle>
      <a:lvl1pPr algn="ctr" rtl="0" eaLnBrk="0" fontAlgn="base" hangingPunct="0">
        <a:spcBef>
          <a:spcPct val="0"/>
        </a:spcBef>
        <a:spcAft>
          <a:spcPct val="0"/>
        </a:spcAft>
        <a:defRPr sz="440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charset="0"/>
          <a:ea typeface="ＭＳ Ｐゴシック" charset="0"/>
        </a:defRPr>
      </a:lvl6pPr>
      <a:lvl7pPr marL="914400" algn="ctr" rtl="0" fontAlgn="base">
        <a:spcBef>
          <a:spcPct val="0"/>
        </a:spcBef>
        <a:spcAft>
          <a:spcPct val="0"/>
        </a:spcAft>
        <a:defRPr sz="4400">
          <a:solidFill>
            <a:schemeClr val="tx2"/>
          </a:solidFill>
          <a:latin typeface="Times New Roman" charset="0"/>
          <a:ea typeface="ＭＳ Ｐゴシック" charset="0"/>
        </a:defRPr>
      </a:lvl7pPr>
      <a:lvl8pPr marL="1371600" algn="ctr" rtl="0" fontAlgn="base">
        <a:spcBef>
          <a:spcPct val="0"/>
        </a:spcBef>
        <a:spcAft>
          <a:spcPct val="0"/>
        </a:spcAft>
        <a:defRPr sz="4400">
          <a:solidFill>
            <a:schemeClr val="tx2"/>
          </a:solidFill>
          <a:latin typeface="Times New Roman" charset="0"/>
          <a:ea typeface="ＭＳ Ｐゴシック" charset="0"/>
        </a:defRPr>
      </a:lvl8pPr>
      <a:lvl9pPr marL="1828800" algn="ctr" rtl="0" fontAlgn="base">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8534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534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a:cs typeface="Arial" charset="0"/>
              </a:defRPr>
            </a:lvl1pPr>
          </a:lstStyle>
          <a:p>
            <a:pPr defTabSz="914400" fontAlgn="base">
              <a:spcBef>
                <a:spcPct val="0"/>
              </a:spcBef>
              <a:spcAft>
                <a:spcPct val="0"/>
              </a:spcAft>
              <a:defRPr/>
            </a:pPr>
            <a:endParaRPr lang="en-US">
              <a:ea typeface="ＭＳ Ｐゴシック" charset="0"/>
            </a:endParaRPr>
          </a:p>
        </p:txBody>
      </p:sp>
      <p:sp>
        <p:nvSpPr>
          <p:cNvPr id="18534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New Roman"/>
                <a:cs typeface="Arial" charset="0"/>
              </a:defRPr>
            </a:lvl1pPr>
          </a:lstStyle>
          <a:p>
            <a:pPr defTabSz="914400" fontAlgn="base">
              <a:spcBef>
                <a:spcPct val="0"/>
              </a:spcBef>
              <a:spcAft>
                <a:spcPct val="0"/>
              </a:spcAft>
              <a:defRPr/>
            </a:pPr>
            <a:endParaRPr lang="en-US">
              <a:ea typeface="ＭＳ Ｐゴシック" charset="0"/>
            </a:endParaRPr>
          </a:p>
        </p:txBody>
      </p:sp>
      <p:sp>
        <p:nvSpPr>
          <p:cNvPr id="18535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a:cs typeface="Arial" charset="0"/>
              </a:defRPr>
            </a:lvl1pPr>
          </a:lstStyle>
          <a:p>
            <a:pPr defTabSz="914400" fontAlgn="base">
              <a:spcBef>
                <a:spcPct val="0"/>
              </a:spcBef>
              <a:spcAft>
                <a:spcPct val="0"/>
              </a:spcAft>
              <a:defRPr/>
            </a:pPr>
            <a:fld id="{911B7F64-33FD-DF47-87E8-54B217F3A6D7}" type="slidenum">
              <a:rPr lang="en-US">
                <a:ea typeface="ＭＳ Ｐゴシック" charset="0"/>
              </a:rPr>
              <a:pPr defTabSz="914400"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32032581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slow"/>
  <p:txStyles>
    <p:titleStyle>
      <a:lvl1pPr algn="ctr" rtl="0" eaLnBrk="0" fontAlgn="base" hangingPunct="0">
        <a:spcBef>
          <a:spcPct val="0"/>
        </a:spcBef>
        <a:spcAft>
          <a:spcPct val="0"/>
        </a:spcAft>
        <a:defRPr sz="440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charset="0"/>
          <a:ea typeface="ＭＳ Ｐゴシック" charset="0"/>
        </a:defRPr>
      </a:lvl6pPr>
      <a:lvl7pPr marL="914400" algn="ctr" rtl="0" fontAlgn="base">
        <a:spcBef>
          <a:spcPct val="0"/>
        </a:spcBef>
        <a:spcAft>
          <a:spcPct val="0"/>
        </a:spcAft>
        <a:defRPr sz="4400">
          <a:solidFill>
            <a:schemeClr val="tx2"/>
          </a:solidFill>
          <a:latin typeface="Times New Roman" charset="0"/>
          <a:ea typeface="ＭＳ Ｐゴシック" charset="0"/>
        </a:defRPr>
      </a:lvl7pPr>
      <a:lvl8pPr marL="1371600" algn="ctr" rtl="0" fontAlgn="base">
        <a:spcBef>
          <a:spcPct val="0"/>
        </a:spcBef>
        <a:spcAft>
          <a:spcPct val="0"/>
        </a:spcAft>
        <a:defRPr sz="4400">
          <a:solidFill>
            <a:schemeClr val="tx2"/>
          </a:solidFill>
          <a:latin typeface="Times New Roman" charset="0"/>
          <a:ea typeface="ＭＳ Ｐゴシック" charset="0"/>
        </a:defRPr>
      </a:lvl8pPr>
      <a:lvl9pPr marL="1828800" algn="ctr" rtl="0" fontAlgn="base">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3.xml"/><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image" Target="../media/image2.emf"/><Relationship Id="rId1" Type="http://schemas.openxmlformats.org/officeDocument/2006/relationships/themeOverride" Target="../theme/themeOverride1.xml"/><Relationship Id="rId2"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304925" y="74613"/>
            <a:ext cx="4702175"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fontAlgn="base">
              <a:spcBef>
                <a:spcPct val="0"/>
              </a:spcBef>
              <a:spcAft>
                <a:spcPct val="0"/>
              </a:spcAft>
              <a:defRPr/>
            </a:pPr>
            <a:r>
              <a:rPr lang="en-US" sz="3100" b="1" dirty="0">
                <a:solidFill>
                  <a:srgbClr val="6600CC"/>
                </a:solidFill>
                <a:latin typeface="Albertus Extra Bold" charset="0"/>
                <a:ea typeface="ＭＳ Ｐゴシック" charset="0"/>
                <a:cs typeface="ＭＳ Ｐゴシック" charset="0"/>
              </a:rPr>
              <a:t>Land Evaluation for </a:t>
            </a:r>
          </a:p>
          <a:p>
            <a:pPr defTabSz="914400" fontAlgn="base">
              <a:spcBef>
                <a:spcPct val="0"/>
              </a:spcBef>
              <a:spcAft>
                <a:spcPct val="0"/>
              </a:spcAft>
              <a:defRPr/>
            </a:pPr>
            <a:r>
              <a:rPr lang="en-US" sz="3100" b="1" dirty="0">
                <a:solidFill>
                  <a:srgbClr val="6600CC"/>
                </a:solidFill>
                <a:latin typeface="Albertus Extra Bold" charset="0"/>
                <a:ea typeface="ＭＳ Ｐゴシック" charset="0"/>
                <a:cs typeface="ＭＳ Ｐゴシック" charset="0"/>
              </a:rPr>
              <a:t>changes in Land Use</a:t>
            </a:r>
          </a:p>
        </p:txBody>
      </p:sp>
      <p:sp>
        <p:nvSpPr>
          <p:cNvPr id="76803" name="Rectangle 3"/>
          <p:cNvSpPr>
            <a:spLocks noChangeArrowheads="1"/>
          </p:cNvSpPr>
          <p:nvPr/>
        </p:nvSpPr>
        <p:spPr bwMode="auto">
          <a:xfrm>
            <a:off x="441325" y="1268413"/>
            <a:ext cx="6891630" cy="539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lvl="2" defTabSz="885825" fontAlgn="base">
              <a:lnSpc>
                <a:spcPct val="70000"/>
              </a:lnSpc>
              <a:spcBef>
                <a:spcPct val="0"/>
              </a:spcBef>
              <a:spcAft>
                <a:spcPct val="0"/>
              </a:spcAft>
              <a:buClr>
                <a:srgbClr val="000000"/>
              </a:buClr>
              <a:buSzPct val="60000"/>
              <a:buFont typeface="Wingdings" charset="0"/>
              <a:buNone/>
              <a:tabLst>
                <a:tab pos="1349375" algn="l"/>
              </a:tabLst>
              <a:defRPr/>
            </a:pPr>
            <a:r>
              <a:rPr lang="en-US" sz="2800" b="1" dirty="0">
                <a:solidFill>
                  <a:srgbClr val="0000FF"/>
                </a:solidFill>
                <a:latin typeface="Arial Unicode MS" charset="0"/>
                <a:ea typeface="ＭＳ Ｐゴシック" charset="0"/>
                <a:cs typeface="ＭＳ Ｐゴシック" charset="0"/>
              </a:rPr>
              <a:t>Immediate and useful service</a:t>
            </a:r>
            <a:endParaRPr lang="en-US" sz="2000" b="1" i="1" dirty="0">
              <a:solidFill>
                <a:srgbClr val="0000FF"/>
              </a:solidFill>
              <a:latin typeface="Arial Unicode MS" charset="0"/>
              <a:ea typeface="ＭＳ Ｐゴシック" charset="0"/>
              <a:cs typeface="ＭＳ Ｐゴシック" charset="0"/>
            </a:endParaRPr>
          </a:p>
          <a:p>
            <a:pPr lvl="2" defTabSz="885825" fontAlgn="base">
              <a:lnSpc>
                <a:spcPct val="30000"/>
              </a:lnSpc>
              <a:spcBef>
                <a:spcPct val="0"/>
              </a:spcBef>
              <a:spcAft>
                <a:spcPct val="0"/>
              </a:spcAft>
              <a:buClr>
                <a:srgbClr val="000000"/>
              </a:buClr>
              <a:buSzPct val="60000"/>
              <a:buFont typeface="Wingdings" charset="0"/>
              <a:buNone/>
              <a:tabLst>
                <a:tab pos="1349375" algn="l"/>
              </a:tabLst>
              <a:defRPr/>
            </a:pPr>
            <a:endParaRPr lang="en-US" sz="2800" b="1" dirty="0">
              <a:solidFill>
                <a:srgbClr val="0000FF"/>
              </a:solidFill>
              <a:latin typeface="Times New Roman" charset="0"/>
              <a:ea typeface="ＭＳ Ｐゴシック" charset="0"/>
              <a:cs typeface="ＭＳ Ｐゴシック" charset="0"/>
            </a:endParaRPr>
          </a:p>
          <a:p>
            <a:pPr lvl="2" defTabSz="885825" fontAlgn="base">
              <a:spcBef>
                <a:spcPct val="0"/>
              </a:spcBef>
              <a:spcAft>
                <a:spcPct val="0"/>
              </a:spcAft>
              <a:buClr>
                <a:srgbClr val="000000"/>
              </a:buClr>
              <a:buFont typeface="Symbol" charset="0"/>
              <a:buChar char="·"/>
              <a:tabLst>
                <a:tab pos="1349375" algn="l"/>
              </a:tabLst>
              <a:defRPr/>
            </a:pPr>
            <a:r>
              <a:rPr lang="en-US" sz="2800" b="1" dirty="0">
                <a:solidFill>
                  <a:srgbClr val="800000"/>
                </a:solidFill>
                <a:latin typeface="Times New Roman" charset="0"/>
                <a:ea typeface="ＭＳ Ｐゴシック" charset="0"/>
                <a:cs typeface="ＭＳ Ｐゴシック" charset="0"/>
              </a:rPr>
              <a:t>   </a:t>
            </a:r>
            <a:r>
              <a:rPr lang="en-US" sz="2400" b="1" dirty="0">
                <a:solidFill>
                  <a:srgbClr val="800000"/>
                </a:solidFill>
                <a:latin typeface="Times New Roman" charset="0"/>
                <a:ea typeface="ＭＳ Ｐゴシック" charset="0"/>
                <a:cs typeface="ＭＳ Ｐゴシック" charset="0"/>
              </a:rPr>
              <a:t>Land Use Sustainability Assessment (</a:t>
            </a:r>
            <a:r>
              <a:rPr lang="en-US" sz="2400" b="1" i="1" dirty="0">
                <a:solidFill>
                  <a:srgbClr val="800000"/>
                </a:solidFill>
                <a:latin typeface="Times New Roman" charset="0"/>
                <a:ea typeface="ＭＳ Ｐゴシック" charset="0"/>
                <a:cs typeface="ＭＳ Ｐゴシック" charset="0"/>
              </a:rPr>
              <a:t>LUSA</a:t>
            </a:r>
            <a:r>
              <a:rPr lang="en-US" sz="2400" b="1" dirty="0">
                <a:solidFill>
                  <a:srgbClr val="800000"/>
                </a:solidFill>
                <a:latin typeface="Times New Roman" charset="0"/>
                <a:ea typeface="ＭＳ Ｐゴシック" charset="0"/>
                <a:cs typeface="ＭＳ Ｐゴシック" charset="0"/>
              </a:rPr>
              <a:t>) </a:t>
            </a:r>
          </a:p>
          <a:p>
            <a:pPr lvl="2" defTabSz="885825" fontAlgn="base">
              <a:lnSpc>
                <a:spcPct val="80000"/>
              </a:lnSpc>
              <a:spcBef>
                <a:spcPct val="0"/>
              </a:spcBef>
              <a:spcAft>
                <a:spcPct val="0"/>
              </a:spcAft>
              <a:tabLst>
                <a:tab pos="1349375" algn="l"/>
              </a:tabLst>
              <a:defRPr/>
            </a:pPr>
            <a:r>
              <a:rPr lang="en-US" sz="2400" b="1" dirty="0">
                <a:solidFill>
                  <a:srgbClr val="800000"/>
                </a:solidFill>
                <a:latin typeface="Times New Roman" charset="0"/>
                <a:ea typeface="ＭＳ Ｐゴシック" charset="0"/>
                <a:cs typeface="ＭＳ Ｐゴシック" charset="0"/>
              </a:rPr>
              <a:t>	using the data that exists</a:t>
            </a:r>
            <a:r>
              <a:rPr lang="en-US" sz="2800" b="1" dirty="0">
                <a:solidFill>
                  <a:srgbClr val="800000"/>
                </a:solidFill>
                <a:latin typeface="Times New Roman" charset="0"/>
                <a:ea typeface="ＭＳ Ｐゴシック" charset="0"/>
                <a:cs typeface="ＭＳ Ｐゴシック" charset="0"/>
              </a:rPr>
              <a:t> </a:t>
            </a:r>
          </a:p>
          <a:p>
            <a:pPr lvl="2" defTabSz="885825" fontAlgn="base">
              <a:lnSpc>
                <a:spcPct val="80000"/>
              </a:lnSpc>
              <a:spcBef>
                <a:spcPct val="0"/>
              </a:spcBef>
              <a:spcAft>
                <a:spcPct val="0"/>
              </a:spcAft>
              <a:tabLst>
                <a:tab pos="1349375" algn="l"/>
              </a:tabLst>
              <a:defRPr/>
            </a:pPr>
            <a:endParaRPr lang="en-US" sz="2800" b="1" dirty="0">
              <a:solidFill>
                <a:srgbClr val="800000"/>
              </a:solidFill>
              <a:latin typeface="Times New Roman" charset="0"/>
              <a:ea typeface="ＭＳ Ｐゴシック" charset="0"/>
              <a:cs typeface="ＭＳ Ｐゴシック" charset="0"/>
            </a:endParaRPr>
          </a:p>
          <a:p>
            <a:pPr lvl="2" defTabSz="885825" fontAlgn="base">
              <a:lnSpc>
                <a:spcPct val="80000"/>
              </a:lnSpc>
              <a:spcBef>
                <a:spcPct val="0"/>
              </a:spcBef>
              <a:spcAft>
                <a:spcPct val="0"/>
              </a:spcAft>
              <a:tabLst>
                <a:tab pos="1349375" algn="l"/>
              </a:tabLst>
              <a:defRPr/>
            </a:pPr>
            <a:endParaRPr lang="en-US" sz="2800" b="1" dirty="0">
              <a:solidFill>
                <a:srgbClr val="800000"/>
              </a:solidFill>
              <a:latin typeface="Times New Roman" charset="0"/>
              <a:ea typeface="ＭＳ Ｐゴシック" charset="0"/>
              <a:cs typeface="ＭＳ Ｐゴシック" charset="0"/>
            </a:endParaRPr>
          </a:p>
          <a:p>
            <a:pPr lvl="2" defTabSz="885825" fontAlgn="base">
              <a:lnSpc>
                <a:spcPct val="80000"/>
              </a:lnSpc>
              <a:spcBef>
                <a:spcPct val="0"/>
              </a:spcBef>
              <a:spcAft>
                <a:spcPct val="0"/>
              </a:spcAft>
              <a:tabLst>
                <a:tab pos="1349375" algn="l"/>
              </a:tabLst>
              <a:defRPr/>
            </a:pPr>
            <a:endParaRPr lang="en-US" sz="2800" b="1" dirty="0">
              <a:solidFill>
                <a:srgbClr val="800000"/>
              </a:solidFill>
              <a:latin typeface="Times New Roman" charset="0"/>
              <a:ea typeface="ＭＳ Ｐゴシック" charset="0"/>
              <a:cs typeface="ＭＳ Ｐゴシック" charset="0"/>
            </a:endParaRPr>
          </a:p>
          <a:p>
            <a:pPr lvl="2" defTabSz="885825" fontAlgn="base">
              <a:lnSpc>
                <a:spcPct val="80000"/>
              </a:lnSpc>
              <a:spcBef>
                <a:spcPct val="0"/>
              </a:spcBef>
              <a:spcAft>
                <a:spcPct val="0"/>
              </a:spcAft>
              <a:tabLst>
                <a:tab pos="1349375" algn="l"/>
              </a:tabLst>
              <a:defRPr/>
            </a:pPr>
            <a:endParaRPr lang="en-US" sz="2800" b="1" dirty="0">
              <a:solidFill>
                <a:srgbClr val="800000"/>
              </a:solidFill>
              <a:latin typeface="Times New Roman" charset="0"/>
              <a:ea typeface="ＭＳ Ｐゴシック" charset="0"/>
              <a:cs typeface="ＭＳ Ｐゴシック" charset="0"/>
            </a:endParaRPr>
          </a:p>
          <a:p>
            <a:pPr marL="1257300" lvl="2" indent="-342900" defTabSz="885825" fontAlgn="base">
              <a:lnSpc>
                <a:spcPct val="80000"/>
              </a:lnSpc>
              <a:spcBef>
                <a:spcPct val="0"/>
              </a:spcBef>
              <a:spcAft>
                <a:spcPct val="0"/>
              </a:spcAft>
              <a:buFont typeface="Arial"/>
              <a:buChar char="•"/>
              <a:tabLst>
                <a:tab pos="1349375" algn="l"/>
              </a:tabLst>
              <a:defRPr/>
            </a:pPr>
            <a:endParaRPr lang="en-US" sz="2400" b="1" dirty="0" smtClean="0">
              <a:solidFill>
                <a:srgbClr val="800000"/>
              </a:solidFill>
              <a:latin typeface="Times New Roman" charset="0"/>
              <a:ea typeface="ＭＳ Ｐゴシック" charset="0"/>
              <a:cs typeface="ＭＳ Ｐゴシック" charset="0"/>
            </a:endParaRPr>
          </a:p>
          <a:p>
            <a:pPr marL="1257300" lvl="2" indent="-342900" defTabSz="885825" fontAlgn="base">
              <a:lnSpc>
                <a:spcPct val="80000"/>
              </a:lnSpc>
              <a:spcBef>
                <a:spcPct val="0"/>
              </a:spcBef>
              <a:spcAft>
                <a:spcPct val="0"/>
              </a:spcAft>
              <a:buFont typeface="Arial"/>
              <a:buChar char="•"/>
              <a:tabLst>
                <a:tab pos="1349375" algn="l"/>
              </a:tabLst>
              <a:defRPr/>
            </a:pPr>
            <a:r>
              <a:rPr lang="en-US" sz="2400" b="1" dirty="0" err="1" smtClean="0">
                <a:solidFill>
                  <a:srgbClr val="800000"/>
                </a:solidFill>
                <a:latin typeface="Times New Roman" charset="0"/>
                <a:ea typeface="ＭＳ Ｐゴシック" charset="0"/>
                <a:cs typeface="ＭＳ Ｐゴシック" charset="0"/>
              </a:rPr>
              <a:t>Processessing</a:t>
            </a:r>
            <a:r>
              <a:rPr lang="en-US" sz="2400" b="1" dirty="0" smtClean="0">
                <a:solidFill>
                  <a:srgbClr val="800000"/>
                </a:solidFill>
                <a:latin typeface="Times New Roman" charset="0"/>
                <a:ea typeface="ＭＳ Ｐゴシック" charset="0"/>
                <a:cs typeface="ＭＳ Ｐゴシック" charset="0"/>
              </a:rPr>
              <a:t> steps </a:t>
            </a:r>
            <a:endParaRPr lang="en-US" sz="2400" b="1" dirty="0">
              <a:solidFill>
                <a:srgbClr val="800000"/>
              </a:solidFill>
              <a:latin typeface="Times New Roman" charset="0"/>
              <a:ea typeface="ＭＳ Ｐゴシック" charset="0"/>
              <a:cs typeface="ＭＳ Ｐゴシック" charset="0"/>
            </a:endParaRPr>
          </a:p>
          <a:p>
            <a:pPr lvl="3" defTabSz="885825" fontAlgn="base">
              <a:lnSpc>
                <a:spcPct val="70000"/>
              </a:lnSpc>
              <a:spcBef>
                <a:spcPct val="0"/>
              </a:spcBef>
              <a:spcAft>
                <a:spcPct val="0"/>
              </a:spcAft>
              <a:buClr>
                <a:srgbClr val="CC3300"/>
              </a:buClr>
              <a:buFont typeface="Wingdings" charset="0"/>
              <a:buChar char="§"/>
              <a:tabLst>
                <a:tab pos="1349375" algn="l"/>
              </a:tabLst>
              <a:defRPr/>
            </a:pPr>
            <a:r>
              <a:rPr lang="en-US" sz="2800" b="1" dirty="0">
                <a:solidFill>
                  <a:srgbClr val="800000"/>
                </a:solidFill>
                <a:latin typeface="Times New Roman" charset="0"/>
                <a:ea typeface="ＭＳ Ｐゴシック" charset="0"/>
                <a:cs typeface="ＭＳ Ｐゴシック" charset="0"/>
              </a:rPr>
              <a:t>    </a:t>
            </a:r>
            <a:r>
              <a:rPr lang="en-US" sz="2000" b="1" i="1" dirty="0">
                <a:solidFill>
                  <a:srgbClr val="800000"/>
                </a:solidFill>
                <a:latin typeface="Times New Roman" charset="0"/>
                <a:ea typeface="ＭＳ Ｐゴシック" charset="0"/>
                <a:cs typeface="ＭＳ Ｐゴシック" charset="0"/>
              </a:rPr>
              <a:t>Identify Threats and their Indicators</a:t>
            </a:r>
          </a:p>
          <a:p>
            <a:pPr lvl="3" defTabSz="885825" fontAlgn="base">
              <a:lnSpc>
                <a:spcPct val="70000"/>
              </a:lnSpc>
              <a:spcBef>
                <a:spcPct val="0"/>
              </a:spcBef>
              <a:spcAft>
                <a:spcPct val="0"/>
              </a:spcAft>
              <a:buClr>
                <a:srgbClr val="CC3300"/>
              </a:buClr>
              <a:buFont typeface="Wingdings" charset="0"/>
              <a:buChar char="§"/>
              <a:tabLst>
                <a:tab pos="1349375" algn="l"/>
              </a:tabLst>
              <a:defRPr/>
            </a:pPr>
            <a:r>
              <a:rPr lang="en-US" sz="2800" b="1" dirty="0">
                <a:solidFill>
                  <a:srgbClr val="800000"/>
                </a:solidFill>
                <a:latin typeface="Times New Roman" charset="0"/>
                <a:ea typeface="ＭＳ Ｐゴシック" charset="0"/>
                <a:cs typeface="ＭＳ Ｐゴシック" charset="0"/>
              </a:rPr>
              <a:t>   </a:t>
            </a:r>
            <a:r>
              <a:rPr lang="en-US" sz="2000" b="1" dirty="0">
                <a:solidFill>
                  <a:srgbClr val="800000"/>
                </a:solidFill>
                <a:latin typeface="Times New Roman" charset="0"/>
                <a:ea typeface="ＭＳ Ｐゴシック" charset="0"/>
                <a:cs typeface="ＭＳ Ｐゴシック" charset="0"/>
              </a:rPr>
              <a:t> </a:t>
            </a:r>
            <a:r>
              <a:rPr lang="en-US" sz="2000" b="1" i="1" dirty="0">
                <a:solidFill>
                  <a:srgbClr val="800000"/>
                </a:solidFill>
                <a:latin typeface="Times New Roman" charset="0"/>
                <a:ea typeface="ＭＳ Ｐゴシック" charset="0"/>
                <a:cs typeface="ＭＳ Ｐゴシック" charset="0"/>
              </a:rPr>
              <a:t>Rank indicators according to ease of obtaining data</a:t>
            </a:r>
          </a:p>
          <a:p>
            <a:pPr lvl="3" defTabSz="885825" fontAlgn="base">
              <a:lnSpc>
                <a:spcPct val="70000"/>
              </a:lnSpc>
              <a:spcBef>
                <a:spcPct val="0"/>
              </a:spcBef>
              <a:spcAft>
                <a:spcPct val="0"/>
              </a:spcAft>
              <a:buClr>
                <a:srgbClr val="CC3300"/>
              </a:buClr>
              <a:buFont typeface="Wingdings" charset="0"/>
              <a:buChar char="§"/>
              <a:tabLst>
                <a:tab pos="1349375" algn="l"/>
              </a:tabLst>
              <a:defRPr/>
            </a:pPr>
            <a:r>
              <a:rPr lang="en-US" sz="2800" b="1" i="1" dirty="0">
                <a:solidFill>
                  <a:srgbClr val="800000"/>
                </a:solidFill>
                <a:latin typeface="Times New Roman" charset="0"/>
                <a:ea typeface="ＭＳ Ｐゴシック" charset="0"/>
                <a:cs typeface="ＭＳ Ｐゴシック" charset="0"/>
              </a:rPr>
              <a:t> </a:t>
            </a:r>
            <a:r>
              <a:rPr lang="en-US" sz="2000" b="1" i="1" dirty="0">
                <a:solidFill>
                  <a:srgbClr val="800000"/>
                </a:solidFill>
                <a:latin typeface="Times New Roman" charset="0"/>
                <a:ea typeface="ＭＳ Ｐゴシック" charset="0"/>
                <a:cs typeface="ＭＳ Ｐゴシック" charset="0"/>
              </a:rPr>
              <a:t>    Arrive at a six-fold land use capability classification</a:t>
            </a:r>
          </a:p>
          <a:p>
            <a:pPr lvl="3" defTabSz="885825" fontAlgn="base">
              <a:lnSpc>
                <a:spcPct val="70000"/>
              </a:lnSpc>
              <a:spcBef>
                <a:spcPct val="0"/>
              </a:spcBef>
              <a:spcAft>
                <a:spcPct val="0"/>
              </a:spcAft>
              <a:buClr>
                <a:srgbClr val="CC3300"/>
              </a:buClr>
              <a:buFont typeface="Wingdings" charset="0"/>
              <a:buChar char="§"/>
              <a:tabLst>
                <a:tab pos="1349375" algn="l"/>
              </a:tabLst>
              <a:defRPr/>
            </a:pPr>
            <a:r>
              <a:rPr lang="en-US" sz="2800" b="1" i="1" dirty="0">
                <a:solidFill>
                  <a:srgbClr val="800000"/>
                </a:solidFill>
                <a:latin typeface="Times New Roman" charset="0"/>
                <a:ea typeface="ＭＳ Ｐゴシック" charset="0"/>
                <a:cs typeface="ＭＳ Ｐゴシック" charset="0"/>
              </a:rPr>
              <a:t>    </a:t>
            </a:r>
            <a:r>
              <a:rPr lang="en-US" sz="2000" b="1" i="1" dirty="0">
                <a:solidFill>
                  <a:srgbClr val="800000"/>
                </a:solidFill>
                <a:latin typeface="Times New Roman" charset="0"/>
                <a:ea typeface="ＭＳ Ｐゴシック" charset="0"/>
                <a:cs typeface="ＭＳ Ｐゴシック" charset="0"/>
              </a:rPr>
              <a:t>Results with three degrees of confidence:</a:t>
            </a:r>
          </a:p>
          <a:p>
            <a:pPr lvl="3" defTabSz="885825" fontAlgn="base">
              <a:spcBef>
                <a:spcPct val="0"/>
              </a:spcBef>
              <a:spcAft>
                <a:spcPct val="0"/>
              </a:spcAft>
              <a:buClr>
                <a:srgbClr val="CC3300"/>
              </a:buClr>
              <a:buFont typeface="Wingdings" charset="0"/>
              <a:buNone/>
              <a:tabLst>
                <a:tab pos="1349375" algn="l"/>
              </a:tabLst>
              <a:defRPr/>
            </a:pPr>
            <a:r>
              <a:rPr lang="en-US" sz="2000" b="1" i="1" dirty="0">
                <a:solidFill>
                  <a:srgbClr val="800000"/>
                </a:solidFill>
                <a:latin typeface="Times New Roman" charset="0"/>
                <a:ea typeface="ＭＳ Ｐゴシック" charset="0"/>
                <a:cs typeface="ＭＳ Ｐゴシック" charset="0"/>
              </a:rPr>
              <a:t>	&lt;C (1) – where, C  is land use capability class, </a:t>
            </a:r>
          </a:p>
          <a:p>
            <a:pPr lvl="3" defTabSz="885825" fontAlgn="base">
              <a:lnSpc>
                <a:spcPct val="70000"/>
              </a:lnSpc>
              <a:spcBef>
                <a:spcPct val="0"/>
              </a:spcBef>
              <a:spcAft>
                <a:spcPct val="0"/>
              </a:spcAft>
              <a:buClr>
                <a:srgbClr val="CC3300"/>
              </a:buClr>
              <a:buFont typeface="Wingdings" charset="0"/>
              <a:buNone/>
              <a:tabLst>
                <a:tab pos="1349375" algn="l"/>
              </a:tabLst>
              <a:defRPr/>
            </a:pPr>
            <a:r>
              <a:rPr lang="en-US" sz="2000" b="1" i="1" dirty="0">
                <a:solidFill>
                  <a:srgbClr val="800000"/>
                </a:solidFill>
                <a:latin typeface="Times New Roman" charset="0"/>
                <a:ea typeface="ＭＳ Ｐゴシック" charset="0"/>
                <a:cs typeface="ＭＳ Ｐゴシック" charset="0"/>
              </a:rPr>
              <a:t>	 	and 1 is degree of confidence in data source</a:t>
            </a:r>
          </a:p>
          <a:p>
            <a:pPr lvl="3" defTabSz="885825" fontAlgn="base">
              <a:lnSpc>
                <a:spcPct val="80000"/>
              </a:lnSpc>
              <a:spcBef>
                <a:spcPct val="0"/>
              </a:spcBef>
              <a:spcAft>
                <a:spcPct val="0"/>
              </a:spcAft>
              <a:buClr>
                <a:srgbClr val="CC3300"/>
              </a:buClr>
              <a:buSzPct val="135000"/>
              <a:buFont typeface="Wingdings" charset="0"/>
              <a:buChar char="§"/>
              <a:tabLst>
                <a:tab pos="1349375" algn="l"/>
              </a:tabLst>
              <a:defRPr/>
            </a:pPr>
            <a:r>
              <a:rPr lang="en-US" sz="2000" b="1" i="1" dirty="0">
                <a:solidFill>
                  <a:srgbClr val="800000"/>
                </a:solidFill>
                <a:latin typeface="Times New Roman" charset="0"/>
                <a:ea typeface="ＭＳ Ｐゴシック" charset="0"/>
                <a:cs typeface="ＭＳ Ｐゴシック" charset="0"/>
              </a:rPr>
              <a:t>     Threat Identification and Management (TIM) concept </a:t>
            </a:r>
          </a:p>
          <a:p>
            <a:pPr lvl="3" defTabSz="885825" fontAlgn="base">
              <a:lnSpc>
                <a:spcPct val="80000"/>
              </a:lnSpc>
              <a:spcBef>
                <a:spcPct val="0"/>
              </a:spcBef>
              <a:spcAft>
                <a:spcPct val="0"/>
              </a:spcAft>
              <a:buFont typeface="Wingdings" charset="0"/>
              <a:buNone/>
              <a:tabLst>
                <a:tab pos="1349375" algn="l"/>
              </a:tabLst>
              <a:defRPr/>
            </a:pPr>
            <a:endParaRPr lang="en-US" sz="1200" b="1" i="1" dirty="0">
              <a:solidFill>
                <a:srgbClr val="800000"/>
              </a:solidFill>
              <a:latin typeface="Times New Roman" charset="0"/>
              <a:ea typeface="ＭＳ Ｐゴシック" charset="0"/>
              <a:cs typeface="ＭＳ Ｐゴシック" charset="0"/>
            </a:endParaRPr>
          </a:p>
        </p:txBody>
      </p:sp>
      <p:sp>
        <p:nvSpPr>
          <p:cNvPr id="5" name="Text Box 4"/>
          <p:cNvSpPr txBox="1">
            <a:spLocks noChangeArrowheads="1"/>
          </p:cNvSpPr>
          <p:nvPr/>
        </p:nvSpPr>
        <p:spPr bwMode="auto">
          <a:xfrm>
            <a:off x="1816100" y="2732088"/>
            <a:ext cx="67286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fontAlgn="base">
              <a:spcBef>
                <a:spcPct val="0"/>
              </a:spcBef>
              <a:spcAft>
                <a:spcPct val="0"/>
              </a:spcAft>
              <a:defRPr/>
            </a:pPr>
            <a:r>
              <a:rPr lang="en-US" b="1" dirty="0">
                <a:solidFill>
                  <a:srgbClr val="FF3300"/>
                </a:solidFill>
                <a:latin typeface="Arial Unicode MS" charset="0"/>
                <a:ea typeface="ＭＳ Ｐゴシック" charset="0"/>
                <a:cs typeface="Arial" charset="0"/>
              </a:rPr>
              <a:t>Land Use Sustainability Assessment </a:t>
            </a:r>
          </a:p>
          <a:p>
            <a:pPr defTabSz="914400" fontAlgn="base">
              <a:spcBef>
                <a:spcPct val="0"/>
              </a:spcBef>
              <a:spcAft>
                <a:spcPct val="0"/>
              </a:spcAft>
              <a:defRPr/>
            </a:pPr>
            <a:r>
              <a:rPr lang="en-US" b="1" dirty="0">
                <a:solidFill>
                  <a:srgbClr val="000000"/>
                </a:solidFill>
                <a:latin typeface="Arial Unicode MS" charset="0"/>
                <a:ea typeface="ＭＳ Ｐゴシック" charset="0"/>
                <a:cs typeface="Arial" charset="0"/>
              </a:rPr>
              <a:t>design management packages (by the district/sub-district staff) </a:t>
            </a:r>
          </a:p>
          <a:p>
            <a:pPr defTabSz="914400" fontAlgn="base">
              <a:spcBef>
                <a:spcPct val="0"/>
              </a:spcBef>
              <a:spcAft>
                <a:spcPct val="0"/>
              </a:spcAft>
              <a:defRPr/>
            </a:pPr>
            <a:r>
              <a:rPr lang="en-US" b="1" dirty="0">
                <a:solidFill>
                  <a:srgbClr val="000000"/>
                </a:solidFill>
                <a:latin typeface="Arial Unicode MS" charset="0"/>
                <a:ea typeface="ＭＳ Ｐゴシック" charset="0"/>
                <a:cs typeface="Arial" charset="0"/>
              </a:rPr>
              <a:t>to combat the threats/hazards to the sustainability of the desired </a:t>
            </a:r>
          </a:p>
          <a:p>
            <a:pPr defTabSz="914400" fontAlgn="base">
              <a:spcBef>
                <a:spcPct val="0"/>
              </a:spcBef>
              <a:spcAft>
                <a:spcPct val="0"/>
              </a:spcAft>
              <a:defRPr/>
            </a:pPr>
            <a:r>
              <a:rPr lang="en-US" b="1" dirty="0">
                <a:solidFill>
                  <a:srgbClr val="000000"/>
                </a:solidFill>
                <a:latin typeface="Arial Unicode MS" charset="0"/>
                <a:ea typeface="ＭＳ Ｐゴシック" charset="0"/>
                <a:cs typeface="Arial" charset="0"/>
              </a:rPr>
              <a:t>land use OR recommend an alternative land </a:t>
            </a:r>
            <a:r>
              <a:rPr lang="en-US" b="1" dirty="0" smtClean="0">
                <a:solidFill>
                  <a:srgbClr val="000000"/>
                </a:solidFill>
                <a:latin typeface="Arial Unicode MS" charset="0"/>
                <a:ea typeface="ＭＳ Ｐゴシック" charset="0"/>
                <a:cs typeface="Arial" charset="0"/>
              </a:rPr>
              <a:t>use</a:t>
            </a:r>
          </a:p>
        </p:txBody>
      </p:sp>
    </p:spTree>
    <p:extLst>
      <p:ext uri="{BB962C8B-B14F-4D97-AF65-F5344CB8AC3E}">
        <p14:creationId xmlns:p14="http://schemas.microsoft.com/office/powerpoint/2010/main" val="293921903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1419225" y="127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fontAlgn="base">
              <a:spcBef>
                <a:spcPct val="0"/>
              </a:spcBef>
              <a:spcAft>
                <a:spcPct val="0"/>
              </a:spcAft>
              <a:defRPr/>
            </a:pPr>
            <a:endParaRPr lang="en-US">
              <a:solidFill>
                <a:srgbClr val="000000"/>
              </a:solidFill>
              <a:latin typeface="Arial Unicode MS" charset="0"/>
              <a:ea typeface="ＭＳ Ｐゴシック" charset="0"/>
              <a:cs typeface="ＭＳ Ｐゴシック" charset="0"/>
            </a:endParaRPr>
          </a:p>
        </p:txBody>
      </p:sp>
      <p:grpSp>
        <p:nvGrpSpPr>
          <p:cNvPr id="3" name="Group 2"/>
          <p:cNvGrpSpPr>
            <a:grpSpLocks/>
          </p:cNvGrpSpPr>
          <p:nvPr/>
        </p:nvGrpSpPr>
        <p:grpSpPr bwMode="auto">
          <a:xfrm>
            <a:off x="0" y="533400"/>
            <a:ext cx="9432925" cy="6477000"/>
            <a:chOff x="-228601" y="340016"/>
            <a:chExt cx="9661525" cy="6670384"/>
          </a:xfrm>
        </p:grpSpPr>
        <p:pic>
          <p:nvPicPr>
            <p:cNvPr id="190471" name="Picture 3" descr="table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340016"/>
              <a:ext cx="9661525" cy="6670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4" name="Text Box 4"/>
            <p:cNvSpPr txBox="1">
              <a:spLocks noChangeArrowheads="1"/>
            </p:cNvSpPr>
            <p:nvPr/>
          </p:nvSpPr>
          <p:spPr bwMode="auto">
            <a:xfrm>
              <a:off x="130739" y="598330"/>
              <a:ext cx="4899053" cy="45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fontAlgn="base">
                <a:spcBef>
                  <a:spcPct val="0"/>
                </a:spcBef>
                <a:spcAft>
                  <a:spcPct val="0"/>
                </a:spcAft>
                <a:defRPr/>
              </a:pPr>
              <a:r>
                <a:rPr lang="en-US" sz="2400" b="1" i="1" dirty="0">
                  <a:solidFill>
                    <a:srgbClr val="000000"/>
                  </a:solidFill>
                  <a:latin typeface="Times New Roman" charset="0"/>
                  <a:ea typeface="ＭＳ Ｐゴシック" charset="0"/>
                  <a:cs typeface="ＭＳ Ｐゴシック" charset="0"/>
                </a:rPr>
                <a:t>Degree of Confidence in Source Data</a:t>
              </a:r>
            </a:p>
          </p:txBody>
        </p:sp>
        <p:sp>
          <p:nvSpPr>
            <p:cNvPr id="199685" name="Text Box 5"/>
            <p:cNvSpPr txBox="1">
              <a:spLocks noChangeArrowheads="1"/>
            </p:cNvSpPr>
            <p:nvPr/>
          </p:nvSpPr>
          <p:spPr bwMode="auto">
            <a:xfrm>
              <a:off x="1600618" y="1175449"/>
              <a:ext cx="1143058" cy="336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fontAlgn="base">
                <a:spcBef>
                  <a:spcPct val="0"/>
                </a:spcBef>
                <a:spcAft>
                  <a:spcPct val="0"/>
                </a:spcAft>
                <a:defRPr/>
              </a:pPr>
              <a:r>
                <a:rPr lang="en-US" sz="1600" b="1">
                  <a:solidFill>
                    <a:srgbClr val="000000"/>
                  </a:solidFill>
                  <a:latin typeface="Times New Roman" charset="0"/>
                  <a:ea typeface="ＭＳ Ｐゴシック" charset="0"/>
                  <a:cs typeface="Times New Roman" charset="0"/>
                </a:rPr>
                <a:t>/ limitation</a:t>
              </a:r>
            </a:p>
          </p:txBody>
        </p:sp>
        <p:sp>
          <p:nvSpPr>
            <p:cNvPr id="2" name="Freeform 1"/>
            <p:cNvSpPr/>
            <p:nvPr/>
          </p:nvSpPr>
          <p:spPr>
            <a:xfrm>
              <a:off x="4252578" y="1132942"/>
              <a:ext cx="3539741" cy="456136"/>
            </a:xfrm>
            <a:custGeom>
              <a:avLst/>
              <a:gdLst>
                <a:gd name="connsiteX0" fmla="*/ 0 w 3540234"/>
                <a:gd name="connsiteY0" fmla="*/ 153950 h 712019"/>
                <a:gd name="connsiteX1" fmla="*/ 0 w 3540234"/>
                <a:gd name="connsiteY1" fmla="*/ 153950 h 712019"/>
                <a:gd name="connsiteX2" fmla="*/ 38481 w 3540234"/>
                <a:gd name="connsiteY2" fmla="*/ 384875 h 712019"/>
                <a:gd name="connsiteX3" fmla="*/ 96202 w 3540234"/>
                <a:gd name="connsiteY3" fmla="*/ 519582 h 712019"/>
                <a:gd name="connsiteX4" fmla="*/ 173164 w 3540234"/>
                <a:gd name="connsiteY4" fmla="*/ 558069 h 712019"/>
                <a:gd name="connsiteX5" fmla="*/ 230885 w 3540234"/>
                <a:gd name="connsiteY5" fmla="*/ 596557 h 712019"/>
                <a:gd name="connsiteX6" fmla="*/ 500251 w 3540234"/>
                <a:gd name="connsiteY6" fmla="*/ 615800 h 712019"/>
                <a:gd name="connsiteX7" fmla="*/ 1462271 w 3540234"/>
                <a:gd name="connsiteY7" fmla="*/ 654288 h 712019"/>
                <a:gd name="connsiteX8" fmla="*/ 1596954 w 3540234"/>
                <a:gd name="connsiteY8" fmla="*/ 692776 h 712019"/>
                <a:gd name="connsiteX9" fmla="*/ 1673915 w 3540234"/>
                <a:gd name="connsiteY9" fmla="*/ 712019 h 712019"/>
                <a:gd name="connsiteX10" fmla="*/ 2501252 w 3540234"/>
                <a:gd name="connsiteY10" fmla="*/ 692776 h 712019"/>
                <a:gd name="connsiteX11" fmla="*/ 2616695 w 3540234"/>
                <a:gd name="connsiteY11" fmla="*/ 673532 h 712019"/>
                <a:gd name="connsiteX12" fmla="*/ 2809099 w 3540234"/>
                <a:gd name="connsiteY12" fmla="*/ 654288 h 712019"/>
                <a:gd name="connsiteX13" fmla="*/ 2886060 w 3540234"/>
                <a:gd name="connsiteY13" fmla="*/ 635044 h 712019"/>
                <a:gd name="connsiteX14" fmla="*/ 3001503 w 3540234"/>
                <a:gd name="connsiteY14" fmla="*/ 596557 h 712019"/>
                <a:gd name="connsiteX15" fmla="*/ 3232388 w 3540234"/>
                <a:gd name="connsiteY15" fmla="*/ 558069 h 712019"/>
                <a:gd name="connsiteX16" fmla="*/ 3405551 w 3540234"/>
                <a:gd name="connsiteY16" fmla="*/ 500338 h 712019"/>
                <a:gd name="connsiteX17" fmla="*/ 3463272 w 3540234"/>
                <a:gd name="connsiteY17" fmla="*/ 481094 h 712019"/>
                <a:gd name="connsiteX18" fmla="*/ 3520994 w 3540234"/>
                <a:gd name="connsiteY18" fmla="*/ 461850 h 712019"/>
                <a:gd name="connsiteX19" fmla="*/ 3540234 w 3540234"/>
                <a:gd name="connsiteY19" fmla="*/ 404119 h 712019"/>
                <a:gd name="connsiteX20" fmla="*/ 3482513 w 3540234"/>
                <a:gd name="connsiteY20" fmla="*/ 230925 h 712019"/>
                <a:gd name="connsiteX21" fmla="*/ 3424792 w 3540234"/>
                <a:gd name="connsiteY21" fmla="*/ 192437 h 712019"/>
                <a:gd name="connsiteX22" fmla="*/ 3367070 w 3540234"/>
                <a:gd name="connsiteY22" fmla="*/ 173194 h 712019"/>
                <a:gd name="connsiteX23" fmla="*/ 3309349 w 3540234"/>
                <a:gd name="connsiteY23" fmla="*/ 134706 h 712019"/>
                <a:gd name="connsiteX24" fmla="*/ 3213147 w 3540234"/>
                <a:gd name="connsiteY24" fmla="*/ 115462 h 712019"/>
                <a:gd name="connsiteX25" fmla="*/ 2674416 w 3540234"/>
                <a:gd name="connsiteY25" fmla="*/ 96219 h 712019"/>
                <a:gd name="connsiteX26" fmla="*/ 1443030 w 3540234"/>
                <a:gd name="connsiteY26" fmla="*/ 38487 h 712019"/>
                <a:gd name="connsiteX27" fmla="*/ 1308348 w 3540234"/>
                <a:gd name="connsiteY27" fmla="*/ 19243 h 712019"/>
                <a:gd name="connsiteX28" fmla="*/ 1038982 w 3540234"/>
                <a:gd name="connsiteY28" fmla="*/ 0 h 712019"/>
                <a:gd name="connsiteX29" fmla="*/ 538732 w 3540234"/>
                <a:gd name="connsiteY29" fmla="*/ 19243 h 712019"/>
                <a:gd name="connsiteX30" fmla="*/ 461770 w 3540234"/>
                <a:gd name="connsiteY30" fmla="*/ 38487 h 712019"/>
                <a:gd name="connsiteX31" fmla="*/ 115443 w 3540234"/>
                <a:gd name="connsiteY31" fmla="*/ 76975 h 712019"/>
                <a:gd name="connsiteX32" fmla="*/ 57722 w 3540234"/>
                <a:gd name="connsiteY32" fmla="*/ 96219 h 712019"/>
                <a:gd name="connsiteX33" fmla="*/ 19241 w 3540234"/>
                <a:gd name="connsiteY33" fmla="*/ 153950 h 712019"/>
                <a:gd name="connsiteX34" fmla="*/ 0 w 3540234"/>
                <a:gd name="connsiteY34" fmla="*/ 153950 h 71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40234" h="712019">
                  <a:moveTo>
                    <a:pt x="0" y="153950"/>
                  </a:moveTo>
                  <a:lnTo>
                    <a:pt x="0" y="153950"/>
                  </a:lnTo>
                  <a:cubicBezTo>
                    <a:pt x="31269" y="435416"/>
                    <a:pt x="-2543" y="241268"/>
                    <a:pt x="38481" y="384875"/>
                  </a:cubicBezTo>
                  <a:cubicBezTo>
                    <a:pt x="52792" y="434973"/>
                    <a:pt x="52268" y="482964"/>
                    <a:pt x="96202" y="519582"/>
                  </a:cubicBezTo>
                  <a:cubicBezTo>
                    <a:pt x="118235" y="537946"/>
                    <a:pt x="148261" y="543836"/>
                    <a:pt x="173164" y="558069"/>
                  </a:cubicBezTo>
                  <a:cubicBezTo>
                    <a:pt x="193242" y="569544"/>
                    <a:pt x="208112" y="592537"/>
                    <a:pt x="230885" y="596557"/>
                  </a:cubicBezTo>
                  <a:cubicBezTo>
                    <a:pt x="319532" y="612203"/>
                    <a:pt x="410332" y="611584"/>
                    <a:pt x="500251" y="615800"/>
                  </a:cubicBezTo>
                  <a:lnTo>
                    <a:pt x="1462271" y="654288"/>
                  </a:lnTo>
                  <a:cubicBezTo>
                    <a:pt x="1702911" y="714460"/>
                    <a:pt x="1403697" y="637551"/>
                    <a:pt x="1596954" y="692776"/>
                  </a:cubicBezTo>
                  <a:cubicBezTo>
                    <a:pt x="1622380" y="700042"/>
                    <a:pt x="1648261" y="705605"/>
                    <a:pt x="1673915" y="712019"/>
                  </a:cubicBezTo>
                  <a:lnTo>
                    <a:pt x="2501252" y="692776"/>
                  </a:lnTo>
                  <a:cubicBezTo>
                    <a:pt x="2540232" y="691185"/>
                    <a:pt x="2577984" y="678372"/>
                    <a:pt x="2616695" y="673532"/>
                  </a:cubicBezTo>
                  <a:cubicBezTo>
                    <a:pt x="2680652" y="665536"/>
                    <a:pt x="2744964" y="660703"/>
                    <a:pt x="2809099" y="654288"/>
                  </a:cubicBezTo>
                  <a:cubicBezTo>
                    <a:pt x="2834753" y="647873"/>
                    <a:pt x="2860732" y="642644"/>
                    <a:pt x="2886060" y="635044"/>
                  </a:cubicBezTo>
                  <a:cubicBezTo>
                    <a:pt x="2924912" y="623386"/>
                    <a:pt x="2961979" y="605679"/>
                    <a:pt x="3001503" y="596557"/>
                  </a:cubicBezTo>
                  <a:cubicBezTo>
                    <a:pt x="3180454" y="555254"/>
                    <a:pt x="3083140" y="598780"/>
                    <a:pt x="3232388" y="558069"/>
                  </a:cubicBezTo>
                  <a:cubicBezTo>
                    <a:pt x="3232407" y="558064"/>
                    <a:pt x="3376681" y="509963"/>
                    <a:pt x="3405551" y="500338"/>
                  </a:cubicBezTo>
                  <a:lnTo>
                    <a:pt x="3463272" y="481094"/>
                  </a:lnTo>
                  <a:lnTo>
                    <a:pt x="3520994" y="461850"/>
                  </a:lnTo>
                  <a:cubicBezTo>
                    <a:pt x="3527407" y="442606"/>
                    <a:pt x="3540234" y="424403"/>
                    <a:pt x="3540234" y="404119"/>
                  </a:cubicBezTo>
                  <a:cubicBezTo>
                    <a:pt x="3540234" y="339613"/>
                    <a:pt x="3528978" y="277398"/>
                    <a:pt x="3482513" y="230925"/>
                  </a:cubicBezTo>
                  <a:cubicBezTo>
                    <a:pt x="3466162" y="214571"/>
                    <a:pt x="3445475" y="202780"/>
                    <a:pt x="3424792" y="192437"/>
                  </a:cubicBezTo>
                  <a:cubicBezTo>
                    <a:pt x="3406652" y="183366"/>
                    <a:pt x="3386311" y="179608"/>
                    <a:pt x="3367070" y="173194"/>
                  </a:cubicBezTo>
                  <a:cubicBezTo>
                    <a:pt x="3347830" y="160365"/>
                    <a:pt x="3331001" y="142827"/>
                    <a:pt x="3309349" y="134706"/>
                  </a:cubicBezTo>
                  <a:cubicBezTo>
                    <a:pt x="3278729" y="123221"/>
                    <a:pt x="3245790" y="117441"/>
                    <a:pt x="3213147" y="115462"/>
                  </a:cubicBezTo>
                  <a:cubicBezTo>
                    <a:pt x="3033785" y="104590"/>
                    <a:pt x="2853993" y="102633"/>
                    <a:pt x="2674416" y="96219"/>
                  </a:cubicBezTo>
                  <a:cubicBezTo>
                    <a:pt x="2180317" y="-44978"/>
                    <a:pt x="2648003" y="76149"/>
                    <a:pt x="1443030" y="38487"/>
                  </a:cubicBezTo>
                  <a:cubicBezTo>
                    <a:pt x="1397702" y="37070"/>
                    <a:pt x="1353494" y="23543"/>
                    <a:pt x="1308348" y="19243"/>
                  </a:cubicBezTo>
                  <a:cubicBezTo>
                    <a:pt x="1218736" y="10707"/>
                    <a:pt x="1128771" y="6414"/>
                    <a:pt x="1038982" y="0"/>
                  </a:cubicBezTo>
                  <a:cubicBezTo>
                    <a:pt x="872232" y="6414"/>
                    <a:pt x="705236" y="8141"/>
                    <a:pt x="538732" y="19243"/>
                  </a:cubicBezTo>
                  <a:cubicBezTo>
                    <a:pt x="512347" y="21002"/>
                    <a:pt x="487854" y="34139"/>
                    <a:pt x="461770" y="38487"/>
                  </a:cubicBezTo>
                  <a:cubicBezTo>
                    <a:pt x="380064" y="52107"/>
                    <a:pt x="189552" y="69563"/>
                    <a:pt x="115443" y="76975"/>
                  </a:cubicBezTo>
                  <a:cubicBezTo>
                    <a:pt x="96203" y="83390"/>
                    <a:pt x="73558" y="83548"/>
                    <a:pt x="57722" y="96219"/>
                  </a:cubicBezTo>
                  <a:cubicBezTo>
                    <a:pt x="39664" y="110668"/>
                    <a:pt x="33687" y="135890"/>
                    <a:pt x="19241" y="153950"/>
                  </a:cubicBezTo>
                  <a:cubicBezTo>
                    <a:pt x="7909" y="168117"/>
                    <a:pt x="3207" y="153950"/>
                    <a:pt x="0" y="153950"/>
                  </a:cubicBezTo>
                  <a:close/>
                </a:path>
              </a:pathLst>
            </a:custGeom>
            <a:noFill/>
            <a:ln>
              <a:solidFill>
                <a:srgbClr val="FF3300"/>
              </a:solidFill>
            </a:ln>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latin typeface="Times New Roman"/>
                <a:ea typeface="ＭＳ Ｐゴシック"/>
              </a:endParaRPr>
            </a:p>
          </p:txBody>
        </p:sp>
      </p:grpSp>
      <p:pic>
        <p:nvPicPr>
          <p:cNvPr id="19046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76200"/>
            <a:ext cx="3314700"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a:off x="5508625" y="0"/>
            <a:ext cx="503238" cy="18891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554663" y="195263"/>
            <a:ext cx="504825" cy="18891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90470" name="Rectangle 3"/>
          <p:cNvSpPr>
            <a:spLocks noChangeArrowheads="1"/>
          </p:cNvSpPr>
          <p:nvPr/>
        </p:nvSpPr>
        <p:spPr bwMode="auto">
          <a:xfrm>
            <a:off x="7769225" y="866775"/>
            <a:ext cx="1093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sz="1200" b="1" i="1">
                <a:solidFill>
                  <a:srgbClr val="800000"/>
                </a:solidFill>
                <a:latin typeface="Times New Roman" charset="0"/>
                <a:ea typeface="ＭＳ Ｐゴシック" charset="0"/>
                <a:cs typeface="ＭＳ Ｐゴシック" charset="0"/>
              </a:rPr>
              <a:t>in data source</a:t>
            </a:r>
            <a:endParaRPr lang="en-US" sz="1100">
              <a:solidFill>
                <a:srgbClr val="000000"/>
              </a:solidFill>
              <a:latin typeface="Arial Unicode MS" charset="0"/>
              <a:ea typeface="ＭＳ Ｐゴシック" charset="0"/>
              <a:cs typeface="ＭＳ Ｐゴシック" charset="0"/>
            </a:endParaRPr>
          </a:p>
        </p:txBody>
      </p:sp>
    </p:spTree>
    <p:extLst>
      <p:ext uri="{BB962C8B-B14F-4D97-AF65-F5344CB8AC3E}">
        <p14:creationId xmlns:p14="http://schemas.microsoft.com/office/powerpoint/2010/main" val="29302991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1" name="Rectangle 3"/>
          <p:cNvSpPr>
            <a:spLocks noChangeArrowheads="1"/>
          </p:cNvSpPr>
          <p:nvPr/>
        </p:nvSpPr>
        <p:spPr bwMode="auto">
          <a:xfrm>
            <a:off x="179388" y="4121150"/>
            <a:ext cx="8964612" cy="296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eaLnBrk="0" fontAlgn="base" hangingPunct="0">
              <a:spcBef>
                <a:spcPct val="0"/>
              </a:spcBef>
              <a:spcAft>
                <a:spcPct val="0"/>
              </a:spcAft>
              <a:defRPr/>
            </a:pPr>
            <a:r>
              <a:rPr lang="en-GB" sz="1300" b="1" dirty="0">
                <a:solidFill>
                  <a:srgbClr val="0000FF"/>
                </a:solidFill>
                <a:latin typeface="Times New Roman" charset="0"/>
                <a:ea typeface="ＭＳ Ｐゴシック" charset="0"/>
                <a:cs typeface="Times New Roman" charset="0"/>
              </a:rPr>
              <a:t>Start at the top left corner with the first limiting factor, length of growing season. Scan horizontally to locate the appropriate limiting value, say growing season is 250 days, stay in Column A.  Now move down to second limitation slope, </a:t>
            </a:r>
            <a:r>
              <a:rPr lang="en-GB" sz="1300" b="1" dirty="0">
                <a:solidFill>
                  <a:srgbClr val="000000"/>
                </a:solidFill>
                <a:latin typeface="Times New Roman" charset="0"/>
                <a:ea typeface="ＭＳ Ｐゴシック" charset="0"/>
                <a:cs typeface="Times New Roman" charset="0"/>
              </a:rPr>
              <a:t>so that if the slope in question is 2</a:t>
            </a:r>
            <a:r>
              <a:rPr lang="en-GB" sz="1300" b="1" dirty="0">
                <a:solidFill>
                  <a:srgbClr val="000000"/>
                </a:solidFill>
                <a:latin typeface="Times New Roman" charset="0"/>
                <a:ea typeface="ＭＳ Ｐゴシック" charset="0"/>
                <a:cs typeface="Times New Roman" charset="0"/>
                <a:sym typeface="Symbol" charset="0"/>
              </a:rPr>
              <a:t></a:t>
            </a:r>
            <a:r>
              <a:rPr lang="en-GB" sz="1300" b="1" dirty="0">
                <a:solidFill>
                  <a:srgbClr val="000000"/>
                </a:solidFill>
                <a:latin typeface="Times New Roman" charset="0"/>
                <a:ea typeface="ＭＳ Ｐゴシック" charset="0"/>
                <a:cs typeface="Times New Roman" charset="0"/>
              </a:rPr>
              <a:t>, stop in the second </a:t>
            </a:r>
            <a:r>
              <a:rPr lang="en-GB" sz="1300" b="1" dirty="0">
                <a:solidFill>
                  <a:srgbClr val="000000"/>
                </a:solidFill>
                <a:latin typeface="Times New Roman" charset="0"/>
                <a:ea typeface="ＭＳ Ｐゴシック" charset="0"/>
                <a:cs typeface="Times New Roman" charset="0"/>
                <a:sym typeface="Symbol" charset="0"/>
              </a:rPr>
              <a:t>column.  The land class cannot be better than B-Arable.</a:t>
            </a:r>
          </a:p>
          <a:p>
            <a:pPr defTabSz="914400" eaLnBrk="0" fontAlgn="base" hangingPunct="0">
              <a:spcBef>
                <a:spcPct val="0"/>
              </a:spcBef>
              <a:spcAft>
                <a:spcPct val="0"/>
              </a:spcAft>
              <a:defRPr/>
            </a:pPr>
            <a:r>
              <a:rPr lang="en-GB" sz="1300" b="1" dirty="0">
                <a:solidFill>
                  <a:srgbClr val="000000"/>
                </a:solidFill>
                <a:latin typeface="Times New Roman" charset="0"/>
                <a:ea typeface="ＭＳ Ｐゴシック" charset="0"/>
                <a:cs typeface="Times New Roman" charset="0"/>
                <a:sym typeface="Symbol" charset="0"/>
              </a:rPr>
              <a:t> </a:t>
            </a:r>
          </a:p>
          <a:p>
            <a:pPr defTabSz="914400" eaLnBrk="0" fontAlgn="base" hangingPunct="0">
              <a:spcBef>
                <a:spcPct val="0"/>
              </a:spcBef>
              <a:spcAft>
                <a:spcPct val="0"/>
              </a:spcAft>
              <a:defRPr/>
            </a:pPr>
            <a:r>
              <a:rPr lang="en-GB" sz="1300" b="1" dirty="0">
                <a:solidFill>
                  <a:srgbClr val="0000FF"/>
                </a:solidFill>
                <a:latin typeface="Times New Roman" charset="0"/>
                <a:ea typeface="ＭＳ Ｐゴシック" charset="0"/>
                <a:cs typeface="Times New Roman" charset="0"/>
                <a:sym typeface="Symbol" charset="0"/>
              </a:rPr>
              <a:t>Now move down to the third limitation, </a:t>
            </a:r>
            <a:r>
              <a:rPr lang="en-GB" sz="1300" b="1" i="1" dirty="0">
                <a:solidFill>
                  <a:srgbClr val="0000FF"/>
                </a:solidFill>
                <a:latin typeface="Times New Roman" charset="0"/>
                <a:ea typeface="ＭＳ Ｐゴシック" charset="0"/>
                <a:cs typeface="Times New Roman" charset="0"/>
                <a:sym typeface="Symbol" charset="0"/>
              </a:rPr>
              <a:t>past erosion</a:t>
            </a:r>
            <a:r>
              <a:rPr lang="en-GB" sz="1300" b="1" i="1" dirty="0">
                <a:solidFill>
                  <a:srgbClr val="000000"/>
                </a:solidFill>
                <a:latin typeface="Times New Roman" charset="0"/>
                <a:ea typeface="ＭＳ Ｐゴシック" charset="0"/>
                <a:cs typeface="Times New Roman" charset="0"/>
                <a:sym typeface="Symbol" charset="0"/>
              </a:rPr>
              <a:t>¸</a:t>
            </a:r>
            <a:r>
              <a:rPr lang="en-GB" sz="1300" b="1" dirty="0">
                <a:solidFill>
                  <a:srgbClr val="000000"/>
                </a:solidFill>
                <a:latin typeface="Times New Roman" charset="0"/>
                <a:ea typeface="ＭＳ Ｐゴシック" charset="0"/>
                <a:cs typeface="Times New Roman" charset="0"/>
                <a:sym typeface="Symbol" charset="0"/>
              </a:rPr>
              <a:t>, which might be assessed as ‘nil’.  </a:t>
            </a:r>
            <a:r>
              <a:rPr lang="en-GB" sz="1300" b="1" u="sng" dirty="0">
                <a:solidFill>
                  <a:srgbClr val="000000"/>
                </a:solidFill>
                <a:latin typeface="Times New Roman" charset="0"/>
                <a:ea typeface="ＭＳ Ｐゴシック" charset="0"/>
                <a:cs typeface="Times New Roman" charset="0"/>
                <a:sym typeface="Symbol" charset="0"/>
              </a:rPr>
              <a:t>This </a:t>
            </a:r>
            <a:r>
              <a:rPr lang="en-GB" sz="1300" b="1" u="sng" dirty="0" err="1">
                <a:solidFill>
                  <a:srgbClr val="000000"/>
                </a:solidFill>
                <a:latin typeface="Times New Roman" charset="0"/>
                <a:ea typeface="ＭＳ Ｐゴシック" charset="0"/>
                <a:cs typeface="Times New Roman" charset="0"/>
                <a:sym typeface="Symbol" charset="0"/>
              </a:rPr>
              <a:t>favorable</a:t>
            </a:r>
            <a:r>
              <a:rPr lang="en-GB" sz="1300" b="1" u="sng" dirty="0">
                <a:solidFill>
                  <a:srgbClr val="000000"/>
                </a:solidFill>
                <a:latin typeface="Times New Roman" charset="0"/>
                <a:ea typeface="ＭＳ Ｐゴシック" charset="0"/>
                <a:cs typeface="Times New Roman" charset="0"/>
                <a:sym typeface="Symbol" charset="0"/>
              </a:rPr>
              <a:t> characteristic does not improve the capability class; slope remains limiting.</a:t>
            </a:r>
          </a:p>
          <a:p>
            <a:pPr defTabSz="914400" eaLnBrk="0" fontAlgn="base" hangingPunct="0">
              <a:spcBef>
                <a:spcPct val="0"/>
              </a:spcBef>
              <a:spcAft>
                <a:spcPct val="0"/>
              </a:spcAft>
              <a:defRPr/>
            </a:pPr>
            <a:r>
              <a:rPr lang="en-GB" sz="1300" b="1" dirty="0">
                <a:solidFill>
                  <a:srgbClr val="FF0000"/>
                </a:solidFill>
                <a:latin typeface="Times New Roman" charset="0"/>
                <a:ea typeface="ＭＳ Ｐゴシック" charset="0"/>
                <a:cs typeface="Times New Roman" charset="0"/>
                <a:sym typeface="Symbol" charset="0"/>
              </a:rPr>
              <a:t> </a:t>
            </a:r>
          </a:p>
          <a:p>
            <a:pPr defTabSz="914400" eaLnBrk="0" fontAlgn="base" hangingPunct="0">
              <a:spcBef>
                <a:spcPct val="0"/>
              </a:spcBef>
              <a:spcAft>
                <a:spcPct val="0"/>
              </a:spcAft>
              <a:defRPr/>
            </a:pPr>
            <a:r>
              <a:rPr lang="en-GB" sz="1300" b="1" dirty="0">
                <a:solidFill>
                  <a:srgbClr val="0000FF"/>
                </a:solidFill>
                <a:latin typeface="Times New Roman" charset="0"/>
                <a:ea typeface="ＭＳ Ｐゴシック" charset="0"/>
                <a:cs typeface="Times New Roman" charset="0"/>
                <a:sym typeface="Symbol" charset="0"/>
              </a:rPr>
              <a:t>Now move down to the fourth limitation, </a:t>
            </a:r>
            <a:r>
              <a:rPr lang="en-GB" sz="1300" b="1" i="1" dirty="0">
                <a:solidFill>
                  <a:srgbClr val="0000FF"/>
                </a:solidFill>
                <a:latin typeface="Times New Roman" charset="0"/>
                <a:ea typeface="ＭＳ Ｐゴシック" charset="0"/>
                <a:cs typeface="Times New Roman" charset="0"/>
                <a:sym typeface="Symbol" charset="0"/>
              </a:rPr>
              <a:t>wetness</a:t>
            </a:r>
            <a:r>
              <a:rPr lang="en-GB" sz="1300" b="1" dirty="0">
                <a:solidFill>
                  <a:srgbClr val="0000FF"/>
                </a:solidFill>
                <a:latin typeface="Times New Roman" charset="0"/>
                <a:ea typeface="ＭＳ Ｐゴシック" charset="0"/>
                <a:cs typeface="Times New Roman" charset="0"/>
                <a:sym typeface="Symbol" charset="0"/>
              </a:rPr>
              <a:t>, </a:t>
            </a:r>
            <a:r>
              <a:rPr lang="en-GB" sz="1300" b="1" dirty="0">
                <a:solidFill>
                  <a:srgbClr val="000000"/>
                </a:solidFill>
                <a:latin typeface="Times New Roman" charset="0"/>
                <a:ea typeface="ＭＳ Ｐゴシック" charset="0"/>
                <a:cs typeface="Times New Roman" charset="0"/>
                <a:sym typeface="Symbol" charset="0"/>
              </a:rPr>
              <a:t>which might be assessed as ‘wet for short periods during the growing season’.  Scan horizontally to find the appropriate degree of limitation, which is in the third column so the capability class cannot be better than C.</a:t>
            </a:r>
          </a:p>
          <a:p>
            <a:pPr defTabSz="914400" eaLnBrk="0" fontAlgn="base" hangingPunct="0">
              <a:spcBef>
                <a:spcPct val="0"/>
              </a:spcBef>
              <a:spcAft>
                <a:spcPct val="0"/>
              </a:spcAft>
              <a:defRPr/>
            </a:pPr>
            <a:r>
              <a:rPr lang="en-GB" sz="1300" b="1" dirty="0">
                <a:solidFill>
                  <a:srgbClr val="000000"/>
                </a:solidFill>
                <a:latin typeface="Times New Roman" charset="0"/>
                <a:ea typeface="ＭＳ Ｐゴシック" charset="0"/>
                <a:cs typeface="Times New Roman" charset="0"/>
                <a:sym typeface="Symbol" charset="0"/>
              </a:rPr>
              <a:t> </a:t>
            </a:r>
          </a:p>
          <a:p>
            <a:pPr defTabSz="914400" eaLnBrk="0" fontAlgn="base" hangingPunct="0">
              <a:spcBef>
                <a:spcPct val="0"/>
              </a:spcBef>
              <a:spcAft>
                <a:spcPct val="0"/>
              </a:spcAft>
              <a:defRPr/>
            </a:pPr>
            <a:r>
              <a:rPr lang="en-GB" sz="1300" b="1" dirty="0">
                <a:solidFill>
                  <a:srgbClr val="0000FF"/>
                </a:solidFill>
                <a:latin typeface="Times New Roman" charset="0"/>
                <a:ea typeface="ＭＳ Ｐゴシック" charset="0"/>
                <a:cs typeface="Times New Roman" charset="0"/>
                <a:sym typeface="Symbol" charset="0"/>
              </a:rPr>
              <a:t>Continue stepwise downwards, considering each limiting factor in turn.  </a:t>
            </a:r>
            <a:r>
              <a:rPr lang="en-GB" sz="1300" b="1" dirty="0">
                <a:solidFill>
                  <a:srgbClr val="FF0000"/>
                </a:solidFill>
                <a:latin typeface="Times New Roman" charset="0"/>
                <a:ea typeface="ＭＳ Ｐゴシック" charset="0"/>
                <a:cs typeface="Times New Roman" charset="0"/>
                <a:sym typeface="Symbol" charset="0"/>
              </a:rPr>
              <a:t>The final classification is determined by the single most limiting factor</a:t>
            </a:r>
            <a:r>
              <a:rPr lang="en-GB" sz="1300" b="1" dirty="0">
                <a:solidFill>
                  <a:srgbClr val="000000"/>
                </a:solidFill>
                <a:latin typeface="Times New Roman" charset="0"/>
                <a:ea typeface="ＭＳ Ｐゴシック" charset="0"/>
                <a:cs typeface="Times New Roman" charset="0"/>
                <a:sym typeface="Symbol" charset="0"/>
              </a:rPr>
              <a:t>.  The sub class may denote the more limiting factors, say C (wet for short periods)</a:t>
            </a:r>
          </a:p>
        </p:txBody>
      </p:sp>
      <p:graphicFrame>
        <p:nvGraphicFramePr>
          <p:cNvPr id="160770" name="Object 7"/>
          <p:cNvGraphicFramePr>
            <a:graphicFrameLocks noChangeAspect="1"/>
          </p:cNvGraphicFramePr>
          <p:nvPr/>
        </p:nvGraphicFramePr>
        <p:xfrm>
          <a:off x="-228600" y="-204788"/>
          <a:ext cx="6421438" cy="4383088"/>
        </p:xfrm>
        <a:graphic>
          <a:graphicData uri="http://schemas.openxmlformats.org/presentationml/2006/ole">
            <mc:AlternateContent xmlns:mc="http://schemas.openxmlformats.org/markup-compatibility/2006">
              <mc:Choice xmlns:v="urn:schemas-microsoft-com:vml" Requires="v">
                <p:oleObj spid="_x0000_s35845" r:id="rId5" imgW="7390965" imgH="5050334" progId="Paint.Picture">
                  <p:embed/>
                </p:oleObj>
              </mc:Choice>
              <mc:Fallback>
                <p:oleObj r:id="rId5" imgW="7390965" imgH="5050334"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04788"/>
                        <a:ext cx="6421438"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1738" name="Text Box 10"/>
          <p:cNvSpPr txBox="1">
            <a:spLocks noChangeArrowheads="1"/>
          </p:cNvSpPr>
          <p:nvPr/>
        </p:nvSpPr>
        <p:spPr bwMode="auto">
          <a:xfrm>
            <a:off x="193675" y="3748088"/>
            <a:ext cx="302577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fontAlgn="base">
              <a:spcBef>
                <a:spcPct val="0"/>
              </a:spcBef>
              <a:spcAft>
                <a:spcPct val="0"/>
              </a:spcAft>
              <a:defRPr/>
            </a:pPr>
            <a:r>
              <a:rPr lang="en-US" sz="1300" b="1" dirty="0">
                <a:solidFill>
                  <a:srgbClr val="000000"/>
                </a:solidFill>
                <a:latin typeface="Arial Unicode MS" charset="0"/>
                <a:ea typeface="ＭＳ Ｐゴシック" charset="0"/>
                <a:cs typeface="Arial" charset="0"/>
              </a:rPr>
              <a:t>Subtractive Approach (</a:t>
            </a:r>
            <a:r>
              <a:rPr lang="en-US" sz="1300" b="1" dirty="0" err="1">
                <a:solidFill>
                  <a:srgbClr val="000000"/>
                </a:solidFill>
                <a:latin typeface="Arial Unicode MS" charset="0"/>
                <a:ea typeface="ＭＳ Ｐゴシック" charset="0"/>
                <a:cs typeface="Arial" charset="0"/>
              </a:rPr>
              <a:t>Shaxson</a:t>
            </a:r>
            <a:r>
              <a:rPr lang="en-US" sz="1300" b="1" dirty="0">
                <a:solidFill>
                  <a:srgbClr val="000000"/>
                </a:solidFill>
                <a:latin typeface="Arial Unicode MS" charset="0"/>
                <a:ea typeface="ＭＳ Ｐゴシック" charset="0"/>
                <a:cs typeface="Arial" charset="0"/>
              </a:rPr>
              <a:t>, 1981)</a:t>
            </a:r>
          </a:p>
        </p:txBody>
      </p:sp>
      <p:sp>
        <p:nvSpPr>
          <p:cNvPr id="2" name="Text Box 2"/>
          <p:cNvSpPr txBox="1">
            <a:spLocks noChangeArrowheads="1"/>
          </p:cNvSpPr>
          <p:nvPr/>
        </p:nvSpPr>
        <p:spPr bwMode="auto">
          <a:xfrm>
            <a:off x="6300788" y="1841500"/>
            <a:ext cx="2843212"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eaLnBrk="0" fontAlgn="base" hangingPunct="0">
              <a:spcBef>
                <a:spcPct val="0"/>
              </a:spcBef>
              <a:spcAft>
                <a:spcPct val="0"/>
              </a:spcAft>
              <a:defRPr/>
            </a:pPr>
            <a:r>
              <a:rPr lang="en-US" sz="2000" b="1" dirty="0">
                <a:solidFill>
                  <a:srgbClr val="000000"/>
                </a:solidFill>
                <a:latin typeface="Times New Roman" charset="0"/>
                <a:ea typeface="ＭＳ Ｐゴシック" charset="0"/>
                <a:cs typeface="Arial" charset="0"/>
              </a:rPr>
              <a:t>Procedure to allocate the land class to a particular patch of land</a:t>
            </a:r>
          </a:p>
          <a:p>
            <a:pPr defTabSz="914400" eaLnBrk="0" fontAlgn="base" hangingPunct="0">
              <a:spcBef>
                <a:spcPct val="0"/>
              </a:spcBef>
              <a:spcAft>
                <a:spcPct val="0"/>
              </a:spcAft>
              <a:defRPr/>
            </a:pPr>
            <a:r>
              <a:rPr lang="en-US" sz="1200" b="1" dirty="0">
                <a:solidFill>
                  <a:srgbClr val="000000"/>
                </a:solidFill>
                <a:latin typeface="Times New Roman" charset="0"/>
                <a:ea typeface="ＭＳ Ｐゴシック" charset="0"/>
                <a:cs typeface="Arial" charset="0"/>
              </a:rPr>
              <a:t>The procedure has been programmed to successfully de-rate any parcel of land under consideration according to severity of limitation</a:t>
            </a:r>
          </a:p>
        </p:txBody>
      </p:sp>
      <p:pic>
        <p:nvPicPr>
          <p:cNvPr id="194565"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533400"/>
            <a:ext cx="3314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a:off x="5435600" y="720725"/>
            <a:ext cx="504825" cy="1873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94567" name="Rectangle 7"/>
          <p:cNvSpPr>
            <a:spLocks noChangeArrowheads="1"/>
          </p:cNvSpPr>
          <p:nvPr/>
        </p:nvSpPr>
        <p:spPr bwMode="auto">
          <a:xfrm>
            <a:off x="7705725" y="1330325"/>
            <a:ext cx="1093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sz="1200" b="1" i="1">
                <a:solidFill>
                  <a:srgbClr val="800000"/>
                </a:solidFill>
                <a:latin typeface="Times New Roman" charset="0"/>
                <a:ea typeface="ＭＳ Ｐゴシック" charset="0"/>
                <a:cs typeface="ＭＳ Ｐゴシック" charset="0"/>
              </a:rPr>
              <a:t>in data source</a:t>
            </a:r>
            <a:endParaRPr lang="en-US" sz="1100">
              <a:solidFill>
                <a:srgbClr val="000000"/>
              </a:solidFill>
              <a:latin typeface="Arial Unicode MS" charset="0"/>
              <a:ea typeface="ＭＳ Ｐゴシック" charset="0"/>
              <a:cs typeface="ＭＳ Ｐゴシック" charset="0"/>
            </a:endParaRPr>
          </a:p>
        </p:txBody>
      </p:sp>
    </p:spTree>
    <p:extLst>
      <p:ext uri="{BB962C8B-B14F-4D97-AF65-F5344CB8AC3E}">
        <p14:creationId xmlns:p14="http://schemas.microsoft.com/office/powerpoint/2010/main" val="117745405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6">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FFFF"/>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FF"/>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CC"/>
        </a:hlink>
        <a:folHlink>
          <a:srgbClr val="B2B2B2"/>
        </a:folHlink>
      </a:clrScheme>
      <a:clrMap bg1="lt1" tx1="dk1" bg2="lt2" tx2="dk2" accent1="accent1" accent2="accent2" accent3="accent3" accent4="accent4" accent5="accent5" accent6="accent6" hlink="hlink" folHlink="folHlink"/>
    </a:extraClrScheme>
    <a:extraClrScheme>
      <a:clrScheme name="Default Design 1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000000"/>
        </a:folHlink>
      </a:clrScheme>
      <a:clrMap bg1="dk2" tx1="lt1" bg2="dk1" tx2="lt2" accent1="accent1" accent2="accent2" accent3="accent3" accent4="accent4" accent5="accent5" accent6="accent6" hlink="hlink" folHlink="folHlink"/>
    </a:extraClrScheme>
    <a:extraClrScheme>
      <a:clrScheme name="Default Design 13">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000000"/>
        </a:hlink>
        <a:folHlink>
          <a:srgbClr val="000000"/>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00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5_Default Design">
  <a:themeElements>
    <a:clrScheme name="Default Design 16">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FFFF"/>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FF"/>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CC"/>
        </a:hlink>
        <a:folHlink>
          <a:srgbClr val="B2B2B2"/>
        </a:folHlink>
      </a:clrScheme>
      <a:clrMap bg1="lt1" tx1="dk1" bg2="lt2" tx2="dk2" accent1="accent1" accent2="accent2" accent3="accent3" accent4="accent4" accent5="accent5" accent6="accent6" hlink="hlink" folHlink="folHlink"/>
    </a:extraClrScheme>
    <a:extraClrScheme>
      <a:clrScheme name="Default Design 1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000000"/>
        </a:folHlink>
      </a:clrScheme>
      <a:clrMap bg1="dk2" tx1="lt1" bg2="dk1" tx2="lt2" accent1="accent1" accent2="accent2" accent3="accent3" accent4="accent4" accent5="accent5" accent6="accent6" hlink="hlink" folHlink="folHlink"/>
    </a:extraClrScheme>
    <a:extraClrScheme>
      <a:clrScheme name="Default Design 13">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000000"/>
        </a:hlink>
        <a:folHlink>
          <a:srgbClr val="000000"/>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00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3300"/>
    </a:hlink>
    <a:folHlink>
      <a:srgbClr val="800000"/>
    </a:folHlink>
  </a:clrScheme>
</a:themeOverride>
</file>

<file path=docProps/app.xml><?xml version="1.0" encoding="utf-8"?>
<Properties xmlns="http://schemas.openxmlformats.org/officeDocument/2006/extended-properties" xmlns:vt="http://schemas.openxmlformats.org/officeDocument/2006/docPropsVTypes">
  <TotalTime>45</TotalTime>
  <Words>187</Words>
  <Application>Microsoft Macintosh PowerPoint</Application>
  <PresentationFormat>On-screen Show (4:3)</PresentationFormat>
  <Paragraphs>40</Paragraphs>
  <Slides>3</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6" baseType="lpstr">
      <vt:lpstr>Default Design</vt:lpstr>
      <vt:lpstr>15_Default Design</vt:lpstr>
      <vt:lpstr>Paint.Picture</vt:lpstr>
      <vt:lpstr>PowerPoint Presentation</vt:lpstr>
      <vt:lpstr>PowerPoint Presentation</vt:lpstr>
      <vt:lpstr>PowerPoint Presentation</vt:lpstr>
    </vt:vector>
  </TitlesOfParts>
  <Company>IIT Bombay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Adinarayana Jagarlapudi</dc:creator>
  <cp:lastModifiedBy>Adinarayana Jagarlapudi</cp:lastModifiedBy>
  <cp:revision>3</cp:revision>
  <dcterms:created xsi:type="dcterms:W3CDTF">2018-03-21T00:51:22Z</dcterms:created>
  <dcterms:modified xsi:type="dcterms:W3CDTF">2018-03-21T01:43:38Z</dcterms:modified>
</cp:coreProperties>
</file>