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59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3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80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4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7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0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7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1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1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2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399B-90D4-450D-A720-6F3BAF50E1BD}" type="datetimeFigureOut">
              <a:rPr lang="en-IN" smtClean="0"/>
              <a:t>27-03-2018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338995-6062-464A-B74B-32CADE1A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1D25-4CA2-4EBA-9B26-48FC0B42C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541" y="2532185"/>
            <a:ext cx="7766936" cy="2543117"/>
          </a:xfrm>
        </p:spPr>
        <p:txBody>
          <a:bodyPr/>
          <a:lstStyle/>
          <a:p>
            <a:pPr algn="l"/>
            <a:r>
              <a:rPr lang="en-IN" sz="16600" dirty="0"/>
              <a:t>BAKERS</a:t>
            </a:r>
          </a:p>
        </p:txBody>
      </p:sp>
    </p:spTree>
    <p:extLst>
      <p:ext uri="{BB962C8B-B14F-4D97-AF65-F5344CB8AC3E}">
        <p14:creationId xmlns:p14="http://schemas.microsoft.com/office/powerpoint/2010/main" val="9944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CF0-6A1D-498F-A511-0B7E03FF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9145"/>
          </a:xfrm>
        </p:spPr>
        <p:txBody>
          <a:bodyPr>
            <a:normAutofit/>
          </a:bodyPr>
          <a:lstStyle/>
          <a:p>
            <a:r>
              <a:rPr lang="en-IN" sz="6000" dirty="0"/>
              <a:t>BAKERS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E5A8-9605-4716-90B9-14D08ACA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9145"/>
            <a:ext cx="12192000" cy="5788855"/>
          </a:xfrm>
        </p:spPr>
        <p:txBody>
          <a:bodyPr/>
          <a:lstStyle/>
          <a:p>
            <a:r>
              <a:rPr lang="en-IN" sz="2400" dirty="0"/>
              <a:t>It is android application.</a:t>
            </a:r>
          </a:p>
          <a:p>
            <a:r>
              <a:rPr lang="en-IN" sz="2400" dirty="0"/>
              <a:t>Through this application bakery owners can sell their bakery items.</a:t>
            </a:r>
          </a:p>
          <a:p>
            <a:r>
              <a:rPr lang="en-IN" sz="2400" dirty="0"/>
              <a:t>Through this application customer can reach to the bakery which is nearer them.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0F683-E644-455D-A225-043AA3D6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4" y="3106101"/>
            <a:ext cx="5416128" cy="3604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130FC-0660-45D2-9D1B-D99D169A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87" y="2951356"/>
            <a:ext cx="5416128" cy="36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249C-13C7-440A-8843-81251413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638"/>
          </a:xfrm>
        </p:spPr>
        <p:txBody>
          <a:bodyPr/>
          <a:lstStyle/>
          <a:p>
            <a:r>
              <a:rPr lang="en-IN" dirty="0"/>
              <a:t>HOW TO CUSTOMER HAVE TO USE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5ECD-214F-4A4C-ADD9-50D3A47B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874"/>
            <a:ext cx="12192000" cy="5845126"/>
          </a:xfrm>
        </p:spPr>
        <p:txBody>
          <a:bodyPr>
            <a:normAutofit/>
          </a:bodyPr>
          <a:lstStyle/>
          <a:p>
            <a:r>
              <a:rPr lang="en-IN" sz="2400" dirty="0"/>
              <a:t>Customer have to login with their id.</a:t>
            </a:r>
          </a:p>
          <a:p>
            <a:r>
              <a:rPr lang="en-IN" sz="2400" dirty="0"/>
              <a:t>The map will show the bakery which is nearer to us.</a:t>
            </a:r>
          </a:p>
          <a:p>
            <a:r>
              <a:rPr lang="en-IN" sz="2400" dirty="0"/>
              <a:t>They have to select bakery from which they have to buy items.</a:t>
            </a:r>
          </a:p>
          <a:p>
            <a:r>
              <a:rPr lang="en-IN" sz="2400" dirty="0"/>
              <a:t>The app will show all the bakery items which are available in that bakery.</a:t>
            </a:r>
          </a:p>
          <a:p>
            <a:r>
              <a:rPr lang="en-IN" sz="2400" dirty="0"/>
              <a:t>Customer have to select bakery items.</a:t>
            </a:r>
          </a:p>
          <a:p>
            <a:r>
              <a:rPr lang="en-IN" sz="2400" dirty="0"/>
              <a:t>Customer have to pay amount online.</a:t>
            </a:r>
          </a:p>
          <a:p>
            <a:r>
              <a:rPr lang="en-IN" sz="2400" dirty="0"/>
              <a:t>Time will be shown on your screen which specifies at that time customer have to collect their order.</a:t>
            </a:r>
          </a:p>
          <a:p>
            <a:r>
              <a:rPr lang="en-IN" sz="2400" dirty="0"/>
              <a:t>Customer can also access to the bakery which is far away from them.</a:t>
            </a:r>
          </a:p>
        </p:txBody>
      </p:sp>
    </p:spTree>
    <p:extLst>
      <p:ext uri="{BB962C8B-B14F-4D97-AF65-F5344CB8AC3E}">
        <p14:creationId xmlns:p14="http://schemas.microsoft.com/office/powerpoint/2010/main" val="57107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66FB-2FA3-4315-A985-C6A83910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dirty="0"/>
              <a:t>HOW BAKERY OWNER HAVE TO USE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1631-D6FF-4CAA-86DB-B6B28063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9919"/>
            <a:ext cx="12192000" cy="5668081"/>
          </a:xfrm>
        </p:spPr>
        <p:txBody>
          <a:bodyPr>
            <a:normAutofit/>
          </a:bodyPr>
          <a:lstStyle/>
          <a:p>
            <a:r>
              <a:rPr lang="en-IN" sz="2800" dirty="0"/>
              <a:t>Bakery owners will have a separate id.</a:t>
            </a:r>
          </a:p>
          <a:p>
            <a:r>
              <a:rPr lang="en-IN" sz="2800" dirty="0"/>
              <a:t>They have to login with their id.</a:t>
            </a:r>
          </a:p>
          <a:p>
            <a:r>
              <a:rPr lang="en-IN" sz="2800" dirty="0"/>
              <a:t>Enter all the details.</a:t>
            </a:r>
          </a:p>
          <a:p>
            <a:r>
              <a:rPr lang="en-IN" sz="2800" dirty="0"/>
              <a:t>They have to add the name of the items which are available in their bakery.</a:t>
            </a:r>
          </a:p>
          <a:p>
            <a:r>
              <a:rPr lang="en-IN" sz="2800" dirty="0"/>
              <a:t>After getting order they have to enter the time at which they will prepare the order.</a:t>
            </a:r>
          </a:p>
          <a:p>
            <a:r>
              <a:rPr lang="en-IN" sz="2800" dirty="0"/>
              <a:t>They have to update the </a:t>
            </a:r>
            <a:r>
              <a:rPr lang="en-IN" sz="2800" dirty="0" err="1"/>
              <a:t>avaibility</a:t>
            </a:r>
            <a:r>
              <a:rPr lang="en-IN" sz="2800" dirty="0"/>
              <a:t> of the bakery items.</a:t>
            </a:r>
          </a:p>
        </p:txBody>
      </p:sp>
    </p:spTree>
    <p:extLst>
      <p:ext uri="{BB962C8B-B14F-4D97-AF65-F5344CB8AC3E}">
        <p14:creationId xmlns:p14="http://schemas.microsoft.com/office/powerpoint/2010/main" val="7213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3CC4-59A8-4373-80C1-7D7C232F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57"/>
            <a:ext cx="12192000" cy="1320800"/>
          </a:xfrm>
        </p:spPr>
        <p:txBody>
          <a:bodyPr/>
          <a:lstStyle/>
          <a:p>
            <a:r>
              <a:rPr lang="en-IN" dirty="0"/>
              <a:t>USES OF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4DF2-2A0F-4DC0-9BFF-7B79A044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7377"/>
            <a:ext cx="12192000" cy="5780623"/>
          </a:xfrm>
        </p:spPr>
        <p:txBody>
          <a:bodyPr/>
          <a:lstStyle/>
          <a:p>
            <a:r>
              <a:rPr lang="en-IN" dirty="0"/>
              <a:t>It will save customers time by not standing in the shop.</a:t>
            </a:r>
          </a:p>
          <a:p>
            <a:r>
              <a:rPr lang="en-IN" dirty="0"/>
              <a:t>We does not have to wait for the food.</a:t>
            </a:r>
          </a:p>
          <a:p>
            <a:r>
              <a:rPr lang="en-IN" dirty="0"/>
              <a:t>We can order food from any place.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AEA6B-2E0F-484E-BC06-9B850B95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9" y="2606674"/>
            <a:ext cx="2332966" cy="2332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13121-E475-41EC-99E0-614E96045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905" y="4068102"/>
            <a:ext cx="3505823" cy="2332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C8947-5A03-4718-BABA-2CE372A0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697" y="1685925"/>
            <a:ext cx="3505823" cy="23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6473-BB9D-44A4-852C-986A32F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7580-4547-4A0B-8B08-6FDE59F0C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320C6-236B-45F3-BFB7-63853D217CAA}"/>
              </a:ext>
            </a:extLst>
          </p:cNvPr>
          <p:cNvSpPr/>
          <p:nvPr/>
        </p:nvSpPr>
        <p:spPr>
          <a:xfrm rot="20885378">
            <a:off x="1335219" y="2306774"/>
            <a:ext cx="828361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5897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244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BAKERS</vt:lpstr>
      <vt:lpstr>BAKERS </vt:lpstr>
      <vt:lpstr>HOW TO CUSTOMER HAVE TO USE THIS APPLICATION</vt:lpstr>
      <vt:lpstr>HOW BAKERY OWNER HAVE TO USE THIS APPLICATION</vt:lpstr>
      <vt:lpstr>USES OF THIS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rohitpotter211@outlook.com</dc:creator>
  <cp:lastModifiedBy>rohitpotter211@outlook.com</cp:lastModifiedBy>
  <cp:revision>13</cp:revision>
  <dcterms:created xsi:type="dcterms:W3CDTF">2018-03-26T19:55:04Z</dcterms:created>
  <dcterms:modified xsi:type="dcterms:W3CDTF">2018-03-26T21:38:36Z</dcterms:modified>
</cp:coreProperties>
</file>