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F56C-3846-406A-80B0-0026B59F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D6D6C-43E6-401F-8D01-0E69D6482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742D-478E-4648-90F1-EAC3F2E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C9F4-400C-42D4-951C-56D6F143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996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Raju</dc:creator>
  <cp:lastModifiedBy>Rahul Raju</cp:lastModifiedBy>
  <cp:revision>1</cp:revision>
  <dcterms:created xsi:type="dcterms:W3CDTF">2024-05-27T10:06:27Z</dcterms:created>
  <dcterms:modified xsi:type="dcterms:W3CDTF">2024-05-27T10:07:46Z</dcterms:modified>
</cp:coreProperties>
</file>