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9" r:id="rId3"/>
  </p:sldMasterIdLst>
  <p:notesMasterIdLst>
    <p:notesMasterId r:id="rId38"/>
  </p:notesMasterIdLst>
  <p:sldIdLst>
    <p:sldId id="310" r:id="rId4"/>
    <p:sldId id="356" r:id="rId5"/>
    <p:sldId id="357" r:id="rId6"/>
    <p:sldId id="358" r:id="rId7"/>
    <p:sldId id="359" r:id="rId8"/>
    <p:sldId id="360" r:id="rId9"/>
    <p:sldId id="361" r:id="rId10"/>
    <p:sldId id="337" r:id="rId11"/>
    <p:sldId id="341" r:id="rId12"/>
    <p:sldId id="343" r:id="rId13"/>
    <p:sldId id="334" r:id="rId14"/>
    <p:sldId id="336" r:id="rId15"/>
    <p:sldId id="349" r:id="rId16"/>
    <p:sldId id="333" r:id="rId17"/>
    <p:sldId id="321" r:id="rId18"/>
    <p:sldId id="322" r:id="rId19"/>
    <p:sldId id="323" r:id="rId20"/>
    <p:sldId id="325" r:id="rId21"/>
    <p:sldId id="352" r:id="rId22"/>
    <p:sldId id="353" r:id="rId23"/>
    <p:sldId id="326" r:id="rId24"/>
    <p:sldId id="354" r:id="rId25"/>
    <p:sldId id="355" r:id="rId26"/>
    <p:sldId id="330" r:id="rId27"/>
    <p:sldId id="332" r:id="rId28"/>
    <p:sldId id="256" r:id="rId29"/>
    <p:sldId id="276" r:id="rId30"/>
    <p:sldId id="277" r:id="rId31"/>
    <p:sldId id="290" r:id="rId32"/>
    <p:sldId id="295" r:id="rId33"/>
    <p:sldId id="297" r:id="rId34"/>
    <p:sldId id="303" r:id="rId35"/>
    <p:sldId id="328" r:id="rId36"/>
    <p:sldId id="32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0" autoAdjust="0"/>
    <p:restoredTop sz="94660"/>
  </p:normalViewPr>
  <p:slideViewPr>
    <p:cSldViewPr snapToGrid="0">
      <p:cViewPr>
        <p:scale>
          <a:sx n="60" d="100"/>
          <a:sy n="60" d="100"/>
        </p:scale>
        <p:origin x="73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79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27CC5E7-DF8D-4380-A284-FB1003E4B13C}"/>
    <pc:docChg chg="addSld modSld">
      <pc:chgData name="" userId="" providerId="" clId="Web-{F27CC5E7-DF8D-4380-A284-FB1003E4B13C}" dt="2018-08-21T22:54:52.358" v="56" actId="1076"/>
      <pc:docMkLst>
        <pc:docMk/>
      </pc:docMkLst>
      <pc:sldChg chg="delSp modSp">
        <pc:chgData name="" userId="" providerId="" clId="Web-{F27CC5E7-DF8D-4380-A284-FB1003E4B13C}" dt="2018-08-21T22:50:06.954" v="9"/>
        <pc:sldMkLst>
          <pc:docMk/>
          <pc:sldMk cId="546077289" sldId="276"/>
        </pc:sldMkLst>
        <pc:spChg chg="mod">
          <ac:chgData name="" userId="" providerId="" clId="Web-{F27CC5E7-DF8D-4380-A284-FB1003E4B13C}" dt="2018-08-21T22:49:59.641" v="8" actId="1076"/>
          <ac:spMkLst>
            <pc:docMk/>
            <pc:sldMk cId="546077289" sldId="276"/>
            <ac:spMk id="12" creationId="{E66FA76F-22AE-4620-B8F6-AD66B4ECE456}"/>
          </ac:spMkLst>
        </pc:spChg>
        <pc:spChg chg="mod">
          <ac:chgData name="" userId="" providerId="" clId="Web-{F27CC5E7-DF8D-4380-A284-FB1003E4B13C}" dt="2018-08-21T22:49:52.485" v="6" actId="1076"/>
          <ac:spMkLst>
            <pc:docMk/>
            <pc:sldMk cId="546077289" sldId="276"/>
            <ac:spMk id="13" creationId="{C947E1F1-1840-4F91-BBB7-9DDE5B19E554}"/>
          </ac:spMkLst>
        </pc:spChg>
        <pc:spChg chg="del">
          <ac:chgData name="" userId="" providerId="" clId="Web-{F27CC5E7-DF8D-4380-A284-FB1003E4B13C}" dt="2018-08-21T22:50:06.954" v="9"/>
          <ac:spMkLst>
            <pc:docMk/>
            <pc:sldMk cId="546077289" sldId="276"/>
            <ac:spMk id="14" creationId="{CD75E35C-BC6B-4DD0-B28E-CC8DF45460EF}"/>
          </ac:spMkLst>
        </pc:spChg>
        <pc:picChg chg="mod">
          <ac:chgData name="" userId="" providerId="" clId="Web-{F27CC5E7-DF8D-4380-A284-FB1003E4B13C}" dt="2018-08-21T22:49:34.735" v="2" actId="14100"/>
          <ac:picMkLst>
            <pc:docMk/>
            <pc:sldMk cId="546077289" sldId="276"/>
            <ac:picMk id="3" creationId="{2E0754A4-D348-4ABA-9B59-0DD72D97234F}"/>
          </ac:picMkLst>
        </pc:picChg>
        <pc:picChg chg="mod">
          <ac:chgData name="" userId="" providerId="" clId="Web-{F27CC5E7-DF8D-4380-A284-FB1003E4B13C}" dt="2018-08-21T22:49:44.219" v="5" actId="1076"/>
          <ac:picMkLst>
            <pc:docMk/>
            <pc:sldMk cId="546077289" sldId="276"/>
            <ac:picMk id="5" creationId="{350C740E-57FB-4027-9824-6D7FA064A31E}"/>
          </ac:picMkLst>
        </pc:picChg>
        <pc:picChg chg="del">
          <ac:chgData name="" userId="" providerId="" clId="Web-{F27CC5E7-DF8D-4380-A284-FB1003E4B13C}" dt="2018-08-21T22:49:29.454" v="1"/>
          <ac:picMkLst>
            <pc:docMk/>
            <pc:sldMk cId="546077289" sldId="276"/>
            <ac:picMk id="8" creationId="{BC824CA8-E49D-4E85-B441-72BE7C97FC89}"/>
          </ac:picMkLst>
        </pc:picChg>
      </pc:sldChg>
      <pc:sldChg chg="delSp modSp">
        <pc:chgData name="" userId="" providerId="" clId="Web-{F27CC5E7-DF8D-4380-A284-FB1003E4B13C}" dt="2018-08-21T22:53:28.577" v="38"/>
        <pc:sldMkLst>
          <pc:docMk/>
          <pc:sldMk cId="1833097977" sldId="277"/>
        </pc:sldMkLst>
        <pc:spChg chg="mod">
          <ac:chgData name="" userId="" providerId="" clId="Web-{F27CC5E7-DF8D-4380-A284-FB1003E4B13C}" dt="2018-08-21T22:53:12.500" v="35" actId="1076"/>
          <ac:spMkLst>
            <pc:docMk/>
            <pc:sldMk cId="1833097977" sldId="277"/>
            <ac:spMk id="8" creationId="{6E04E6F4-411C-4A1F-94A4-E4BC49EEA72F}"/>
          </ac:spMkLst>
        </pc:spChg>
        <pc:spChg chg="mod">
          <ac:chgData name="" userId="" providerId="" clId="Web-{F27CC5E7-DF8D-4380-A284-FB1003E4B13C}" dt="2018-08-21T22:53:24.234" v="37" actId="1076"/>
          <ac:spMkLst>
            <pc:docMk/>
            <pc:sldMk cId="1833097977" sldId="277"/>
            <ac:spMk id="9" creationId="{25263104-E53A-44A5-A1A9-8E313495EF9F}"/>
          </ac:spMkLst>
        </pc:spChg>
        <pc:spChg chg="del">
          <ac:chgData name="" userId="" providerId="" clId="Web-{F27CC5E7-DF8D-4380-A284-FB1003E4B13C}" dt="2018-08-21T22:53:28.577" v="38"/>
          <ac:spMkLst>
            <pc:docMk/>
            <pc:sldMk cId="1833097977" sldId="277"/>
            <ac:spMk id="12" creationId="{33D6A1E1-AE81-4C98-9056-8EEDA075F850}"/>
          </ac:spMkLst>
        </pc:spChg>
        <pc:picChg chg="mod">
          <ac:chgData name="" userId="" providerId="" clId="Web-{F27CC5E7-DF8D-4380-A284-FB1003E4B13C}" dt="2018-08-21T22:52:38.828" v="26" actId="14100"/>
          <ac:picMkLst>
            <pc:docMk/>
            <pc:sldMk cId="1833097977" sldId="277"/>
            <ac:picMk id="4" creationId="{C14B5C5F-3CE8-4F08-9D08-4828DF234F0B}"/>
          </ac:picMkLst>
        </pc:picChg>
        <pc:picChg chg="mod">
          <ac:chgData name="" userId="" providerId="" clId="Web-{F27CC5E7-DF8D-4380-A284-FB1003E4B13C}" dt="2018-08-21T22:52:51.672" v="28" actId="14100"/>
          <ac:picMkLst>
            <pc:docMk/>
            <pc:sldMk cId="1833097977" sldId="277"/>
            <ac:picMk id="6" creationId="{02119AE6-11D3-4C0C-8820-AA005C506434}"/>
          </ac:picMkLst>
        </pc:picChg>
        <pc:picChg chg="del">
          <ac:chgData name="" userId="" providerId="" clId="Web-{F27CC5E7-DF8D-4380-A284-FB1003E4B13C}" dt="2018-08-21T22:51:24.688" v="14"/>
          <ac:picMkLst>
            <pc:docMk/>
            <pc:sldMk cId="1833097977" sldId="277"/>
            <ac:picMk id="10" creationId="{2C23DD42-4218-4864-9565-5B90F600EB5E}"/>
          </ac:picMkLst>
        </pc:picChg>
      </pc:sldChg>
      <pc:sldChg chg="addSp delSp modSp">
        <pc:chgData name="" userId="" providerId="" clId="Web-{F27CC5E7-DF8D-4380-A284-FB1003E4B13C}" dt="2018-08-21T22:54:52.358" v="56" actId="1076"/>
        <pc:sldMkLst>
          <pc:docMk/>
          <pc:sldMk cId="1554787680" sldId="278"/>
        </pc:sldMkLst>
        <pc:spChg chg="add del">
          <ac:chgData name="" userId="" providerId="" clId="Web-{F27CC5E7-DF8D-4380-A284-FB1003E4B13C}" dt="2018-08-21T22:54:31.967" v="53"/>
          <ac:spMkLst>
            <pc:docMk/>
            <pc:sldMk cId="1554787680" sldId="278"/>
            <ac:spMk id="8" creationId="{534A1664-5750-4475-B7FF-8E3EA1B3D27A}"/>
          </ac:spMkLst>
        </pc:spChg>
        <pc:spChg chg="del mod">
          <ac:chgData name="" userId="" providerId="" clId="Web-{F27CC5E7-DF8D-4380-A284-FB1003E4B13C}" dt="2018-08-21T22:54:26.483" v="51"/>
          <ac:spMkLst>
            <pc:docMk/>
            <pc:sldMk cId="1554787680" sldId="278"/>
            <ac:spMk id="10" creationId="{69A3AFCD-4CF1-4E5E-B57C-AA0E36750F52}"/>
          </ac:spMkLst>
        </pc:spChg>
        <pc:spChg chg="del">
          <ac:chgData name="" userId="" providerId="" clId="Web-{F27CC5E7-DF8D-4380-A284-FB1003E4B13C}" dt="2018-08-21T22:54:23.108" v="49"/>
          <ac:spMkLst>
            <pc:docMk/>
            <pc:sldMk cId="1554787680" sldId="278"/>
            <ac:spMk id="11" creationId="{3D8A2D7A-0DDB-4E22-B17F-F163C6923439}"/>
          </ac:spMkLst>
        </pc:spChg>
        <pc:picChg chg="mod">
          <ac:chgData name="" userId="" providerId="" clId="Web-{F27CC5E7-DF8D-4380-A284-FB1003E4B13C}" dt="2018-08-21T22:54:04.514" v="44" actId="14100"/>
          <ac:picMkLst>
            <pc:docMk/>
            <pc:sldMk cId="1554787680" sldId="278"/>
            <ac:picMk id="2" creationId="{92970457-C91D-4CF5-8DDE-BF8164D7D052}"/>
          </ac:picMkLst>
        </pc:picChg>
        <pc:picChg chg="mod">
          <ac:chgData name="" userId="" providerId="" clId="Web-{F27CC5E7-DF8D-4380-A284-FB1003E4B13C}" dt="2018-08-21T22:54:52.358" v="56" actId="1076"/>
          <ac:picMkLst>
            <pc:docMk/>
            <pc:sldMk cId="1554787680" sldId="278"/>
            <ac:picMk id="4" creationId="{141798E2-C882-49B9-A4CD-540BF0C67440}"/>
          </ac:picMkLst>
        </pc:picChg>
        <pc:picChg chg="del">
          <ac:chgData name="" userId="" providerId="" clId="Web-{F27CC5E7-DF8D-4380-A284-FB1003E4B13C}" dt="2018-08-21T22:54:15.030" v="46"/>
          <ac:picMkLst>
            <pc:docMk/>
            <pc:sldMk cId="1554787680" sldId="278"/>
            <ac:picMk id="6" creationId="{1868431C-4465-4397-BEC1-04177EFD7E30}"/>
          </ac:picMkLst>
        </pc:picChg>
      </pc:sldChg>
      <pc:sldChg chg="addSp delSp modSp new">
        <pc:chgData name="" userId="" providerId="" clId="Web-{F27CC5E7-DF8D-4380-A284-FB1003E4B13C}" dt="2018-08-21T22:53:43.187" v="41" actId="14100"/>
        <pc:sldMkLst>
          <pc:docMk/>
          <pc:sldMk cId="4236092640" sldId="282"/>
        </pc:sldMkLst>
        <pc:spChg chg="add mod">
          <ac:chgData name="" userId="" providerId="" clId="Web-{F27CC5E7-DF8D-4380-A284-FB1003E4B13C}" dt="2018-08-21T22:53:43.187" v="41" actId="14100"/>
          <ac:spMkLst>
            <pc:docMk/>
            <pc:sldMk cId="4236092640" sldId="282"/>
            <ac:spMk id="8" creationId="{75C2BCC1-DE05-4E33-B5D6-398816969FA2}"/>
          </ac:spMkLst>
        </pc:spChg>
        <pc:picChg chg="add mod">
          <ac:chgData name="" userId="" providerId="" clId="Web-{F27CC5E7-DF8D-4380-A284-FB1003E4B13C}" dt="2018-08-21T22:51:09.189" v="13" actId="14100"/>
          <ac:picMkLst>
            <pc:docMk/>
            <pc:sldMk cId="4236092640" sldId="282"/>
            <ac:picMk id="2" creationId="{D9680CAB-4DED-49CD-BF75-0FFA91C5A3F8}"/>
          </ac:picMkLst>
        </pc:picChg>
        <pc:picChg chg="add del mod">
          <ac:chgData name="" userId="" providerId="" clId="Web-{F27CC5E7-DF8D-4380-A284-FB1003E4B13C}" dt="2018-08-21T22:51:48.985" v="19"/>
          <ac:picMkLst>
            <pc:docMk/>
            <pc:sldMk cId="4236092640" sldId="282"/>
            <ac:picMk id="4" creationId="{A3C92C18-90B2-476F-8181-45C6D8003C2F}"/>
          </ac:picMkLst>
        </pc:picChg>
        <pc:picChg chg="add mod">
          <ac:chgData name="" userId="" providerId="" clId="Web-{F27CC5E7-DF8D-4380-A284-FB1003E4B13C}" dt="2018-08-21T22:52:25.422" v="24" actId="14100"/>
          <ac:picMkLst>
            <pc:docMk/>
            <pc:sldMk cId="4236092640" sldId="282"/>
            <ac:picMk id="6" creationId="{12632EBD-F97B-41E3-A0DD-CABC9F22AFAD}"/>
          </ac:picMkLst>
        </pc:picChg>
      </pc:sldChg>
      <pc:sldChg chg="addSp modSp new">
        <pc:chgData name="" userId="" providerId="" clId="Web-{F27CC5E7-DF8D-4380-A284-FB1003E4B13C}" dt="2018-08-21T22:54:17.217" v="47"/>
        <pc:sldMkLst>
          <pc:docMk/>
          <pc:sldMk cId="1719515172" sldId="283"/>
        </pc:sldMkLst>
        <pc:picChg chg="add mod">
          <ac:chgData name="" userId="" providerId="" clId="Web-{F27CC5E7-DF8D-4380-A284-FB1003E4B13C}" dt="2018-08-21T22:54:17.217" v="47"/>
          <ac:picMkLst>
            <pc:docMk/>
            <pc:sldMk cId="1719515172" sldId="283"/>
            <ac:picMk id="2" creationId="{D99614A0-6CDF-4932-A265-C1961A0A8AC4}"/>
          </ac:picMkLst>
        </pc:picChg>
      </pc:sldChg>
    </pc:docChg>
  </pc:docChgLst>
  <pc:docChgLst>
    <pc:chgData clId="Web-{1FCB050E-03EE-459D-B72F-0F3943A36E41}"/>
    <pc:docChg chg="modSld">
      <pc:chgData name="" userId="" providerId="" clId="Web-{1FCB050E-03EE-459D-B72F-0F3943A36E41}" dt="2018-08-21T03:17:15.754" v="65" actId="1076"/>
      <pc:docMkLst>
        <pc:docMk/>
      </pc:docMkLst>
      <pc:sldChg chg="addSp delSp modSp">
        <pc:chgData name="" userId="" providerId="" clId="Web-{1FCB050E-03EE-459D-B72F-0F3943A36E41}" dt="2018-08-21T03:17:15.754" v="65" actId="1076"/>
        <pc:sldMkLst>
          <pc:docMk/>
          <pc:sldMk cId="1881208104" sldId="257"/>
        </pc:sldMkLst>
        <pc:spChg chg="mod">
          <ac:chgData name="" userId="" providerId="" clId="Web-{1FCB050E-03EE-459D-B72F-0F3943A36E41}" dt="2018-08-21T03:12:20.766" v="24" actId="1076"/>
          <ac:spMkLst>
            <pc:docMk/>
            <pc:sldMk cId="1881208104" sldId="257"/>
            <ac:spMk id="2" creationId="{3EAC5DF3-7676-4D97-8C86-E07A1731D8C8}"/>
          </ac:spMkLst>
        </pc:spChg>
        <pc:spChg chg="mod">
          <ac:chgData name="" userId="" providerId="" clId="Web-{1FCB050E-03EE-459D-B72F-0F3943A36E41}" dt="2018-08-21T03:17:06.723" v="60" actId="20577"/>
          <ac:spMkLst>
            <pc:docMk/>
            <pc:sldMk cId="1881208104" sldId="257"/>
            <ac:spMk id="3" creationId="{030DCB91-3535-4B17-9AB2-79C5CAD91DFB}"/>
          </ac:spMkLst>
        </pc:spChg>
        <pc:picChg chg="del">
          <ac:chgData name="" userId="" providerId="" clId="Web-{1FCB050E-03EE-459D-B72F-0F3943A36E41}" dt="2018-08-21T03:10:13.200" v="0"/>
          <ac:picMkLst>
            <pc:docMk/>
            <pc:sldMk cId="1881208104" sldId="257"/>
            <ac:picMk id="4" creationId="{ADC798FA-3EE7-49DD-AC38-2DA324585DF0}"/>
          </ac:picMkLst>
        </pc:picChg>
        <pc:picChg chg="add mod">
          <ac:chgData name="" userId="" providerId="" clId="Web-{1FCB050E-03EE-459D-B72F-0F3943A36E41}" dt="2018-08-21T03:17:12.520" v="64" actId="14100"/>
          <ac:picMkLst>
            <pc:docMk/>
            <pc:sldMk cId="1881208104" sldId="257"/>
            <ac:picMk id="5" creationId="{639FA5DA-93E6-4632-96E6-66BF03FA4ADE}"/>
          </ac:picMkLst>
        </pc:picChg>
        <pc:picChg chg="del">
          <ac:chgData name="" userId="" providerId="" clId="Web-{1FCB050E-03EE-459D-B72F-0F3943A36E41}" dt="2018-08-21T03:10:15.746" v="1"/>
          <ac:picMkLst>
            <pc:docMk/>
            <pc:sldMk cId="1881208104" sldId="257"/>
            <ac:picMk id="6" creationId="{57DD2E43-2589-4403-99F4-67DF24DF5608}"/>
          </ac:picMkLst>
        </pc:picChg>
        <pc:picChg chg="del">
          <ac:chgData name="" userId="" providerId="" clId="Web-{1FCB050E-03EE-459D-B72F-0F3943A36E41}" dt="2018-08-21T03:10:23.449" v="2"/>
          <ac:picMkLst>
            <pc:docMk/>
            <pc:sldMk cId="1881208104" sldId="257"/>
            <ac:picMk id="8" creationId="{26030F21-FE65-475E-8AF6-344B37F21BF5}"/>
          </ac:picMkLst>
        </pc:picChg>
        <pc:picChg chg="add mod">
          <ac:chgData name="" userId="" providerId="" clId="Web-{1FCB050E-03EE-459D-B72F-0F3943A36E41}" dt="2018-08-21T03:17:15.754" v="65" actId="1076"/>
          <ac:picMkLst>
            <pc:docMk/>
            <pc:sldMk cId="1881208104" sldId="257"/>
            <ac:picMk id="9" creationId="{3C7D0E31-88DA-45F6-B70B-6D1DA6E4FF52}"/>
          </ac:picMkLst>
        </pc:picChg>
        <pc:picChg chg="del">
          <ac:chgData name="" userId="" providerId="" clId="Web-{1FCB050E-03EE-459D-B72F-0F3943A36E41}" dt="2018-08-21T03:10:25.293" v="3"/>
          <ac:picMkLst>
            <pc:docMk/>
            <pc:sldMk cId="1881208104" sldId="257"/>
            <ac:picMk id="10" creationId="{68CA8EAD-F87C-4AC3-8475-7FAE829117E2}"/>
          </ac:picMkLst>
        </pc:picChg>
      </pc:sldChg>
    </pc:docChg>
  </pc:docChgLst>
  <pc:docChgLst>
    <pc:chgData clId="Web-{4263BE73-463C-4965-84D4-2126D5EFF60E}"/>
    <pc:docChg chg="modSld">
      <pc:chgData name="" userId="" providerId="" clId="Web-{4263BE73-463C-4965-84D4-2126D5EFF60E}" dt="2018-08-21T03:44:51.979" v="18" actId="1076"/>
      <pc:docMkLst>
        <pc:docMk/>
      </pc:docMkLst>
      <pc:sldChg chg="modSp">
        <pc:chgData name="" userId="" providerId="" clId="Web-{4263BE73-463C-4965-84D4-2126D5EFF60E}" dt="2018-08-21T03:44:51.979" v="18" actId="1076"/>
        <pc:sldMkLst>
          <pc:docMk/>
          <pc:sldMk cId="1881208104" sldId="257"/>
        </pc:sldMkLst>
        <pc:spChg chg="mod">
          <ac:chgData name="" userId="" providerId="" clId="Web-{4263BE73-463C-4965-84D4-2126D5EFF60E}" dt="2018-08-21T03:44:42.619" v="12" actId="20577"/>
          <ac:spMkLst>
            <pc:docMk/>
            <pc:sldMk cId="1881208104" sldId="257"/>
            <ac:spMk id="3" creationId="{030DCB91-3535-4B17-9AB2-79C5CAD91DFB}"/>
          </ac:spMkLst>
        </pc:spChg>
        <pc:picChg chg="mod">
          <ac:chgData name="" userId="" providerId="" clId="Web-{4263BE73-463C-4965-84D4-2126D5EFF60E}" dt="2018-08-21T03:44:51.979" v="18" actId="1076"/>
          <ac:picMkLst>
            <pc:docMk/>
            <pc:sldMk cId="1881208104" sldId="257"/>
            <ac:picMk id="5" creationId="{639FA5DA-93E6-4632-96E6-66BF03FA4ADE}"/>
          </ac:picMkLst>
        </pc:picChg>
        <pc:picChg chg="mod">
          <ac:chgData name="" userId="" providerId="" clId="Web-{4263BE73-463C-4965-84D4-2126D5EFF60E}" dt="2018-08-21T03:44:44.963" v="15" actId="1076"/>
          <ac:picMkLst>
            <pc:docMk/>
            <pc:sldMk cId="1881208104" sldId="257"/>
            <ac:picMk id="9" creationId="{3C7D0E31-88DA-45F6-B70B-6D1DA6E4FF52}"/>
          </ac:picMkLst>
        </pc:picChg>
      </pc:sldChg>
    </pc:docChg>
  </pc:docChgLst>
  <pc:docChgLst>
    <pc:chgData clId="Web-{3D082C02-1FB9-457A-BA19-63A86D18A876}"/>
    <pc:docChg chg="addSld delSld modSld">
      <pc:chgData name="" userId="" providerId="" clId="Web-{3D082C02-1FB9-457A-BA19-63A86D18A876}" dt="2018-08-21T04:51:35.986" v="287" actId="1076"/>
      <pc:docMkLst>
        <pc:docMk/>
      </pc:docMkLst>
      <pc:sldChg chg="addSp delSp modSp del">
        <pc:chgData name="" userId="" providerId="" clId="Web-{3D082C02-1FB9-457A-BA19-63A86D18A876}" dt="2018-08-21T04:33:06.809" v="85"/>
        <pc:sldMkLst>
          <pc:docMk/>
          <pc:sldMk cId="1881208104" sldId="257"/>
        </pc:sldMkLst>
        <pc:spChg chg="mod">
          <ac:chgData name="" userId="" providerId="" clId="Web-{3D082C02-1FB9-457A-BA19-63A86D18A876}" dt="2018-08-21T04:27:33.580" v="20" actId="1076"/>
          <ac:spMkLst>
            <pc:docMk/>
            <pc:sldMk cId="1881208104" sldId="257"/>
            <ac:spMk id="2" creationId="{3EAC5DF3-7676-4D97-8C86-E07A1731D8C8}"/>
          </ac:spMkLst>
        </pc:spChg>
        <pc:picChg chg="add mod">
          <ac:chgData name="" userId="" providerId="" clId="Web-{3D082C02-1FB9-457A-BA19-63A86D18A876}" dt="2018-08-21T04:26:44.799" v="4" actId="1076"/>
          <ac:picMkLst>
            <pc:docMk/>
            <pc:sldMk cId="1881208104" sldId="257"/>
            <ac:picMk id="4" creationId="{A09DBB8B-FC78-4C72-9242-663A639EDB5E}"/>
          </ac:picMkLst>
        </pc:picChg>
        <pc:picChg chg="del mod">
          <ac:chgData name="" userId="" providerId="" clId="Web-{3D082C02-1FB9-457A-BA19-63A86D18A876}" dt="2018-08-21T04:26:09.440" v="2"/>
          <ac:picMkLst>
            <pc:docMk/>
            <pc:sldMk cId="1881208104" sldId="257"/>
            <ac:picMk id="5" creationId="{639FA5DA-93E6-4632-96E6-66BF03FA4ADE}"/>
          </ac:picMkLst>
        </pc:picChg>
        <pc:picChg chg="add mod">
          <ac:chgData name="" userId="" providerId="" clId="Web-{3D082C02-1FB9-457A-BA19-63A86D18A876}" dt="2018-08-21T04:28:11.850" v="21" actId="1076"/>
          <ac:picMkLst>
            <pc:docMk/>
            <pc:sldMk cId="1881208104" sldId="257"/>
            <ac:picMk id="7" creationId="{4B155F31-D764-439E-8523-B93547EF9A13}"/>
          </ac:picMkLst>
        </pc:picChg>
        <pc:picChg chg="del">
          <ac:chgData name="" userId="" providerId="" clId="Web-{3D082C02-1FB9-457A-BA19-63A86D18A876}" dt="2018-08-21T04:26:57.190" v="9"/>
          <ac:picMkLst>
            <pc:docMk/>
            <pc:sldMk cId="1881208104" sldId="257"/>
            <ac:picMk id="9" creationId="{3C7D0E31-88DA-45F6-B70B-6D1DA6E4FF52}"/>
          </ac:picMkLst>
        </pc:picChg>
        <pc:picChg chg="add del mod">
          <ac:chgData name="" userId="" providerId="" clId="Web-{3D082C02-1FB9-457A-BA19-63A86D18A876}" dt="2018-08-21T04:29:11.059" v="32"/>
          <ac:picMkLst>
            <pc:docMk/>
            <pc:sldMk cId="1881208104" sldId="257"/>
            <ac:picMk id="10" creationId="{8FA196D5-BBEF-463A-B777-E4947EC1D4E9}"/>
          </ac:picMkLst>
        </pc:picChg>
        <pc:picChg chg="add mod">
          <ac:chgData name="" userId="" providerId="" clId="Web-{3D082C02-1FB9-457A-BA19-63A86D18A876}" dt="2018-08-21T04:27:06.690" v="12" actId="14100"/>
          <ac:picMkLst>
            <pc:docMk/>
            <pc:sldMk cId="1881208104" sldId="257"/>
            <ac:picMk id="12" creationId="{699AC331-9973-4389-BFC2-5897234FC315}"/>
          </ac:picMkLst>
        </pc:picChg>
      </pc:sldChg>
      <pc:sldChg chg="del">
        <pc:chgData name="" userId="" providerId="" clId="Web-{3D082C02-1FB9-457A-BA19-63A86D18A876}" dt="2018-08-21T04:35:04.949" v="109"/>
        <pc:sldMkLst>
          <pc:docMk/>
          <pc:sldMk cId="3904632802" sldId="258"/>
        </pc:sldMkLst>
      </pc:sldChg>
      <pc:sldChg chg="del">
        <pc:chgData name="" userId="" providerId="" clId="Web-{3D082C02-1FB9-457A-BA19-63A86D18A876}" dt="2018-08-21T04:37:16.232" v="143"/>
        <pc:sldMkLst>
          <pc:docMk/>
          <pc:sldMk cId="3216837207" sldId="259"/>
        </pc:sldMkLst>
      </pc:sldChg>
      <pc:sldChg chg="del">
        <pc:chgData name="" userId="" providerId="" clId="Web-{3D082C02-1FB9-457A-BA19-63A86D18A876}" dt="2018-08-21T04:50:57.906" v="279"/>
        <pc:sldMkLst>
          <pc:docMk/>
          <pc:sldMk cId="10324248" sldId="260"/>
        </pc:sldMkLst>
      </pc:sldChg>
      <pc:sldChg chg="addSp delSp modSp new">
        <pc:chgData name="" userId="" providerId="" clId="Web-{3D082C02-1FB9-457A-BA19-63A86D18A876}" dt="2018-08-21T04:50:35.375" v="276" actId="1076"/>
        <pc:sldMkLst>
          <pc:docMk/>
          <pc:sldMk cId="546077289" sldId="276"/>
        </pc:sldMkLst>
        <pc:spChg chg="add mod">
          <ac:chgData name="" userId="" providerId="" clId="Web-{3D082C02-1FB9-457A-BA19-63A86D18A876}" dt="2018-08-21T04:50:32.875" v="275" actId="1076"/>
          <ac:spMkLst>
            <pc:docMk/>
            <pc:sldMk cId="546077289" sldId="276"/>
            <ac:spMk id="12" creationId="{E66FA76F-22AE-4620-B8F6-AD66B4ECE456}"/>
          </ac:spMkLst>
        </pc:spChg>
        <pc:spChg chg="add mod">
          <ac:chgData name="" userId="" providerId="" clId="Web-{3D082C02-1FB9-457A-BA19-63A86D18A876}" dt="2018-08-21T04:50:35.375" v="276" actId="1076"/>
          <ac:spMkLst>
            <pc:docMk/>
            <pc:sldMk cId="546077289" sldId="276"/>
            <ac:spMk id="13" creationId="{C947E1F1-1840-4F91-BBB7-9DDE5B19E554}"/>
          </ac:spMkLst>
        </pc:spChg>
        <pc:spChg chg="add mod">
          <ac:chgData name="" userId="" providerId="" clId="Web-{3D082C02-1FB9-457A-BA19-63A86D18A876}" dt="2018-08-21T04:50:30.078" v="274" actId="1076"/>
          <ac:spMkLst>
            <pc:docMk/>
            <pc:sldMk cId="546077289" sldId="276"/>
            <ac:spMk id="14" creationId="{CD75E35C-BC6B-4DD0-B28E-CC8DF45460EF}"/>
          </ac:spMkLst>
        </pc:spChg>
        <pc:spChg chg="add del mod">
          <ac:chgData name="" userId="" providerId="" clId="Web-{3D082C02-1FB9-457A-BA19-63A86D18A876}" dt="2018-08-21T04:50:26.922" v="273"/>
          <ac:spMkLst>
            <pc:docMk/>
            <pc:sldMk cId="546077289" sldId="276"/>
            <ac:spMk id="15" creationId="{EF87D105-9E7C-4EBA-9D1B-80230B8C0C3E}"/>
          </ac:spMkLst>
        </pc:spChg>
        <pc:picChg chg="add mod">
          <ac:chgData name="" userId="" providerId="" clId="Web-{3D082C02-1FB9-457A-BA19-63A86D18A876}" dt="2018-08-21T04:50:20.625" v="271" actId="14100"/>
          <ac:picMkLst>
            <pc:docMk/>
            <pc:sldMk cId="546077289" sldId="276"/>
            <ac:picMk id="3" creationId="{2E0754A4-D348-4ABA-9B59-0DD72D97234F}"/>
          </ac:picMkLst>
        </pc:picChg>
        <pc:picChg chg="add mod">
          <ac:chgData name="" userId="" providerId="" clId="Web-{3D082C02-1FB9-457A-BA19-63A86D18A876}" dt="2018-08-21T04:50:17.594" v="270" actId="1076"/>
          <ac:picMkLst>
            <pc:docMk/>
            <pc:sldMk cId="546077289" sldId="276"/>
            <ac:picMk id="5" creationId="{350C740E-57FB-4027-9824-6D7FA064A31E}"/>
          </ac:picMkLst>
        </pc:picChg>
        <pc:picChg chg="add del mod">
          <ac:chgData name="" userId="" providerId="" clId="Web-{3D082C02-1FB9-457A-BA19-63A86D18A876}" dt="2018-08-21T04:29:45.889" v="40"/>
          <ac:picMkLst>
            <pc:docMk/>
            <pc:sldMk cId="546077289" sldId="276"/>
            <ac:picMk id="6" creationId="{FB8CB0C0-4910-4775-BBCC-CFA7A0C434AA}"/>
          </ac:picMkLst>
        </pc:picChg>
        <pc:picChg chg="add mod">
          <ac:chgData name="" userId="" providerId="" clId="Web-{3D082C02-1FB9-457A-BA19-63A86D18A876}" dt="2018-08-21T04:50:23.422" v="272" actId="1076"/>
          <ac:picMkLst>
            <pc:docMk/>
            <pc:sldMk cId="546077289" sldId="276"/>
            <ac:picMk id="8" creationId="{BC824CA8-E49D-4E85-B441-72BE7C97FC89}"/>
          </ac:picMkLst>
        </pc:picChg>
        <pc:picChg chg="add del mod">
          <ac:chgData name="" userId="" providerId="" clId="Web-{3D082C02-1FB9-457A-BA19-63A86D18A876}" dt="2018-08-21T04:39:04.185" v="145"/>
          <ac:picMkLst>
            <pc:docMk/>
            <pc:sldMk cId="546077289" sldId="276"/>
            <ac:picMk id="11" creationId="{6C9FF995-5A0E-4767-B082-24F35EC9BC59}"/>
          </ac:picMkLst>
        </pc:picChg>
        <pc:picChg chg="add del mod">
          <ac:chgData name="" userId="" providerId="" clId="Web-{3D082C02-1FB9-457A-BA19-63A86D18A876}" dt="2018-08-21T04:49:12.636" v="255"/>
          <ac:picMkLst>
            <pc:docMk/>
            <pc:sldMk cId="546077289" sldId="276"/>
            <ac:picMk id="16" creationId="{045EF090-1195-4034-A8A1-1079C7DE7383}"/>
          </ac:picMkLst>
        </pc:picChg>
      </pc:sldChg>
      <pc:sldChg chg="addSp delSp modSp new">
        <pc:chgData name="" userId="" providerId="" clId="Web-{3D082C02-1FB9-457A-BA19-63A86D18A876}" dt="2018-08-21T04:50:46.234" v="278" actId="1076"/>
        <pc:sldMkLst>
          <pc:docMk/>
          <pc:sldMk cId="1833097977" sldId="277"/>
        </pc:sldMkLst>
        <pc:spChg chg="add mod">
          <ac:chgData name="" userId="" providerId="" clId="Web-{3D082C02-1FB9-457A-BA19-63A86D18A876}" dt="2018-08-21T04:50:02.495" v="265" actId="1076"/>
          <ac:spMkLst>
            <pc:docMk/>
            <pc:sldMk cId="1833097977" sldId="277"/>
            <ac:spMk id="8" creationId="{6E04E6F4-411C-4A1F-94A4-E4BC49EEA72F}"/>
          </ac:spMkLst>
        </pc:spChg>
        <pc:spChg chg="add mod">
          <ac:chgData name="" userId="" providerId="" clId="Web-{3D082C02-1FB9-457A-BA19-63A86D18A876}" dt="2018-08-21T04:49:53.448" v="264" actId="1076"/>
          <ac:spMkLst>
            <pc:docMk/>
            <pc:sldMk cId="1833097977" sldId="277"/>
            <ac:spMk id="9" creationId="{25263104-E53A-44A5-A1A9-8E313495EF9F}"/>
          </ac:spMkLst>
        </pc:spChg>
        <pc:spChg chg="add mod">
          <ac:chgData name="" userId="" providerId="" clId="Web-{3D082C02-1FB9-457A-BA19-63A86D18A876}" dt="2018-08-21T04:50:46.234" v="278" actId="1076"/>
          <ac:spMkLst>
            <pc:docMk/>
            <pc:sldMk cId="1833097977" sldId="277"/>
            <ac:spMk id="12" creationId="{33D6A1E1-AE81-4C98-9056-8EEDA075F850}"/>
          </ac:spMkLst>
        </pc:spChg>
        <pc:picChg chg="add del mod">
          <ac:chgData name="" userId="" providerId="" clId="Web-{3D082C02-1FB9-457A-BA19-63A86D18A876}" dt="2018-08-21T04:33:33.012" v="90"/>
          <ac:picMkLst>
            <pc:docMk/>
            <pc:sldMk cId="1833097977" sldId="277"/>
            <ac:picMk id="3" creationId="{0328AF3D-BAAF-4F33-BF1A-E3EBB3CF871C}"/>
          </ac:picMkLst>
        </pc:picChg>
        <pc:picChg chg="add mod">
          <ac:chgData name="" userId="" providerId="" clId="Web-{3D082C02-1FB9-457A-BA19-63A86D18A876}" dt="2018-08-21T04:49:43.917" v="263" actId="14100"/>
          <ac:picMkLst>
            <pc:docMk/>
            <pc:sldMk cId="1833097977" sldId="277"/>
            <ac:picMk id="4" creationId="{C14B5C5F-3CE8-4F08-9D08-4828DF234F0B}"/>
          </ac:picMkLst>
        </pc:picChg>
        <pc:picChg chg="add mod">
          <ac:chgData name="" userId="" providerId="" clId="Web-{3D082C02-1FB9-457A-BA19-63A86D18A876}" dt="2018-08-21T04:49:18.136" v="256" actId="14100"/>
          <ac:picMkLst>
            <pc:docMk/>
            <pc:sldMk cId="1833097977" sldId="277"/>
            <ac:picMk id="6" creationId="{02119AE6-11D3-4C0C-8820-AA005C506434}"/>
          </ac:picMkLst>
        </pc:picChg>
        <pc:picChg chg="add mod">
          <ac:chgData name="" userId="" providerId="" clId="Web-{3D082C02-1FB9-457A-BA19-63A86D18A876}" dt="2018-08-21T04:49:39.089" v="262" actId="14100"/>
          <ac:picMkLst>
            <pc:docMk/>
            <pc:sldMk cId="1833097977" sldId="277"/>
            <ac:picMk id="10" creationId="{2C23DD42-4218-4864-9565-5B90F600EB5E}"/>
          </ac:picMkLst>
        </pc:picChg>
      </pc:sldChg>
      <pc:sldChg chg="addSp delSp modSp new">
        <pc:chgData name="" userId="" providerId="" clId="Web-{3D082C02-1FB9-457A-BA19-63A86D18A876}" dt="2018-08-21T04:37:08.748" v="141" actId="20577"/>
        <pc:sldMkLst>
          <pc:docMk/>
          <pc:sldMk cId="1554787680" sldId="278"/>
        </pc:sldMkLst>
        <pc:spChg chg="add mod">
          <ac:chgData name="" userId="" providerId="" clId="Web-{3D082C02-1FB9-457A-BA19-63A86D18A876}" dt="2018-08-21T04:36:53.043" v="131" actId="20577"/>
          <ac:spMkLst>
            <pc:docMk/>
            <pc:sldMk cId="1554787680" sldId="278"/>
            <ac:spMk id="8" creationId="{534A1664-5750-4475-B7FF-8E3EA1B3D27A}"/>
          </ac:spMkLst>
        </pc:spChg>
        <pc:spChg chg="add del mod">
          <ac:chgData name="" userId="" providerId="" clId="Web-{3D082C02-1FB9-457A-BA19-63A86D18A876}" dt="2018-08-21T04:36:21.496" v="125"/>
          <ac:spMkLst>
            <pc:docMk/>
            <pc:sldMk cId="1554787680" sldId="278"/>
            <ac:spMk id="9" creationId="{68900714-CAD8-4879-A5BA-51F45C753238}"/>
          </ac:spMkLst>
        </pc:spChg>
        <pc:spChg chg="add mod">
          <ac:chgData name="" userId="" providerId="" clId="Web-{3D082C02-1FB9-457A-BA19-63A86D18A876}" dt="2018-08-21T04:37:01.826" v="138" actId="20577"/>
          <ac:spMkLst>
            <pc:docMk/>
            <pc:sldMk cId="1554787680" sldId="278"/>
            <ac:spMk id="10" creationId="{69A3AFCD-4CF1-4E5E-B57C-AA0E36750F52}"/>
          </ac:spMkLst>
        </pc:spChg>
        <pc:spChg chg="add mod">
          <ac:chgData name="" userId="" providerId="" clId="Web-{3D082C02-1FB9-457A-BA19-63A86D18A876}" dt="2018-08-21T04:37:08.748" v="141" actId="20577"/>
          <ac:spMkLst>
            <pc:docMk/>
            <pc:sldMk cId="1554787680" sldId="278"/>
            <ac:spMk id="11" creationId="{3D8A2D7A-0DDB-4E22-B17F-F163C6923439}"/>
          </ac:spMkLst>
        </pc:spChg>
        <pc:picChg chg="add mod">
          <ac:chgData name="" userId="" providerId="" clId="Web-{3D082C02-1FB9-457A-BA19-63A86D18A876}" dt="2018-08-21T04:35:27.482" v="113" actId="14100"/>
          <ac:picMkLst>
            <pc:docMk/>
            <pc:sldMk cId="1554787680" sldId="278"/>
            <ac:picMk id="2" creationId="{92970457-C91D-4CF5-8DDE-BF8164D7D052}"/>
          </ac:picMkLst>
        </pc:picChg>
        <pc:picChg chg="add mod">
          <ac:chgData name="" userId="" providerId="" clId="Web-{3D082C02-1FB9-457A-BA19-63A86D18A876}" dt="2018-08-21T04:35:38.059" v="116" actId="14100"/>
          <ac:picMkLst>
            <pc:docMk/>
            <pc:sldMk cId="1554787680" sldId="278"/>
            <ac:picMk id="4" creationId="{141798E2-C882-49B9-A4CD-540BF0C67440}"/>
          </ac:picMkLst>
        </pc:picChg>
        <pc:picChg chg="add mod">
          <ac:chgData name="" userId="" providerId="" clId="Web-{3D082C02-1FB9-457A-BA19-63A86D18A876}" dt="2018-08-21T04:35:55.622" v="119" actId="14100"/>
          <ac:picMkLst>
            <pc:docMk/>
            <pc:sldMk cId="1554787680" sldId="278"/>
            <ac:picMk id="6" creationId="{1868431C-4465-4397-BEC1-04177EFD7E30}"/>
          </ac:picMkLst>
        </pc:picChg>
      </pc:sldChg>
      <pc:sldChg chg="addSp modSp new">
        <pc:chgData name="" userId="" providerId="" clId="Web-{3D082C02-1FB9-457A-BA19-63A86D18A876}" dt="2018-08-21T04:42:06.729" v="177" actId="20577"/>
        <pc:sldMkLst>
          <pc:docMk/>
          <pc:sldMk cId="1862315707" sldId="279"/>
        </pc:sldMkLst>
        <pc:spChg chg="add mod">
          <ac:chgData name="" userId="" providerId="" clId="Web-{3D082C02-1FB9-457A-BA19-63A86D18A876}" dt="2018-08-21T04:41:37.558" v="168" actId="20577"/>
          <ac:spMkLst>
            <pc:docMk/>
            <pc:sldMk cId="1862315707" sldId="279"/>
            <ac:spMk id="8" creationId="{F2BD987A-44DB-4AAB-AEC6-94378CA7D6C5}"/>
          </ac:spMkLst>
        </pc:spChg>
        <pc:spChg chg="add mod">
          <ac:chgData name="" userId="" providerId="" clId="Web-{3D082C02-1FB9-457A-BA19-63A86D18A876}" dt="2018-08-21T04:41:45.136" v="170" actId="20577"/>
          <ac:spMkLst>
            <pc:docMk/>
            <pc:sldMk cId="1862315707" sldId="279"/>
            <ac:spMk id="9" creationId="{38160A77-B4BC-4E2F-A3E9-8256C26352C1}"/>
          </ac:spMkLst>
        </pc:spChg>
        <pc:spChg chg="add mod">
          <ac:chgData name="" userId="" providerId="" clId="Web-{3D082C02-1FB9-457A-BA19-63A86D18A876}" dt="2018-08-21T04:42:06.729" v="177" actId="20577"/>
          <ac:spMkLst>
            <pc:docMk/>
            <pc:sldMk cId="1862315707" sldId="279"/>
            <ac:spMk id="10" creationId="{B4DA6EF7-7B89-4633-B8DF-448D07586211}"/>
          </ac:spMkLst>
        </pc:spChg>
        <pc:picChg chg="add mod">
          <ac:chgData name="" userId="" providerId="" clId="Web-{3D082C02-1FB9-457A-BA19-63A86D18A876}" dt="2018-08-21T04:39:41.372" v="152" actId="14100"/>
          <ac:picMkLst>
            <pc:docMk/>
            <pc:sldMk cId="1862315707" sldId="279"/>
            <ac:picMk id="2" creationId="{EA41348F-E29A-40DC-8343-D7935653C3BE}"/>
          </ac:picMkLst>
        </pc:picChg>
        <pc:picChg chg="add mod">
          <ac:chgData name="" userId="" providerId="" clId="Web-{3D082C02-1FB9-457A-BA19-63A86D18A876}" dt="2018-08-21T04:40:14.496" v="158" actId="1076"/>
          <ac:picMkLst>
            <pc:docMk/>
            <pc:sldMk cId="1862315707" sldId="279"/>
            <ac:picMk id="4" creationId="{7B8AD6D3-2F3D-4ABF-8813-D2771A7C08BE}"/>
          </ac:picMkLst>
        </pc:picChg>
        <pc:picChg chg="add mod">
          <ac:chgData name="" userId="" providerId="" clId="Web-{3D082C02-1FB9-457A-BA19-63A86D18A876}" dt="2018-08-21T04:40:41.527" v="161" actId="14100"/>
          <ac:picMkLst>
            <pc:docMk/>
            <pc:sldMk cId="1862315707" sldId="279"/>
            <ac:picMk id="6" creationId="{AE0A11D3-2D65-4822-8DB4-0F057D486796}"/>
          </ac:picMkLst>
        </pc:picChg>
      </pc:sldChg>
      <pc:sldChg chg="addSp delSp modSp new">
        <pc:chgData name="" userId="" providerId="" clId="Web-{3D082C02-1FB9-457A-BA19-63A86D18A876}" dt="2018-08-21T04:47:38.309" v="239" actId="20577"/>
        <pc:sldMkLst>
          <pc:docMk/>
          <pc:sldMk cId="4133581783" sldId="280"/>
        </pc:sldMkLst>
        <pc:spChg chg="add mod">
          <ac:chgData name="" userId="" providerId="" clId="Web-{3D082C02-1FB9-457A-BA19-63A86D18A876}" dt="2018-08-21T04:47:38.309" v="239" actId="20577"/>
          <ac:spMkLst>
            <pc:docMk/>
            <pc:sldMk cId="4133581783" sldId="280"/>
            <ac:spMk id="12" creationId="{CDD64CA3-06B8-4404-AD42-C56CC8299778}"/>
          </ac:spMkLst>
        </pc:spChg>
        <pc:spChg chg="add mod">
          <ac:chgData name="" userId="" providerId="" clId="Web-{3D082C02-1FB9-457A-BA19-63A86D18A876}" dt="2018-08-21T04:47:36.559" v="235" actId="20577"/>
          <ac:spMkLst>
            <pc:docMk/>
            <pc:sldMk cId="4133581783" sldId="280"/>
            <ac:spMk id="13" creationId="{9A2183D2-8480-441B-BF44-6160142E0F83}"/>
          </ac:spMkLst>
        </pc:spChg>
        <pc:spChg chg="add mod">
          <ac:chgData name="" userId="" providerId="" clId="Web-{3D082C02-1FB9-457A-BA19-63A86D18A876}" dt="2018-08-21T04:47:27.414" v="231" actId="20577"/>
          <ac:spMkLst>
            <pc:docMk/>
            <pc:sldMk cId="4133581783" sldId="280"/>
            <ac:spMk id="14" creationId="{565B4CB3-6F4E-4FBF-8D57-27934521C48F}"/>
          </ac:spMkLst>
        </pc:spChg>
        <pc:picChg chg="add mod">
          <ac:chgData name="" userId="" providerId="" clId="Web-{3D082C02-1FB9-457A-BA19-63A86D18A876}" dt="2018-08-21T04:45:19.884" v="211" actId="14100"/>
          <ac:picMkLst>
            <pc:docMk/>
            <pc:sldMk cId="4133581783" sldId="280"/>
            <ac:picMk id="2" creationId="{40C9B6F7-0C7F-44DD-BCDD-FCF3838AE42D}"/>
          </ac:picMkLst>
        </pc:picChg>
        <pc:picChg chg="add mod">
          <ac:chgData name="" userId="" providerId="" clId="Web-{3D082C02-1FB9-457A-BA19-63A86D18A876}" dt="2018-08-21T04:45:26.696" v="213" actId="14100"/>
          <ac:picMkLst>
            <pc:docMk/>
            <pc:sldMk cId="4133581783" sldId="280"/>
            <ac:picMk id="4" creationId="{668D087F-F6C6-495C-B95B-861754D02BEC}"/>
          </ac:picMkLst>
        </pc:picChg>
        <pc:picChg chg="add del mod">
          <ac:chgData name="" userId="" providerId="" clId="Web-{3D082C02-1FB9-457A-BA19-63A86D18A876}" dt="2018-08-21T04:43:40.868" v="185"/>
          <ac:picMkLst>
            <pc:docMk/>
            <pc:sldMk cId="4133581783" sldId="280"/>
            <ac:picMk id="6" creationId="{7775144F-4338-4525-9BE9-C7A38819792A}"/>
          </ac:picMkLst>
        </pc:picChg>
        <pc:picChg chg="add del mod">
          <ac:chgData name="" userId="" providerId="" clId="Web-{3D082C02-1FB9-457A-BA19-63A86D18A876}" dt="2018-08-21T04:45:41.071" v="216"/>
          <ac:picMkLst>
            <pc:docMk/>
            <pc:sldMk cId="4133581783" sldId="280"/>
            <ac:picMk id="8" creationId="{D7198767-796A-455C-A04A-0509D859241F}"/>
          </ac:picMkLst>
        </pc:picChg>
        <pc:picChg chg="add mod">
          <ac:chgData name="" userId="" providerId="" clId="Web-{3D082C02-1FB9-457A-BA19-63A86D18A876}" dt="2018-08-21T04:46:30.836" v="221" actId="1076"/>
          <ac:picMkLst>
            <pc:docMk/>
            <pc:sldMk cId="4133581783" sldId="280"/>
            <ac:picMk id="10" creationId="{7BFF4A7F-90D4-40F0-B84C-3291915E7497}"/>
          </ac:picMkLst>
        </pc:picChg>
      </pc:sldChg>
      <pc:sldChg chg="addSp modSp new">
        <pc:chgData name="" userId="" providerId="" clId="Web-{3D082C02-1FB9-457A-BA19-63A86D18A876}" dt="2018-08-21T04:51:35.986" v="287" actId="1076"/>
        <pc:sldMkLst>
          <pc:docMk/>
          <pc:sldMk cId="2823486260" sldId="281"/>
        </pc:sldMkLst>
        <pc:spChg chg="add mod">
          <ac:chgData name="" userId="" providerId="" clId="Web-{3D082C02-1FB9-457A-BA19-63A86D18A876}" dt="2018-08-21T04:51:31.017" v="284" actId="20577"/>
          <ac:spMkLst>
            <pc:docMk/>
            <pc:sldMk cId="2823486260" sldId="281"/>
            <ac:spMk id="8" creationId="{E891FCF5-C966-46F3-A552-764A34D19A53}"/>
          </ac:spMkLst>
        </pc:spChg>
        <pc:spChg chg="add mod">
          <ac:chgData name="" userId="" providerId="" clId="Web-{3D082C02-1FB9-457A-BA19-63A86D18A876}" dt="2018-08-21T04:51:35.986" v="287" actId="1076"/>
          <ac:spMkLst>
            <pc:docMk/>
            <pc:sldMk cId="2823486260" sldId="281"/>
            <ac:spMk id="9" creationId="{5439CFD7-6D52-4060-8EBD-F76B6129C2DC}"/>
          </ac:spMkLst>
        </pc:spChg>
        <pc:picChg chg="add mod">
          <ac:chgData name="" userId="" providerId="" clId="Web-{3D082C02-1FB9-457A-BA19-63A86D18A876}" dt="2018-08-21T04:48:42.558" v="248" actId="14100"/>
          <ac:picMkLst>
            <pc:docMk/>
            <pc:sldMk cId="2823486260" sldId="281"/>
            <ac:picMk id="2" creationId="{F574E5AE-BA5E-4D24-8858-BE94F12A6760}"/>
          </ac:picMkLst>
        </pc:picChg>
        <pc:picChg chg="add mod">
          <ac:chgData name="" userId="" providerId="" clId="Web-{3D082C02-1FB9-457A-BA19-63A86D18A876}" dt="2018-08-21T04:48:47.292" v="250" actId="14100"/>
          <ac:picMkLst>
            <pc:docMk/>
            <pc:sldMk cId="2823486260" sldId="281"/>
            <ac:picMk id="4" creationId="{A2816B2C-B84F-4E71-9F42-10D5939730B1}"/>
          </ac:picMkLst>
        </pc:picChg>
        <pc:picChg chg="add mod">
          <ac:chgData name="" userId="" providerId="" clId="Web-{3D082C02-1FB9-457A-BA19-63A86D18A876}" dt="2018-08-21T04:48:55.308" v="252" actId="14100"/>
          <ac:picMkLst>
            <pc:docMk/>
            <pc:sldMk cId="2823486260" sldId="281"/>
            <ac:picMk id="6" creationId="{6D4CF5A2-3BB4-4AF4-ACCC-8167D46F13FF}"/>
          </ac:picMkLst>
        </pc:picChg>
      </pc:sldChg>
    </pc:docChg>
  </pc:docChgLst>
  <pc:docChgLst>
    <pc:chgData clId="Web-{1E892157-FD51-4723-8AB8-858C4E13616E}"/>
    <pc:docChg chg="addSld modSld sldOrd">
      <pc:chgData name="" userId="" providerId="" clId="Web-{1E892157-FD51-4723-8AB8-858C4E13616E}" dt="2018-08-21T00:01:01.465" v="994" actId="14100"/>
      <pc:docMkLst>
        <pc:docMk/>
      </pc:docMkLst>
      <pc:sldChg chg="addSp modSp new">
        <pc:chgData name="" userId="" providerId="" clId="Web-{1E892157-FD51-4723-8AB8-858C4E13616E}" dt="2018-08-20T23:23:23.548" v="64" actId="14100"/>
        <pc:sldMkLst>
          <pc:docMk/>
          <pc:sldMk cId="2579277178" sldId="262"/>
        </pc:sldMkLst>
        <pc:spChg chg="mod">
          <ac:chgData name="" userId="" providerId="" clId="Web-{1E892157-FD51-4723-8AB8-858C4E13616E}" dt="2018-08-20T23:20:59.943" v="1" actId="20577"/>
          <ac:spMkLst>
            <pc:docMk/>
            <pc:sldMk cId="2579277178" sldId="262"/>
            <ac:spMk id="2" creationId="{959E66CB-5C09-45C6-9CA2-2F10B58BB5CA}"/>
          </ac:spMkLst>
        </pc:spChg>
        <pc:spChg chg="mod">
          <ac:chgData name="" userId="" providerId="" clId="Web-{1E892157-FD51-4723-8AB8-858C4E13616E}" dt="2018-08-20T23:22:20.334" v="48" actId="20577"/>
          <ac:spMkLst>
            <pc:docMk/>
            <pc:sldMk cId="2579277178" sldId="262"/>
            <ac:spMk id="3" creationId="{FCE9139F-E62F-4411-8753-D7483D03F330}"/>
          </ac:spMkLst>
        </pc:spChg>
        <pc:picChg chg="add mod">
          <ac:chgData name="" userId="" providerId="" clId="Web-{1E892157-FD51-4723-8AB8-858C4E13616E}" dt="2018-08-20T23:23:23.548" v="64" actId="14100"/>
          <ac:picMkLst>
            <pc:docMk/>
            <pc:sldMk cId="2579277178" sldId="262"/>
            <ac:picMk id="4" creationId="{3EE5AA96-582A-455A-BCF0-AEC7BA9E9E76}"/>
          </ac:picMkLst>
        </pc:picChg>
        <pc:picChg chg="add mod">
          <ac:chgData name="" userId="" providerId="" clId="Web-{1E892157-FD51-4723-8AB8-858C4E13616E}" dt="2018-08-20T23:23:21.126" v="63" actId="14100"/>
          <ac:picMkLst>
            <pc:docMk/>
            <pc:sldMk cId="2579277178" sldId="262"/>
            <ac:picMk id="6" creationId="{620AB0ED-4672-40DF-8374-0CD991453A18}"/>
          </ac:picMkLst>
        </pc:picChg>
        <pc:picChg chg="add mod">
          <ac:chgData name="" userId="" providerId="" clId="Web-{1E892157-FD51-4723-8AB8-858C4E13616E}" dt="2018-08-20T23:23:14.720" v="62" actId="14100"/>
          <ac:picMkLst>
            <pc:docMk/>
            <pc:sldMk cId="2579277178" sldId="262"/>
            <ac:picMk id="8" creationId="{010E7F69-48B3-4BC2-9E3E-8BBF86C6C32F}"/>
          </ac:picMkLst>
        </pc:picChg>
      </pc:sldChg>
      <pc:sldChg chg="addSp modSp new ord">
        <pc:chgData name="" userId="" providerId="" clId="Web-{1E892157-FD51-4723-8AB8-858C4E13616E}" dt="2018-08-20T23:29:41.649" v="189" actId="20577"/>
        <pc:sldMkLst>
          <pc:docMk/>
          <pc:sldMk cId="1470634734" sldId="263"/>
        </pc:sldMkLst>
        <pc:spChg chg="mod">
          <ac:chgData name="" userId="" providerId="" clId="Web-{1E892157-FD51-4723-8AB8-858C4E13616E}" dt="2018-08-20T23:29:41.649" v="189" actId="20577"/>
          <ac:spMkLst>
            <pc:docMk/>
            <pc:sldMk cId="1470634734" sldId="263"/>
            <ac:spMk id="2" creationId="{BF40E92E-B642-4C0E-BB60-C89B3568B0AD}"/>
          </ac:spMkLst>
        </pc:spChg>
        <pc:spChg chg="mod">
          <ac:chgData name="" userId="" providerId="" clId="Web-{1E892157-FD51-4723-8AB8-858C4E13616E}" dt="2018-08-20T23:25:15.610" v="121" actId="20577"/>
          <ac:spMkLst>
            <pc:docMk/>
            <pc:sldMk cId="1470634734" sldId="263"/>
            <ac:spMk id="3" creationId="{15B15D46-F64F-45C2-8E5E-E2684A0A38C8}"/>
          </ac:spMkLst>
        </pc:spChg>
        <pc:picChg chg="add mod">
          <ac:chgData name="" userId="" providerId="" clId="Web-{1E892157-FD51-4723-8AB8-858C4E13616E}" dt="2018-08-20T23:26:27.129" v="139" actId="14100"/>
          <ac:picMkLst>
            <pc:docMk/>
            <pc:sldMk cId="1470634734" sldId="263"/>
            <ac:picMk id="4" creationId="{A9031FD3-CDC4-48E3-9200-7A26B8B80FEA}"/>
          </ac:picMkLst>
        </pc:picChg>
        <pc:picChg chg="add mod">
          <ac:chgData name="" userId="" providerId="" clId="Web-{1E892157-FD51-4723-8AB8-858C4E13616E}" dt="2018-08-20T23:26:01.750" v="133" actId="1076"/>
          <ac:picMkLst>
            <pc:docMk/>
            <pc:sldMk cId="1470634734" sldId="263"/>
            <ac:picMk id="6" creationId="{4EC3AA6F-3ACB-47AE-B87B-F9316CC285DE}"/>
          </ac:picMkLst>
        </pc:picChg>
        <pc:picChg chg="add mod">
          <ac:chgData name="" userId="" providerId="" clId="Web-{1E892157-FD51-4723-8AB8-858C4E13616E}" dt="2018-08-20T23:26:03.234" v="134" actId="1076"/>
          <ac:picMkLst>
            <pc:docMk/>
            <pc:sldMk cId="1470634734" sldId="263"/>
            <ac:picMk id="8" creationId="{8C31B944-145E-4B60-98DE-9F21311BC235}"/>
          </ac:picMkLst>
        </pc:picChg>
        <pc:picChg chg="add mod">
          <ac:chgData name="" userId="" providerId="" clId="Web-{1E892157-FD51-4723-8AB8-858C4E13616E}" dt="2018-08-20T23:26:23.926" v="138" actId="1076"/>
          <ac:picMkLst>
            <pc:docMk/>
            <pc:sldMk cId="1470634734" sldId="263"/>
            <ac:picMk id="10" creationId="{CD78078C-50C5-4447-95D7-B480DEFAB1D9}"/>
          </ac:picMkLst>
        </pc:picChg>
      </pc:sldChg>
      <pc:sldChg chg="addSp modSp new">
        <pc:chgData name="" userId="" providerId="" clId="Web-{1E892157-FD51-4723-8AB8-858C4E13616E}" dt="2018-08-20T23:29:45.742" v="192" actId="20577"/>
        <pc:sldMkLst>
          <pc:docMk/>
          <pc:sldMk cId="1673727107" sldId="264"/>
        </pc:sldMkLst>
        <pc:spChg chg="mod">
          <ac:chgData name="" userId="" providerId="" clId="Web-{1E892157-FD51-4723-8AB8-858C4E13616E}" dt="2018-08-20T23:29:45.742" v="192" actId="20577"/>
          <ac:spMkLst>
            <pc:docMk/>
            <pc:sldMk cId="1673727107" sldId="264"/>
            <ac:spMk id="2" creationId="{0B7E80DA-339B-4ACE-8BF1-3CDF202016FB}"/>
          </ac:spMkLst>
        </pc:spChg>
        <pc:spChg chg="mod">
          <ac:chgData name="" userId="" providerId="" clId="Web-{1E892157-FD51-4723-8AB8-858C4E13616E}" dt="2018-08-20T23:28:42.118" v="174" actId="20577"/>
          <ac:spMkLst>
            <pc:docMk/>
            <pc:sldMk cId="1673727107" sldId="264"/>
            <ac:spMk id="3" creationId="{553E6F7D-8486-4DAF-AEF4-C8ADB87760FB}"/>
          </ac:spMkLst>
        </pc:spChg>
        <pc:picChg chg="add mod">
          <ac:chgData name="" userId="" providerId="" clId="Web-{1E892157-FD51-4723-8AB8-858C4E13616E}" dt="2018-08-20T23:27:45.633" v="171" actId="14100"/>
          <ac:picMkLst>
            <pc:docMk/>
            <pc:sldMk cId="1673727107" sldId="264"/>
            <ac:picMk id="4" creationId="{5130C479-6D57-4798-BCEC-E33CA7378B44}"/>
          </ac:picMkLst>
        </pc:picChg>
        <pc:picChg chg="add mod">
          <ac:chgData name="" userId="" providerId="" clId="Web-{1E892157-FD51-4723-8AB8-858C4E13616E}" dt="2018-08-20T23:28:44.696" v="182" actId="1076"/>
          <ac:picMkLst>
            <pc:docMk/>
            <pc:sldMk cId="1673727107" sldId="264"/>
            <ac:picMk id="6" creationId="{7D8845C8-0BEB-40EA-8ADC-1D08CDAAC298}"/>
          </ac:picMkLst>
        </pc:picChg>
      </pc:sldChg>
      <pc:sldChg chg="addSp modSp new">
        <pc:chgData name="" userId="" providerId="" clId="Web-{1E892157-FD51-4723-8AB8-858C4E13616E}" dt="2018-08-20T23:35:17.645" v="338" actId="1076"/>
        <pc:sldMkLst>
          <pc:docMk/>
          <pc:sldMk cId="689499614" sldId="265"/>
        </pc:sldMkLst>
        <pc:spChg chg="mod">
          <ac:chgData name="" userId="" providerId="" clId="Web-{1E892157-FD51-4723-8AB8-858C4E13616E}" dt="2018-08-20T23:30:05.148" v="207" actId="20577"/>
          <ac:spMkLst>
            <pc:docMk/>
            <pc:sldMk cId="689499614" sldId="265"/>
            <ac:spMk id="2" creationId="{924AD2F6-9D62-4433-914A-7E8504B6CD5A}"/>
          </ac:spMkLst>
        </pc:spChg>
        <pc:spChg chg="mod">
          <ac:chgData name="" userId="" providerId="" clId="Web-{1E892157-FD51-4723-8AB8-858C4E13616E}" dt="2018-08-20T23:34:34.817" v="326" actId="20577"/>
          <ac:spMkLst>
            <pc:docMk/>
            <pc:sldMk cId="689499614" sldId="265"/>
            <ac:spMk id="3" creationId="{9EBA6244-452E-4245-9383-DD97D0030080}"/>
          </ac:spMkLst>
        </pc:spChg>
        <pc:picChg chg="add mod">
          <ac:chgData name="" userId="" providerId="" clId="Web-{1E892157-FD51-4723-8AB8-858C4E13616E}" dt="2018-08-20T23:35:17.645" v="338" actId="1076"/>
          <ac:picMkLst>
            <pc:docMk/>
            <pc:sldMk cId="689499614" sldId="265"/>
            <ac:picMk id="4" creationId="{816E3E53-B0BF-43E9-AF53-B69CA4E18F14}"/>
          </ac:picMkLst>
        </pc:picChg>
        <pc:picChg chg="add mod">
          <ac:chgData name="" userId="" providerId="" clId="Web-{1E892157-FD51-4723-8AB8-858C4E13616E}" dt="2018-08-20T23:35:11.426" v="337" actId="1076"/>
          <ac:picMkLst>
            <pc:docMk/>
            <pc:sldMk cId="689499614" sldId="265"/>
            <ac:picMk id="6" creationId="{F997D24E-0165-4827-9B17-9D15A58F1A4E}"/>
          </ac:picMkLst>
        </pc:picChg>
        <pc:picChg chg="add mod">
          <ac:chgData name="" userId="" providerId="" clId="Web-{1E892157-FD51-4723-8AB8-858C4E13616E}" dt="2018-08-20T23:34:45.395" v="331" actId="1076"/>
          <ac:picMkLst>
            <pc:docMk/>
            <pc:sldMk cId="689499614" sldId="265"/>
            <ac:picMk id="8" creationId="{AF821715-3242-4781-B310-93F105E89678}"/>
          </ac:picMkLst>
        </pc:picChg>
        <pc:picChg chg="add mod">
          <ac:chgData name="" userId="" providerId="" clId="Web-{1E892157-FD51-4723-8AB8-858C4E13616E}" dt="2018-08-20T23:34:48.332" v="332" actId="1076"/>
          <ac:picMkLst>
            <pc:docMk/>
            <pc:sldMk cId="689499614" sldId="265"/>
            <ac:picMk id="10" creationId="{003EC790-EF62-4620-8F19-F285B17BFA7E}"/>
          </ac:picMkLst>
        </pc:picChg>
        <pc:picChg chg="add mod">
          <ac:chgData name="" userId="" providerId="" clId="Web-{1E892157-FD51-4723-8AB8-858C4E13616E}" dt="2018-08-20T23:35:04.129" v="336" actId="1076"/>
          <ac:picMkLst>
            <pc:docMk/>
            <pc:sldMk cId="689499614" sldId="265"/>
            <ac:picMk id="12" creationId="{DECA353A-8269-469A-AA8D-1944CBE3A367}"/>
          </ac:picMkLst>
        </pc:picChg>
      </pc:sldChg>
      <pc:sldChg chg="addSp modSp new">
        <pc:chgData name="" userId="" providerId="" clId="Web-{1E892157-FD51-4723-8AB8-858C4E13616E}" dt="2018-08-20T23:41:08.568" v="408" actId="14100"/>
        <pc:sldMkLst>
          <pc:docMk/>
          <pc:sldMk cId="1045630426" sldId="266"/>
        </pc:sldMkLst>
        <pc:spChg chg="mod">
          <ac:chgData name="" userId="" providerId="" clId="Web-{1E892157-FD51-4723-8AB8-858C4E13616E}" dt="2018-08-20T23:39:06.367" v="347" actId="20577"/>
          <ac:spMkLst>
            <pc:docMk/>
            <pc:sldMk cId="1045630426" sldId="266"/>
            <ac:spMk id="2" creationId="{395E5D95-A668-48F8-AD29-0996F6793D99}"/>
          </ac:spMkLst>
        </pc:spChg>
        <pc:spChg chg="mod">
          <ac:chgData name="" userId="" providerId="" clId="Web-{1E892157-FD51-4723-8AB8-858C4E13616E}" dt="2018-08-20T23:40:02.218" v="389" actId="20577"/>
          <ac:spMkLst>
            <pc:docMk/>
            <pc:sldMk cId="1045630426" sldId="266"/>
            <ac:spMk id="3" creationId="{CDA2173D-C8EE-4EF7-AB2E-2F57FCAA1FB4}"/>
          </ac:spMkLst>
        </pc:spChg>
        <pc:picChg chg="add mod">
          <ac:chgData name="" userId="" providerId="" clId="Web-{1E892157-FD51-4723-8AB8-858C4E13616E}" dt="2018-08-20T23:40:37.456" v="401" actId="1076"/>
          <ac:picMkLst>
            <pc:docMk/>
            <pc:sldMk cId="1045630426" sldId="266"/>
            <ac:picMk id="4" creationId="{53B71EC0-3BBB-4C14-9472-74598A52E789}"/>
          </ac:picMkLst>
        </pc:picChg>
        <pc:picChg chg="add mod">
          <ac:chgData name="" userId="" providerId="" clId="Web-{1E892157-FD51-4723-8AB8-858C4E13616E}" dt="2018-08-20T23:40:40.631" v="402" actId="1076"/>
          <ac:picMkLst>
            <pc:docMk/>
            <pc:sldMk cId="1045630426" sldId="266"/>
            <ac:picMk id="6" creationId="{F376458C-BE97-466A-BB38-7ABBA2A94CD4}"/>
          </ac:picMkLst>
        </pc:picChg>
        <pc:picChg chg="add mod">
          <ac:chgData name="" userId="" providerId="" clId="Web-{1E892157-FD51-4723-8AB8-858C4E13616E}" dt="2018-08-20T23:40:52.095" v="405" actId="14100"/>
          <ac:picMkLst>
            <pc:docMk/>
            <pc:sldMk cId="1045630426" sldId="266"/>
            <ac:picMk id="8" creationId="{D9693593-51F6-429D-87CC-7B7A3B1FDC9F}"/>
          </ac:picMkLst>
        </pc:picChg>
        <pc:picChg chg="add mod">
          <ac:chgData name="" userId="" providerId="" clId="Web-{1E892157-FD51-4723-8AB8-858C4E13616E}" dt="2018-08-20T23:41:08.568" v="408" actId="14100"/>
          <ac:picMkLst>
            <pc:docMk/>
            <pc:sldMk cId="1045630426" sldId="266"/>
            <ac:picMk id="10" creationId="{8E28701A-90DC-4098-9890-8DB0109E7444}"/>
          </ac:picMkLst>
        </pc:picChg>
      </pc:sldChg>
      <pc:sldChg chg="addSp modSp new">
        <pc:chgData name="" userId="" providerId="" clId="Web-{1E892157-FD51-4723-8AB8-858C4E13616E}" dt="2018-08-20T23:42:46.482" v="436" actId="1076"/>
        <pc:sldMkLst>
          <pc:docMk/>
          <pc:sldMk cId="2612265104" sldId="267"/>
        </pc:sldMkLst>
        <pc:spChg chg="mod">
          <ac:chgData name="" userId="" providerId="" clId="Web-{1E892157-FD51-4723-8AB8-858C4E13616E}" dt="2018-08-20T23:42:02.684" v="416" actId="20577"/>
          <ac:spMkLst>
            <pc:docMk/>
            <pc:sldMk cId="2612265104" sldId="267"/>
            <ac:spMk id="2" creationId="{D9E4C6C0-62F0-4D38-8890-F5648A104268}"/>
          </ac:spMkLst>
        </pc:spChg>
        <pc:spChg chg="mod">
          <ac:chgData name="" userId="" providerId="" clId="Web-{1E892157-FD51-4723-8AB8-858C4E13616E}" dt="2018-08-20T23:42:37.202" v="430" actId="20577"/>
          <ac:spMkLst>
            <pc:docMk/>
            <pc:sldMk cId="2612265104" sldId="267"/>
            <ac:spMk id="3" creationId="{6E77FC61-E7AB-463C-9DD7-B91462173552}"/>
          </ac:spMkLst>
        </pc:spChg>
        <pc:picChg chg="add mod">
          <ac:chgData name="" userId="" providerId="" clId="Web-{1E892157-FD51-4723-8AB8-858C4E13616E}" dt="2018-08-20T23:42:46.482" v="436" actId="1076"/>
          <ac:picMkLst>
            <pc:docMk/>
            <pc:sldMk cId="2612265104" sldId="267"/>
            <ac:picMk id="4" creationId="{F03B7010-E200-4A48-9690-2B108273973C}"/>
          </ac:picMkLst>
        </pc:picChg>
      </pc:sldChg>
      <pc:sldChg chg="addSp modSp new">
        <pc:chgData name="" userId="" providerId="" clId="Web-{1E892157-FD51-4723-8AB8-858C4E13616E}" dt="2018-08-20T23:45:07.404" v="526" actId="14100"/>
        <pc:sldMkLst>
          <pc:docMk/>
          <pc:sldMk cId="2335864760" sldId="268"/>
        </pc:sldMkLst>
        <pc:spChg chg="mod">
          <ac:chgData name="" userId="" providerId="" clId="Web-{1E892157-FD51-4723-8AB8-858C4E13616E}" dt="2018-08-20T23:43:08.288" v="441" actId="20577"/>
          <ac:spMkLst>
            <pc:docMk/>
            <pc:sldMk cId="2335864760" sldId="268"/>
            <ac:spMk id="2" creationId="{1764E7C2-DAFF-40E1-B31C-AE150A55A9A4}"/>
          </ac:spMkLst>
        </pc:spChg>
        <pc:spChg chg="mod">
          <ac:chgData name="" userId="" providerId="" clId="Web-{1E892157-FD51-4723-8AB8-858C4E13616E}" dt="2018-08-20T23:44:48.663" v="521" actId="20577"/>
          <ac:spMkLst>
            <pc:docMk/>
            <pc:sldMk cId="2335864760" sldId="268"/>
            <ac:spMk id="3" creationId="{6DBE6897-82DF-4D54-B48E-C7B60A116598}"/>
          </ac:spMkLst>
        </pc:spChg>
        <pc:picChg chg="add mod">
          <ac:chgData name="" userId="" providerId="" clId="Web-{1E892157-FD51-4723-8AB8-858C4E13616E}" dt="2018-08-20T23:44:31.157" v="514" actId="14100"/>
          <ac:picMkLst>
            <pc:docMk/>
            <pc:sldMk cId="2335864760" sldId="268"/>
            <ac:picMk id="4" creationId="{3E671DFA-9CB8-45C5-A28C-655E205AF0F7}"/>
          </ac:picMkLst>
        </pc:picChg>
        <pc:picChg chg="add mod">
          <ac:chgData name="" userId="" providerId="" clId="Web-{1E892157-FD51-4723-8AB8-858C4E13616E}" dt="2018-08-20T23:44:46.397" v="520" actId="14100"/>
          <ac:picMkLst>
            <pc:docMk/>
            <pc:sldMk cId="2335864760" sldId="268"/>
            <ac:picMk id="6" creationId="{A84ED679-A0BE-4889-8AD8-D74EA6D04BF0}"/>
          </ac:picMkLst>
        </pc:picChg>
        <pc:picChg chg="add mod">
          <ac:chgData name="" userId="" providerId="" clId="Web-{1E892157-FD51-4723-8AB8-858C4E13616E}" dt="2018-08-20T23:45:07.404" v="526" actId="14100"/>
          <ac:picMkLst>
            <pc:docMk/>
            <pc:sldMk cId="2335864760" sldId="268"/>
            <ac:picMk id="8" creationId="{0A64D48E-A485-4E1D-ACC5-21D5154E05EA}"/>
          </ac:picMkLst>
        </pc:picChg>
      </pc:sldChg>
      <pc:sldChg chg="addSp modSp new">
        <pc:chgData name="" userId="" providerId="" clId="Web-{1E892157-FD51-4723-8AB8-858C4E13616E}" dt="2018-08-20T23:47:16.173" v="586" actId="14100"/>
        <pc:sldMkLst>
          <pc:docMk/>
          <pc:sldMk cId="2031239419" sldId="269"/>
        </pc:sldMkLst>
        <pc:spChg chg="mod">
          <ac:chgData name="" userId="" providerId="" clId="Web-{1E892157-FD51-4723-8AB8-858C4E13616E}" dt="2018-08-20T23:45:27.176" v="530" actId="20577"/>
          <ac:spMkLst>
            <pc:docMk/>
            <pc:sldMk cId="2031239419" sldId="269"/>
            <ac:spMk id="2" creationId="{4EAF2AFC-C862-4ED7-B691-F4F61CA369B9}"/>
          </ac:spMkLst>
        </pc:spChg>
        <pc:spChg chg="mod">
          <ac:chgData name="" userId="" providerId="" clId="Web-{1E892157-FD51-4723-8AB8-858C4E13616E}" dt="2018-08-20T23:46:46.366" v="576" actId="20577"/>
          <ac:spMkLst>
            <pc:docMk/>
            <pc:sldMk cId="2031239419" sldId="269"/>
            <ac:spMk id="3" creationId="{87FEAF18-ABF8-4E6A-802B-B96216567534}"/>
          </ac:spMkLst>
        </pc:spChg>
        <pc:picChg chg="add mod">
          <ac:chgData name="" userId="" providerId="" clId="Web-{1E892157-FD51-4723-8AB8-858C4E13616E}" dt="2018-08-20T23:46:46.506" v="580" actId="1076"/>
          <ac:picMkLst>
            <pc:docMk/>
            <pc:sldMk cId="2031239419" sldId="269"/>
            <ac:picMk id="4" creationId="{98D8912D-9DF8-4650-B66A-928063CF5F7F}"/>
          </ac:picMkLst>
        </pc:picChg>
        <pc:picChg chg="add mod">
          <ac:chgData name="" userId="" providerId="" clId="Web-{1E892157-FD51-4723-8AB8-858C4E13616E}" dt="2018-08-20T23:46:47.944" v="583" actId="14100"/>
          <ac:picMkLst>
            <pc:docMk/>
            <pc:sldMk cId="2031239419" sldId="269"/>
            <ac:picMk id="6" creationId="{2F16B433-35AE-4BE7-A85E-4F7FE517B115}"/>
          </ac:picMkLst>
        </pc:picChg>
        <pc:picChg chg="add mod">
          <ac:chgData name="" userId="" providerId="" clId="Web-{1E892157-FD51-4723-8AB8-858C4E13616E}" dt="2018-08-20T23:47:16.173" v="586" actId="14100"/>
          <ac:picMkLst>
            <pc:docMk/>
            <pc:sldMk cId="2031239419" sldId="269"/>
            <ac:picMk id="8" creationId="{41FFB490-1C32-47E1-9200-64EC2DC6FBB6}"/>
          </ac:picMkLst>
        </pc:picChg>
      </pc:sldChg>
      <pc:sldChg chg="addSp modSp new">
        <pc:chgData name="" userId="" providerId="" clId="Web-{1E892157-FD51-4723-8AB8-858C4E13616E}" dt="2018-08-20T23:50:10.536" v="644" actId="1076"/>
        <pc:sldMkLst>
          <pc:docMk/>
          <pc:sldMk cId="2571138042" sldId="270"/>
        </pc:sldMkLst>
        <pc:spChg chg="mod">
          <ac:chgData name="" userId="" providerId="" clId="Web-{1E892157-FD51-4723-8AB8-858C4E13616E}" dt="2018-08-20T23:47:55.577" v="590" actId="20577"/>
          <ac:spMkLst>
            <pc:docMk/>
            <pc:sldMk cId="2571138042" sldId="270"/>
            <ac:spMk id="2" creationId="{57976765-727F-4984-A6C8-78D4339C942F}"/>
          </ac:spMkLst>
        </pc:spChg>
        <pc:spChg chg="mod">
          <ac:chgData name="" userId="" providerId="" clId="Web-{1E892157-FD51-4723-8AB8-858C4E13616E}" dt="2018-08-20T23:48:54.558" v="625" actId="20577"/>
          <ac:spMkLst>
            <pc:docMk/>
            <pc:sldMk cId="2571138042" sldId="270"/>
            <ac:spMk id="3" creationId="{36D4BAD1-85D7-4AA4-B2B6-B94513FB6E0D}"/>
          </ac:spMkLst>
        </pc:spChg>
        <pc:picChg chg="add mod">
          <ac:chgData name="" userId="" providerId="" clId="Web-{1E892157-FD51-4723-8AB8-858C4E13616E}" dt="2018-08-20T23:49:07.981" v="633" actId="1076"/>
          <ac:picMkLst>
            <pc:docMk/>
            <pc:sldMk cId="2571138042" sldId="270"/>
            <ac:picMk id="4" creationId="{6F99C7FB-5568-4EDF-AB77-7CAC3890E898}"/>
          </ac:picMkLst>
        </pc:picChg>
        <pc:picChg chg="add mod">
          <ac:chgData name="" userId="" providerId="" clId="Web-{1E892157-FD51-4723-8AB8-858C4E13616E}" dt="2018-08-20T23:49:42.907" v="637" actId="14100"/>
          <ac:picMkLst>
            <pc:docMk/>
            <pc:sldMk cId="2571138042" sldId="270"/>
            <ac:picMk id="6" creationId="{79D16006-60DF-45B8-A14E-AF5FC3053E30}"/>
          </ac:picMkLst>
        </pc:picChg>
        <pc:picChg chg="add mod">
          <ac:chgData name="" userId="" providerId="" clId="Web-{1E892157-FD51-4723-8AB8-858C4E13616E}" dt="2018-08-20T23:49:56.566" v="640" actId="14100"/>
          <ac:picMkLst>
            <pc:docMk/>
            <pc:sldMk cId="2571138042" sldId="270"/>
            <ac:picMk id="8" creationId="{006809F3-5CAE-4F41-A4CA-82A7DC232C4B}"/>
          </ac:picMkLst>
        </pc:picChg>
        <pc:picChg chg="add mod">
          <ac:chgData name="" userId="" providerId="" clId="Web-{1E892157-FD51-4723-8AB8-858C4E13616E}" dt="2018-08-20T23:50:10.536" v="644" actId="1076"/>
          <ac:picMkLst>
            <pc:docMk/>
            <pc:sldMk cId="2571138042" sldId="270"/>
            <ac:picMk id="10" creationId="{93FDB4E1-3A0A-40C0-9083-5D8A7379CF52}"/>
          </ac:picMkLst>
        </pc:picChg>
      </pc:sldChg>
      <pc:sldChg chg="addSp modSp new">
        <pc:chgData name="" userId="" providerId="" clId="Web-{1E892157-FD51-4723-8AB8-858C4E13616E}" dt="2018-08-20T23:52:42.154" v="764" actId="14100"/>
        <pc:sldMkLst>
          <pc:docMk/>
          <pc:sldMk cId="634590198" sldId="271"/>
        </pc:sldMkLst>
        <pc:spChg chg="mod">
          <ac:chgData name="" userId="" providerId="" clId="Web-{1E892157-FD51-4723-8AB8-858C4E13616E}" dt="2018-08-20T23:50:29.851" v="646" actId="20577"/>
          <ac:spMkLst>
            <pc:docMk/>
            <pc:sldMk cId="634590198" sldId="271"/>
            <ac:spMk id="2" creationId="{C2B09E27-E6A0-41F5-8AEE-4CF99B8CE683}"/>
          </ac:spMkLst>
        </pc:spChg>
        <pc:spChg chg="mod">
          <ac:chgData name="" userId="" providerId="" clId="Web-{1E892157-FD51-4723-8AB8-858C4E13616E}" dt="2018-08-20T23:51:36.334" v="745" actId="20577"/>
          <ac:spMkLst>
            <pc:docMk/>
            <pc:sldMk cId="634590198" sldId="271"/>
            <ac:spMk id="3" creationId="{2AF92692-639E-4FB0-BAF9-16871801DD9C}"/>
          </ac:spMkLst>
        </pc:spChg>
        <pc:picChg chg="add mod">
          <ac:chgData name="" userId="" providerId="" clId="Web-{1E892157-FD51-4723-8AB8-858C4E13616E}" dt="2018-08-20T23:52:10.119" v="757" actId="1076"/>
          <ac:picMkLst>
            <pc:docMk/>
            <pc:sldMk cId="634590198" sldId="271"/>
            <ac:picMk id="4" creationId="{E979A064-AB77-46BD-A8CB-E0CC606FE714}"/>
          </ac:picMkLst>
        </pc:picChg>
        <pc:picChg chg="add mod">
          <ac:chgData name="" userId="" providerId="" clId="Web-{1E892157-FD51-4723-8AB8-858C4E13616E}" dt="2018-08-20T23:52:12.401" v="758" actId="1076"/>
          <ac:picMkLst>
            <pc:docMk/>
            <pc:sldMk cId="634590198" sldId="271"/>
            <ac:picMk id="6" creationId="{C2FF95C2-4C5E-4C8F-86E7-741143C057C7}"/>
          </ac:picMkLst>
        </pc:picChg>
        <pc:picChg chg="add mod">
          <ac:chgData name="" userId="" providerId="" clId="Web-{1E892157-FD51-4723-8AB8-858C4E13616E}" dt="2018-08-20T23:52:28.418" v="761" actId="14100"/>
          <ac:picMkLst>
            <pc:docMk/>
            <pc:sldMk cId="634590198" sldId="271"/>
            <ac:picMk id="8" creationId="{F791D985-C26E-477C-9AA1-F59BBDCF717D}"/>
          </ac:picMkLst>
        </pc:picChg>
        <pc:picChg chg="add mod">
          <ac:chgData name="" userId="" providerId="" clId="Web-{1E892157-FD51-4723-8AB8-858C4E13616E}" dt="2018-08-20T23:52:42.154" v="764" actId="14100"/>
          <ac:picMkLst>
            <pc:docMk/>
            <pc:sldMk cId="634590198" sldId="271"/>
            <ac:picMk id="10" creationId="{B7D944C9-0D0B-4AAC-9480-CF090A8444BD}"/>
          </ac:picMkLst>
        </pc:picChg>
      </pc:sldChg>
      <pc:sldChg chg="addSp modSp new">
        <pc:chgData name="" userId="" providerId="" clId="Web-{1E892157-FD51-4723-8AB8-858C4E13616E}" dt="2018-08-20T23:55:04.543" v="833" actId="14100"/>
        <pc:sldMkLst>
          <pc:docMk/>
          <pc:sldMk cId="693244511" sldId="272"/>
        </pc:sldMkLst>
        <pc:spChg chg="mod">
          <ac:chgData name="" userId="" providerId="" clId="Web-{1E892157-FD51-4723-8AB8-858C4E13616E}" dt="2018-08-20T23:53:12.048" v="770" actId="20577"/>
          <ac:spMkLst>
            <pc:docMk/>
            <pc:sldMk cId="693244511" sldId="272"/>
            <ac:spMk id="2" creationId="{ACD6C2AF-DAA5-4CB4-B4A7-AC0AE4E60B40}"/>
          </ac:spMkLst>
        </pc:spChg>
        <pc:spChg chg="mod">
          <ac:chgData name="" userId="" providerId="" clId="Web-{1E892157-FD51-4723-8AB8-858C4E13616E}" dt="2018-08-20T23:54:23.089" v="819" actId="20577"/>
          <ac:spMkLst>
            <pc:docMk/>
            <pc:sldMk cId="693244511" sldId="272"/>
            <ac:spMk id="3" creationId="{643A62B1-5DC6-4241-8F57-3B3876C32415}"/>
          </ac:spMkLst>
        </pc:spChg>
        <pc:picChg chg="add mod">
          <ac:chgData name="" userId="" providerId="" clId="Web-{1E892157-FD51-4723-8AB8-858C4E13616E}" dt="2018-08-20T23:54:30.855" v="824" actId="1076"/>
          <ac:picMkLst>
            <pc:docMk/>
            <pc:sldMk cId="693244511" sldId="272"/>
            <ac:picMk id="4" creationId="{E3AE427B-32AF-48A7-8E47-9CA1B085EE90}"/>
          </ac:picMkLst>
        </pc:picChg>
        <pc:picChg chg="add mod">
          <ac:chgData name="" userId="" providerId="" clId="Web-{1E892157-FD51-4723-8AB8-858C4E13616E}" dt="2018-08-20T23:54:44.230" v="828" actId="1076"/>
          <ac:picMkLst>
            <pc:docMk/>
            <pc:sldMk cId="693244511" sldId="272"/>
            <ac:picMk id="6" creationId="{F0FD7352-768B-45AE-93A3-3936BA6D3056}"/>
          </ac:picMkLst>
        </pc:picChg>
        <pc:picChg chg="add mod">
          <ac:chgData name="" userId="" providerId="" clId="Web-{1E892157-FD51-4723-8AB8-858C4E13616E}" dt="2018-08-20T23:55:04.543" v="833" actId="14100"/>
          <ac:picMkLst>
            <pc:docMk/>
            <pc:sldMk cId="693244511" sldId="272"/>
            <ac:picMk id="8" creationId="{6052A8A4-26B7-422B-AE65-67250B470126}"/>
          </ac:picMkLst>
        </pc:picChg>
      </pc:sldChg>
      <pc:sldChg chg="addSp modSp new">
        <pc:chgData name="" userId="" providerId="" clId="Web-{1E892157-FD51-4723-8AB8-858C4E13616E}" dt="2018-08-20T23:56:48.750" v="872" actId="14100"/>
        <pc:sldMkLst>
          <pc:docMk/>
          <pc:sldMk cId="1580591032" sldId="273"/>
        </pc:sldMkLst>
        <pc:spChg chg="mod">
          <ac:chgData name="" userId="" providerId="" clId="Web-{1E892157-FD51-4723-8AB8-858C4E13616E}" dt="2018-08-20T23:55:31.653" v="839" actId="20577"/>
          <ac:spMkLst>
            <pc:docMk/>
            <pc:sldMk cId="1580591032" sldId="273"/>
            <ac:spMk id="2" creationId="{27FD1F20-48A2-415E-9C46-A606E03EF2C8}"/>
          </ac:spMkLst>
        </pc:spChg>
        <pc:spChg chg="mod">
          <ac:chgData name="" userId="" providerId="" clId="Web-{1E892157-FD51-4723-8AB8-858C4E13616E}" dt="2018-08-20T23:56:48.578" v="866" actId="20577"/>
          <ac:spMkLst>
            <pc:docMk/>
            <pc:sldMk cId="1580591032" sldId="273"/>
            <ac:spMk id="3" creationId="{DC7F4F79-91C2-4158-844E-09CBEB6DD85B}"/>
          </ac:spMkLst>
        </pc:spChg>
        <pc:picChg chg="add mod">
          <ac:chgData name="" userId="" providerId="" clId="Web-{1E892157-FD51-4723-8AB8-858C4E13616E}" dt="2018-08-20T23:56:48.656" v="869" actId="14100"/>
          <ac:picMkLst>
            <pc:docMk/>
            <pc:sldMk cId="1580591032" sldId="273"/>
            <ac:picMk id="4" creationId="{D9686256-4686-4748-815E-752DEEE73ECE}"/>
          </ac:picMkLst>
        </pc:picChg>
        <pc:picChg chg="add mod">
          <ac:chgData name="" userId="" providerId="" clId="Web-{1E892157-FD51-4723-8AB8-858C4E13616E}" dt="2018-08-20T23:56:48.750" v="872" actId="14100"/>
          <ac:picMkLst>
            <pc:docMk/>
            <pc:sldMk cId="1580591032" sldId="273"/>
            <ac:picMk id="6" creationId="{D73F8A0B-6C98-4B61-BDA7-D6F75F516E80}"/>
          </ac:picMkLst>
        </pc:picChg>
      </pc:sldChg>
      <pc:sldChg chg="addSp modSp new">
        <pc:chgData name="" userId="" providerId="" clId="Web-{1E892157-FD51-4723-8AB8-858C4E13616E}" dt="2018-08-20T23:59:23.769" v="945" actId="20577"/>
        <pc:sldMkLst>
          <pc:docMk/>
          <pc:sldMk cId="264276115" sldId="274"/>
        </pc:sldMkLst>
        <pc:spChg chg="mod">
          <ac:chgData name="" userId="" providerId="" clId="Web-{1E892157-FD51-4723-8AB8-858C4E13616E}" dt="2018-08-20T23:57:33.720" v="880" actId="20577"/>
          <ac:spMkLst>
            <pc:docMk/>
            <pc:sldMk cId="264276115" sldId="274"/>
            <ac:spMk id="2" creationId="{EADE8F2A-19C4-4AC9-BDA5-E4EF9D2E5F97}"/>
          </ac:spMkLst>
        </pc:spChg>
        <pc:spChg chg="mod">
          <ac:chgData name="" userId="" providerId="" clId="Web-{1E892157-FD51-4723-8AB8-858C4E13616E}" dt="2018-08-20T23:59:23.769" v="945" actId="20577"/>
          <ac:spMkLst>
            <pc:docMk/>
            <pc:sldMk cId="264276115" sldId="274"/>
            <ac:spMk id="3" creationId="{9DFAC045-4415-4946-AC6D-4302C2DAC369}"/>
          </ac:spMkLst>
        </pc:spChg>
        <pc:picChg chg="add mod">
          <ac:chgData name="" userId="" providerId="" clId="Web-{1E892157-FD51-4723-8AB8-858C4E13616E}" dt="2018-08-20T23:58:53.175" v="937" actId="1076"/>
          <ac:picMkLst>
            <pc:docMk/>
            <pc:sldMk cId="264276115" sldId="274"/>
            <ac:picMk id="4" creationId="{82392A07-4E07-4D99-8AE0-A68F9FCB8FF7}"/>
          </ac:picMkLst>
        </pc:picChg>
        <pc:picChg chg="add mod">
          <ac:chgData name="" userId="" providerId="" clId="Web-{1E892157-FD51-4723-8AB8-858C4E13616E}" dt="2018-08-20T23:59:05.972" v="941" actId="14100"/>
          <ac:picMkLst>
            <pc:docMk/>
            <pc:sldMk cId="264276115" sldId="274"/>
            <ac:picMk id="6" creationId="{96E5ABA0-1D7C-4AC7-8560-9745214C7A75}"/>
          </ac:picMkLst>
        </pc:picChg>
        <pc:picChg chg="add mod">
          <ac:chgData name="" userId="" providerId="" clId="Web-{1E892157-FD51-4723-8AB8-858C4E13616E}" dt="2018-08-20T23:59:19.410" v="944" actId="14100"/>
          <ac:picMkLst>
            <pc:docMk/>
            <pc:sldMk cId="264276115" sldId="274"/>
            <ac:picMk id="8" creationId="{28C6B86C-7EB7-4304-9727-1BD17A6E1E72}"/>
          </ac:picMkLst>
        </pc:picChg>
      </pc:sldChg>
      <pc:sldChg chg="addSp modSp new">
        <pc:chgData name="" userId="" providerId="" clId="Web-{1E892157-FD51-4723-8AB8-858C4E13616E}" dt="2018-08-21T00:01:01.465" v="994" actId="14100"/>
        <pc:sldMkLst>
          <pc:docMk/>
          <pc:sldMk cId="49046280" sldId="275"/>
        </pc:sldMkLst>
        <pc:spChg chg="mod">
          <ac:chgData name="" userId="" providerId="" clId="Web-{1E892157-FD51-4723-8AB8-858C4E13616E}" dt="2018-08-20T23:59:40.347" v="951" actId="20577"/>
          <ac:spMkLst>
            <pc:docMk/>
            <pc:sldMk cId="49046280" sldId="275"/>
            <ac:spMk id="2" creationId="{64923D4C-6455-46C9-AED8-888068340DCC}"/>
          </ac:spMkLst>
        </pc:spChg>
        <pc:spChg chg="mod">
          <ac:chgData name="" userId="" providerId="" clId="Web-{1E892157-FD51-4723-8AB8-858C4E13616E}" dt="2018-08-21T00:00:22.556" v="987" actId="20577"/>
          <ac:spMkLst>
            <pc:docMk/>
            <pc:sldMk cId="49046280" sldId="275"/>
            <ac:spMk id="3" creationId="{DD3B1A4C-C0F0-498C-8456-670E898D58A1}"/>
          </ac:spMkLst>
        </pc:spChg>
        <pc:picChg chg="add mod">
          <ac:chgData name="" userId="" providerId="" clId="Web-{1E892157-FD51-4723-8AB8-858C4E13616E}" dt="2018-08-21T00:00:27.274" v="991" actId="14100"/>
          <ac:picMkLst>
            <pc:docMk/>
            <pc:sldMk cId="49046280" sldId="275"/>
            <ac:picMk id="4" creationId="{5D27CD54-2DF0-44E1-B11E-9EB44BF0B395}"/>
          </ac:picMkLst>
        </pc:picChg>
        <pc:picChg chg="add mod">
          <ac:chgData name="" userId="" providerId="" clId="Web-{1E892157-FD51-4723-8AB8-858C4E13616E}" dt="2018-08-21T00:01:01.465" v="994" actId="14100"/>
          <ac:picMkLst>
            <pc:docMk/>
            <pc:sldMk cId="49046280" sldId="275"/>
            <ac:picMk id="6" creationId="{32D144F0-529F-4A3D-85C0-DB128CE3F3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2154F-88CA-4FD4-83F8-722BC62299B5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11F5B-3B26-425E-8D8C-C134E8AF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3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11F5B-3B26-425E-8D8C-C134E8AFD8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5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5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32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9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1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8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3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4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66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01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2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3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047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80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1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1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89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5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550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11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559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744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0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7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1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71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76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7924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59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520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3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7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Genetic Copy Number Pipeline Implementation and Analysis of Ovarian Germ Cell Tumors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Rahul Ram</a:t>
            </a:r>
          </a:p>
          <a:p>
            <a:r>
              <a:rPr lang="en-US" dirty="0" smtClean="0"/>
              <a:t>Michael </a:t>
            </a:r>
            <a:r>
              <a:rPr lang="en-US" dirty="0"/>
              <a:t>Heskett</a:t>
            </a:r>
          </a:p>
          <a:p>
            <a:r>
              <a:rPr lang="en-US" dirty="0" smtClean="0"/>
              <a:t>Christopher </a:t>
            </a:r>
            <a:r>
              <a:rPr lang="en-US" dirty="0"/>
              <a:t>Boniface</a:t>
            </a:r>
          </a:p>
          <a:p>
            <a:r>
              <a:rPr lang="en-US" dirty="0"/>
              <a:t>Paul Spellman, </a:t>
            </a:r>
            <a:r>
              <a:rPr lang="en-US" dirty="0" err="1" smtClean="0"/>
              <a:t>Ph.D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en-US" dirty="0" smtClean="0"/>
              <a:t>Recalibrator/Base Quality Score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92793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each nucleotide base sequenced, it receives a confidence score detailing how likely the base is correct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These probabilities are subject to errors and thus it’s necessary to recalibrate these </a:t>
            </a:r>
            <a:r>
              <a:rPr lang="en-US" dirty="0" smtClean="0"/>
              <a:t>scores</a:t>
            </a:r>
          </a:p>
          <a:p>
            <a:endParaRPr lang="en-US" dirty="0"/>
          </a:p>
          <a:p>
            <a:r>
              <a:rPr lang="en-US" dirty="0"/>
              <a:t>This accurately tells the program how much it can trust the sequenced nucleotide </a:t>
            </a:r>
            <a:r>
              <a:rPr lang="en-US" dirty="0" smtClean="0"/>
              <a:t>base</a:t>
            </a:r>
          </a:p>
          <a:p>
            <a:endParaRPr lang="en-US" dirty="0"/>
          </a:p>
          <a:p>
            <a:r>
              <a:rPr lang="en-US" dirty="0"/>
              <a:t>Will prevent mismatches in later </a:t>
            </a:r>
            <a:r>
              <a:rPr lang="en-US" dirty="0" smtClean="0"/>
              <a:t>analyses</a:t>
            </a:r>
          </a:p>
          <a:p>
            <a:endParaRPr lang="en-US" dirty="0"/>
          </a:p>
          <a:p>
            <a:r>
              <a:rPr lang="en-US" dirty="0" smtClean="0"/>
              <a:t>This step consists of calculating the error and finding patterns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57195" y="6581001"/>
            <a:ext cx="3034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https://software.broadinstitute.org/gatk</a:t>
            </a:r>
          </a:p>
        </p:txBody>
      </p:sp>
      <p:pic>
        <p:nvPicPr>
          <p:cNvPr id="5" name="Picture 8" descr="Image result for base quality score recalib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52" y="46911236"/>
            <a:ext cx="9427351" cy="380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272" y="2160589"/>
            <a:ext cx="4009243" cy="23616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05272" y="4522273"/>
            <a:ext cx="3363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Example of Data Before and After Bias Correction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253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Snakemake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workflow management system that allows for</a:t>
            </a:r>
          </a:p>
          <a:p>
            <a:pPr lvl="1"/>
            <a:r>
              <a:rPr lang="en-US" dirty="0" smtClean="0"/>
              <a:t>Repeatable data analyses</a:t>
            </a:r>
          </a:p>
          <a:p>
            <a:pPr lvl="1"/>
            <a:r>
              <a:rPr lang="en-US" dirty="0" smtClean="0"/>
              <a:t>Adjustable parameters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07" y="2711917"/>
            <a:ext cx="4734795" cy="2609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5475" y="6545879"/>
            <a:ext cx="4166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https://slides.com/johanneskoester/snakemake-short#/4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6797" y="5183309"/>
            <a:ext cx="305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Scalability and Automation of Snakemake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4725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Snakemake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en-US" dirty="0" smtClean="0"/>
              <a:t>Snakemake works by….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Reading a set of “rules” or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These rules divide into </a:t>
            </a:r>
            <a:r>
              <a:rPr lang="en-US" dirty="0" err="1" smtClean="0"/>
              <a:t>substeps</a:t>
            </a:r>
            <a:r>
              <a:rPr lang="en-US" dirty="0" smtClean="0"/>
              <a:t> by detailing how output files are created from input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Automatically creating computational jobs based on a rule and its corresponding input and output file </a:t>
            </a:r>
            <a:r>
              <a:rPr lang="en-US" dirty="0" smtClean="0"/>
              <a:t>pathways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All previous steps were implemented into Snakemake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73112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https://snakemake.readthedocs.io/en/stable/tutorial/tutorial.html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52" y="1450312"/>
            <a:ext cx="30670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Snakemake Adjustability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333578" cy="3880773"/>
          </a:xfrm>
        </p:spPr>
        <p:txBody>
          <a:bodyPr/>
          <a:lstStyle/>
          <a:p>
            <a:r>
              <a:rPr lang="en-US" dirty="0" smtClean="0"/>
              <a:t>Adjustability and Customization is a major part of Snakemake</a:t>
            </a:r>
          </a:p>
          <a:p>
            <a:endParaRPr lang="en-US" dirty="0"/>
          </a:p>
          <a:p>
            <a:r>
              <a:rPr lang="en-US" dirty="0" smtClean="0"/>
              <a:t>This is accomplished through the config file.</a:t>
            </a:r>
          </a:p>
          <a:p>
            <a:endParaRPr lang="en-US" dirty="0"/>
          </a:p>
          <a:p>
            <a:r>
              <a:rPr lang="en-US" dirty="0" smtClean="0"/>
              <a:t>The config file allows for parameters to be adjusted through a </a:t>
            </a:r>
            <a:r>
              <a:rPr lang="en-US" dirty="0" smtClean="0"/>
              <a:t>separate file </a:t>
            </a:r>
            <a:r>
              <a:rPr lang="en-US" dirty="0" smtClean="0"/>
              <a:t>instead of manual adjustment of code.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01226" y="6581001"/>
            <a:ext cx="2590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https://snakemake.readthedocs.io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84" y="2160589"/>
            <a:ext cx="3459018" cy="36458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4984" y="5905825"/>
            <a:ext cx="1742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Example of a Config File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7868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Number Analysis Study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Tumor samples taken from 12 patients</a:t>
            </a:r>
          </a:p>
          <a:p>
            <a:endParaRPr lang="en-US" dirty="0"/>
          </a:p>
          <a:p>
            <a:r>
              <a:rPr lang="en-US" dirty="0" smtClean="0"/>
              <a:t>70 exomes including</a:t>
            </a:r>
          </a:p>
          <a:p>
            <a:pPr lvl="1"/>
            <a:r>
              <a:rPr lang="en-US" dirty="0" smtClean="0"/>
              <a:t>Mature teratomas</a:t>
            </a:r>
          </a:p>
          <a:p>
            <a:pPr lvl="1"/>
            <a:r>
              <a:rPr lang="en-US" dirty="0" smtClean="0"/>
              <a:t>Immature teratomas</a:t>
            </a:r>
          </a:p>
          <a:p>
            <a:pPr lvl="1"/>
            <a:r>
              <a:rPr lang="en-US" dirty="0" smtClean="0"/>
              <a:t>Metastatic tumors</a:t>
            </a:r>
          </a:p>
          <a:p>
            <a:pPr lvl="1"/>
            <a:r>
              <a:rPr lang="en-US" dirty="0" err="1" smtClean="0"/>
              <a:t>Gliomatosis</a:t>
            </a:r>
            <a:r>
              <a:rPr lang="en-US" dirty="0" smtClean="0"/>
              <a:t> </a:t>
            </a:r>
            <a:r>
              <a:rPr lang="en-US" dirty="0" err="1" smtClean="0"/>
              <a:t>Peritonei</a:t>
            </a:r>
            <a:endParaRPr lang="en-US" dirty="0" smtClean="0"/>
          </a:p>
          <a:p>
            <a:pPr lvl="1"/>
            <a:r>
              <a:rPr lang="en-US" dirty="0" smtClean="0"/>
              <a:t>Unilateral and Bilateral Cases</a:t>
            </a:r>
          </a:p>
          <a:p>
            <a:pPr lvl="1"/>
            <a:r>
              <a:rPr lang="en-US" dirty="0" smtClean="0"/>
              <a:t>Matched normal tissue from the fallopian 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24463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Number of unique reads that contain a specific nucleotide sequence</a:t>
            </a:r>
          </a:p>
          <a:p>
            <a:r>
              <a:rPr lang="en-US" dirty="0" smtClean="0"/>
              <a:t>Data contains low coverage in hopes of performing a low cost experiment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00" y="1930400"/>
            <a:ext cx="6439231" cy="22353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1995" y="6581001"/>
            <a:ext cx="1890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www.metagenomics.wiki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43700" y="4426520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Coverage Diagram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1000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IchorCNA</a:t>
            </a:r>
            <a:r>
              <a:rPr lang="en-US" dirty="0" smtClean="0"/>
              <a:t> vs </a:t>
            </a:r>
            <a:r>
              <a:rPr lang="en-US" dirty="0" err="1" smtClean="0"/>
              <a:t>CNVKit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attempt to run copy number analysis in order to predict the locations of copy number events</a:t>
            </a:r>
          </a:p>
          <a:p>
            <a:r>
              <a:rPr lang="en-US" dirty="0" err="1" smtClean="0"/>
              <a:t>CNVKit</a:t>
            </a:r>
            <a:endParaRPr lang="en-US" dirty="0" smtClean="0"/>
          </a:p>
          <a:p>
            <a:pPr lvl="1"/>
            <a:r>
              <a:rPr lang="en-US" dirty="0" smtClean="0"/>
              <a:t>Requires </a:t>
            </a:r>
            <a:r>
              <a:rPr lang="en-US" dirty="0"/>
              <a:t>relatively high coverage samples</a:t>
            </a:r>
          </a:p>
          <a:p>
            <a:pPr lvl="1"/>
            <a:r>
              <a:rPr lang="en-US" dirty="0"/>
              <a:t>Ineffective with the data</a:t>
            </a:r>
          </a:p>
          <a:p>
            <a:r>
              <a:rPr lang="en-US" dirty="0" err="1" smtClean="0"/>
              <a:t>IchorCNA</a:t>
            </a:r>
            <a:endParaRPr lang="en-US" dirty="0" smtClean="0"/>
          </a:p>
          <a:p>
            <a:pPr lvl="1"/>
            <a:r>
              <a:rPr lang="en-US" dirty="0" smtClean="0"/>
              <a:t>Can use relatively low coverage samples </a:t>
            </a:r>
          </a:p>
          <a:p>
            <a:pPr lvl="1"/>
            <a:r>
              <a:rPr lang="en-US" dirty="0" smtClean="0"/>
              <a:t>Relatively effective with the data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74002" y="5871555"/>
            <a:ext cx="307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Viktor </a:t>
            </a:r>
            <a:r>
              <a:rPr lang="en-US" sz="1200" dirty="0" err="1"/>
              <a:t>Adalsteinsson</a:t>
            </a:r>
            <a:r>
              <a:rPr lang="en-US" sz="1200" dirty="0"/>
              <a:t>, Gavin Ha, and Samuel Freeman. Scalable whole-exome sequencing of cell-free DNA reveals high concordance with metastatic tumors. </a:t>
            </a:r>
            <a:r>
              <a:rPr lang="en-US" sz="1200" i="1" dirty="0"/>
              <a:t>Nature </a:t>
            </a:r>
            <a:r>
              <a:rPr lang="en-US" sz="1200" dirty="0"/>
              <a:t>(2017).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501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IchorCNA</a:t>
            </a:r>
            <a:r>
              <a:rPr lang="en-US" dirty="0" smtClean="0"/>
              <a:t> Method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" y="1930400"/>
            <a:ext cx="9793224" cy="16000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74002" y="5871555"/>
            <a:ext cx="307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Viktor </a:t>
            </a:r>
            <a:r>
              <a:rPr lang="en-US" sz="1200" dirty="0" err="1"/>
              <a:t>Adalsteinsson</a:t>
            </a:r>
            <a:r>
              <a:rPr lang="en-US" sz="1200" dirty="0"/>
              <a:t>, Gavin Ha, and Samuel Freeman. Scalable whole-exome sequencing of cell-free DNA reveals high concordance with metastatic tumors. </a:t>
            </a:r>
            <a:r>
              <a:rPr lang="en-US" sz="1200" i="1" dirty="0"/>
              <a:t>Nature </a:t>
            </a:r>
            <a:r>
              <a:rPr lang="en-US" sz="1200" dirty="0"/>
              <a:t>(2017).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16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of </a:t>
            </a:r>
            <a:r>
              <a:rPr lang="en-US" dirty="0" err="1" smtClean="0"/>
              <a:t>Normals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Panel of Normals provides reference and reduces noise in the copy number analysis by normalizing the data</a:t>
            </a:r>
            <a:endParaRPr lang="en-US" dirty="0"/>
          </a:p>
          <a:p>
            <a:r>
              <a:rPr lang="en-US" dirty="0" err="1" smtClean="0"/>
              <a:t>IchorCNA</a:t>
            </a:r>
            <a:r>
              <a:rPr lang="en-US" dirty="0" smtClean="0"/>
              <a:t> </a:t>
            </a:r>
            <a:r>
              <a:rPr lang="en-US" dirty="0" smtClean="0"/>
              <a:t>provides a default version</a:t>
            </a:r>
          </a:p>
          <a:p>
            <a:r>
              <a:rPr lang="en-US" dirty="0" smtClean="0"/>
              <a:t>Custom version was generated from the normal samples</a:t>
            </a:r>
          </a:p>
          <a:p>
            <a:r>
              <a:rPr lang="en-US" dirty="0" smtClean="0"/>
              <a:t>Normal sample 33 was excluded due to possible tumor contamination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list </a:t>
            </a:r>
            <a:r>
              <a:rPr lang="en-US" dirty="0" smtClean="0"/>
              <a:t>of all normal file paths</a:t>
            </a:r>
          </a:p>
          <a:p>
            <a:pPr lvl="1"/>
            <a:r>
              <a:rPr lang="en-US" dirty="0" smtClean="0"/>
              <a:t>Hg19 reference genome used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appability </a:t>
            </a:r>
            <a:r>
              <a:rPr lang="en-US" dirty="0" smtClean="0"/>
              <a:t>wig file for reference </a:t>
            </a:r>
            <a:r>
              <a:rPr lang="en-US" dirty="0" smtClean="0"/>
              <a:t>genome for </a:t>
            </a:r>
            <a:r>
              <a:rPr lang="en-US" dirty="0" smtClean="0"/>
              <a:t>bias </a:t>
            </a:r>
            <a:r>
              <a:rPr lang="en-US" dirty="0" smtClean="0"/>
              <a:t>correction</a:t>
            </a:r>
            <a:endParaRPr lang="en-US" dirty="0" smtClean="0"/>
          </a:p>
          <a:p>
            <a:pPr lvl="1"/>
            <a:r>
              <a:rPr lang="en-US" dirty="0" smtClean="0"/>
              <a:t>Hg19</a:t>
            </a:r>
            <a:r>
              <a:rPr lang="en-US" dirty="0" smtClean="0"/>
              <a:t> </a:t>
            </a:r>
            <a:r>
              <a:rPr lang="en-US" dirty="0" smtClean="0"/>
              <a:t>centromere </a:t>
            </a:r>
            <a:r>
              <a:rPr lang="en-US" dirty="0" smtClean="0"/>
              <a:t>locations utilized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 smtClean="0"/>
              <a:t>custom exons </a:t>
            </a:r>
            <a:r>
              <a:rPr lang="en-US" dirty="0" smtClean="0"/>
              <a:t>file to further normalization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Two-Component Mixture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851596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copy number events in the processed reads are a mixture of DNA fragments derived from tumor and non-tumor cells.</a:t>
            </a:r>
          </a:p>
          <a:p>
            <a:endParaRPr lang="en-US" dirty="0" smtClean="0"/>
          </a:p>
          <a:p>
            <a:r>
              <a:rPr lang="en-US" dirty="0"/>
              <a:t>Thus, it is necessary to create a two-component mixture model to determine the likelihood the copy number event is from the tumor cells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allows one to derive information about a cell without having to know whether the cell is a tumor or a non-tumor.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74002" y="5046041"/>
            <a:ext cx="30796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Viktor </a:t>
            </a:r>
            <a:r>
              <a:rPr lang="en-US" sz="1000" dirty="0" err="1"/>
              <a:t>Adalsteinsson</a:t>
            </a:r>
            <a:r>
              <a:rPr lang="en-US" sz="1000" dirty="0"/>
              <a:t>, Gavin Ha, and Samuel Freeman. Scalable whole-exome sequencing of cell-free DNA reveals high concordance with metastatic tumors. </a:t>
            </a:r>
            <a:r>
              <a:rPr lang="en-US" sz="1000" i="1" dirty="0"/>
              <a:t>Nature </a:t>
            </a:r>
            <a:r>
              <a:rPr lang="en-US" sz="1000" dirty="0"/>
              <a:t>(2017).</a:t>
            </a:r>
          </a:p>
          <a:p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30" y="2160589"/>
            <a:ext cx="3981450" cy="2657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8930" y="4819579"/>
            <a:ext cx="5099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Example of Two-Component Mixture Model (TCMM). Top curve is the TCMM. </a:t>
            </a:r>
            <a:endParaRPr lang="en-US" sz="11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274002" y="5688449"/>
            <a:ext cx="30796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Kikawa</a:t>
            </a:r>
            <a:r>
              <a:rPr lang="en-US" sz="1000" dirty="0"/>
              <a:t>, Cliff &amp; </a:t>
            </a:r>
            <a:r>
              <a:rPr lang="en-US" sz="1000" dirty="0" err="1"/>
              <a:t>Shatalov</a:t>
            </a:r>
            <a:r>
              <a:rPr lang="en-US" sz="1000" dirty="0"/>
              <a:t>, Michael &amp; Kloppers, P &amp; </a:t>
            </a:r>
            <a:r>
              <a:rPr lang="en-US" sz="1000" dirty="0" err="1"/>
              <a:t>Mkolesia</a:t>
            </a:r>
            <a:r>
              <a:rPr lang="en-US" sz="1000" dirty="0"/>
              <a:t>, Andrew. (2015). Parameter Estimation for a Mixture of Two Univariate Gaussian Distributions: A Comparative Analysis of The Proposed and </a:t>
            </a:r>
            <a:r>
              <a:rPr lang="en-US" sz="900" dirty="0"/>
              <a:t>Maximum</a:t>
            </a:r>
            <a:r>
              <a:rPr lang="en-US" sz="1000" dirty="0"/>
              <a:t> Likelihood Methods. British Journal of Mathematics &amp; Computer Science. 12. 1-8. 10.9734/BJMCS/2016/16617. </a:t>
            </a:r>
          </a:p>
        </p:txBody>
      </p:sp>
    </p:spTree>
    <p:extLst>
      <p:ext uri="{BB962C8B-B14F-4D97-AF65-F5344CB8AC3E}">
        <p14:creationId xmlns:p14="http://schemas.microsoft.com/office/powerpoint/2010/main" val="4118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Types of Ovarian Tumors - Mature Teratomas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5622882" cy="3880773"/>
          </a:xfrm>
        </p:spPr>
        <p:txBody>
          <a:bodyPr/>
          <a:lstStyle/>
          <a:p>
            <a:endParaRPr lang="en-US" dirty="0"/>
          </a:p>
          <a:p>
            <a:pPr lvl="0"/>
            <a:r>
              <a:rPr lang="en-US" dirty="0"/>
              <a:t>Mature Teratomas</a:t>
            </a:r>
          </a:p>
          <a:p>
            <a:pPr lvl="1"/>
            <a:r>
              <a:rPr lang="en-US" dirty="0"/>
              <a:t>Tumor made up of several different types of tissue such as hair, muscle, and bone</a:t>
            </a:r>
          </a:p>
          <a:p>
            <a:pPr lvl="1"/>
            <a:r>
              <a:rPr lang="en-US" dirty="0"/>
              <a:t>Cells are similar to normal cells</a:t>
            </a:r>
          </a:p>
          <a:p>
            <a:pPr lvl="1"/>
            <a:r>
              <a:rPr lang="en-US" dirty="0"/>
              <a:t>Generally benign, though can grow back after surgery</a:t>
            </a:r>
          </a:p>
          <a:p>
            <a:pPr lvl="1"/>
            <a:r>
              <a:rPr lang="en-US" dirty="0"/>
              <a:t>Occur in the sacrum of newborns or ovaries of women in their reproductive years</a:t>
            </a:r>
          </a:p>
          <a:p>
            <a:pPr lvl="1"/>
            <a:r>
              <a:rPr lang="en-US" dirty="0"/>
              <a:t>Arise from totipotent cells</a:t>
            </a:r>
          </a:p>
          <a:p>
            <a:endParaRPr lang="en-US" dirty="0"/>
          </a:p>
        </p:txBody>
      </p:sp>
      <p:pic>
        <p:nvPicPr>
          <p:cNvPr id="1026" name="Picture 2" descr="Image result for mature terato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15" y="2560321"/>
            <a:ext cx="3072385" cy="230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97828" y="6457890"/>
            <a:ext cx="4194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Kurman</a:t>
            </a:r>
            <a:r>
              <a:rPr lang="en-US" sz="1000" dirty="0"/>
              <a:t>, R. J. (2014). </a:t>
            </a:r>
            <a:r>
              <a:rPr lang="en-US" sz="1000" i="1" dirty="0"/>
              <a:t>WHO classification of </a:t>
            </a:r>
            <a:r>
              <a:rPr lang="en-US" sz="1000" i="1" dirty="0" err="1"/>
              <a:t>tumours</a:t>
            </a:r>
            <a:r>
              <a:rPr lang="en-US" sz="1000" i="1" dirty="0"/>
              <a:t> of female reproductive </a:t>
            </a:r>
            <a:r>
              <a:rPr lang="en-US" sz="1000" i="1" dirty="0" err="1" smtClean="0"/>
              <a:t>organs:.</a:t>
            </a:r>
            <a:r>
              <a:rPr lang="en-US" sz="1000" dirty="0" err="1" smtClean="0"/>
              <a:t>Lyon</a:t>
            </a:r>
            <a:r>
              <a:rPr lang="en-US" sz="1000" dirty="0"/>
              <a:t>: </a:t>
            </a:r>
            <a:r>
              <a:rPr lang="en-US" sz="1000" dirty="0" err="1"/>
              <a:t>Internat.</a:t>
            </a:r>
            <a:r>
              <a:rPr lang="en-US" sz="1000" dirty="0"/>
              <a:t> Agency for Research on Cancer.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528815" y="4965405"/>
            <a:ext cx="14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Mature Teratomas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0727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607047" cy="3880773"/>
          </a:xfrm>
        </p:spPr>
        <p:txBody>
          <a:bodyPr/>
          <a:lstStyle/>
          <a:p>
            <a:r>
              <a:rPr lang="en-US" dirty="0"/>
              <a:t>A Hidden Markov Model is utilized when there’s a previous observation on a data set, yet the state of the data is unknown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is ideal for this analysis since the copy number event for each read is unknown, yet the intensity of the effect is known.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74002" y="5871555"/>
            <a:ext cx="307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Viktor </a:t>
            </a:r>
            <a:r>
              <a:rPr lang="en-US" sz="1200" dirty="0" err="1"/>
              <a:t>Adalsteinsson</a:t>
            </a:r>
            <a:r>
              <a:rPr lang="en-US" sz="1200" dirty="0"/>
              <a:t>, Gavin Ha, and Samuel Freeman. Scalable whole-exome sequencing of cell-free DNA reveals high concordance with metastatic tumors. </a:t>
            </a:r>
            <a:r>
              <a:rPr lang="en-US" sz="1200" i="1" dirty="0"/>
              <a:t>Nature </a:t>
            </a:r>
            <a:r>
              <a:rPr lang="en-US" sz="1200" dirty="0"/>
              <a:t>(2017).</a:t>
            </a:r>
          </a:p>
          <a:p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381" y="1930400"/>
            <a:ext cx="3586561" cy="31280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7464" y="5058441"/>
            <a:ext cx="3746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Probabilistic parameters of a hidden Markov model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7326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for Hidden 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</a:t>
            </a:r>
            <a:r>
              <a:rPr lang="en-US" dirty="0" smtClean="0"/>
              <a:t>count </a:t>
            </a:r>
            <a:r>
              <a:rPr lang="en-US" dirty="0" smtClean="0"/>
              <a:t>file paths provided</a:t>
            </a:r>
            <a:endParaRPr lang="en-US" dirty="0" smtClean="0"/>
          </a:p>
          <a:p>
            <a:r>
              <a:rPr lang="en-US" dirty="0" smtClean="0"/>
              <a:t>Ploidy of 2</a:t>
            </a:r>
          </a:p>
          <a:p>
            <a:r>
              <a:rPr lang="en-US" dirty="0" smtClean="0"/>
              <a:t>Normal Contamination ranging from .5 to .95</a:t>
            </a:r>
            <a:endParaRPr lang="en-US" dirty="0" smtClean="0"/>
          </a:p>
          <a:p>
            <a:r>
              <a:rPr lang="en-US" dirty="0" smtClean="0"/>
              <a:t>Reference Genome of Hg19 Utilized</a:t>
            </a:r>
          </a:p>
          <a:p>
            <a:r>
              <a:rPr lang="en-US" dirty="0" smtClean="0"/>
              <a:t>Mappability Wig File of Hg19 Utilized</a:t>
            </a:r>
            <a:endParaRPr lang="en-US" dirty="0" smtClean="0"/>
          </a:p>
          <a:p>
            <a:r>
              <a:rPr lang="en-US" dirty="0" smtClean="0"/>
              <a:t>Centromere locations provided</a:t>
            </a:r>
            <a:endParaRPr lang="en-US" dirty="0" smtClean="0"/>
          </a:p>
          <a:p>
            <a:r>
              <a:rPr lang="en-US" dirty="0" smtClean="0"/>
              <a:t>Chromosome Analysis ranging from 1 to 22 and only on X Chromosomes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109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585782" cy="3880773"/>
          </a:xfrm>
        </p:spPr>
        <p:txBody>
          <a:bodyPr/>
          <a:lstStyle/>
          <a:p>
            <a:r>
              <a:rPr lang="en-US" dirty="0" smtClean="0"/>
              <a:t>Types of copy number state include gains, neutral, and deletions</a:t>
            </a:r>
          </a:p>
          <a:p>
            <a:endParaRPr lang="en-US" dirty="0" smtClean="0"/>
          </a:p>
          <a:p>
            <a:r>
              <a:rPr lang="en-US" dirty="0" smtClean="0"/>
              <a:t>Transition Model is utilized to </a:t>
            </a:r>
            <a:r>
              <a:rPr lang="en-US" dirty="0"/>
              <a:t>model the probability for each copy number state</a:t>
            </a:r>
          </a:p>
          <a:p>
            <a:endParaRPr lang="en-US" dirty="0" smtClean="0"/>
          </a:p>
          <a:p>
            <a:r>
              <a:rPr lang="en-US" dirty="0"/>
              <a:t>The event with the highest probability was outputted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74002" y="5871555"/>
            <a:ext cx="307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Viktor </a:t>
            </a:r>
            <a:r>
              <a:rPr lang="en-US" sz="1200" dirty="0" err="1"/>
              <a:t>Adalsteinsson</a:t>
            </a:r>
            <a:r>
              <a:rPr lang="en-US" sz="1200" dirty="0"/>
              <a:t>, Gavin Ha, and Samuel Freeman. Scalable whole-exome sequencing of cell-free DNA reveals high concordance with metastatic tumors. </a:t>
            </a:r>
            <a:r>
              <a:rPr lang="en-US" sz="1200" i="1" dirty="0"/>
              <a:t>Nature </a:t>
            </a:r>
            <a:r>
              <a:rPr lang="en-US" sz="1200" dirty="0"/>
              <a:t>(2017).</a:t>
            </a:r>
          </a:p>
          <a:p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68" y="2160589"/>
            <a:ext cx="4294783" cy="176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63116" y="3927989"/>
            <a:ext cx="2226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Types of Copy Number Events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16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Model and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</a:t>
            </a:r>
            <a:r>
              <a:rPr lang="en-US" dirty="0"/>
              <a:t>model was utilized to determine the probability the transition model would output the correct result given the listed </a:t>
            </a:r>
            <a:r>
              <a:rPr lang="en-US" dirty="0" smtClean="0"/>
              <a:t>assumptions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Finally, a machine learning algorithm was implemented to assess the accuracy of the copy number </a:t>
            </a:r>
            <a:r>
              <a:rPr lang="en-US" dirty="0" smtClean="0"/>
              <a:t>analysis</a:t>
            </a:r>
          </a:p>
          <a:p>
            <a:endParaRPr lang="en-US" dirty="0"/>
          </a:p>
          <a:p>
            <a:r>
              <a:rPr lang="en-US" dirty="0" smtClean="0"/>
              <a:t>The algorithm would learn from the copy number analysis and predict the copy number events more accurately.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4002" y="5871555"/>
            <a:ext cx="307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Viktor </a:t>
            </a:r>
            <a:r>
              <a:rPr lang="en-US" sz="1200" dirty="0" err="1"/>
              <a:t>Adalsteinsson</a:t>
            </a:r>
            <a:r>
              <a:rPr lang="en-US" sz="1200" dirty="0"/>
              <a:t>, Gavin Ha, and Samuel Freeman. Scalable whole-exome sequencing of cell-free DNA reveals high concordance with metastatic tumors. </a:t>
            </a:r>
            <a:r>
              <a:rPr lang="en-US" sz="1200" i="1" dirty="0"/>
              <a:t>Nature </a:t>
            </a:r>
            <a:r>
              <a:rPr lang="en-US" sz="1200" dirty="0"/>
              <a:t>(2017).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87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Log2 Ratio and Tumor Fraction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8196"/>
            <a:ext cx="5723466" cy="3880773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 smtClean="0"/>
              <a:t>Log2 Ratio</a:t>
            </a:r>
          </a:p>
          <a:p>
            <a:pPr lvl="2"/>
            <a:r>
              <a:rPr lang="en-US" sz="1800" dirty="0" smtClean="0"/>
              <a:t>Shows the ratio between tumor and normal DNA.</a:t>
            </a:r>
          </a:p>
          <a:p>
            <a:pPr lvl="1"/>
            <a:r>
              <a:rPr lang="en-US" sz="2400" dirty="0" smtClean="0"/>
              <a:t>Tumor </a:t>
            </a:r>
            <a:r>
              <a:rPr lang="en-US" sz="2400" dirty="0" smtClean="0"/>
              <a:t>Fraction</a:t>
            </a:r>
          </a:p>
          <a:p>
            <a:pPr lvl="2" algn="ctr"/>
            <a:r>
              <a:rPr lang="en-US" sz="1800" dirty="0"/>
              <a:t>A tumor fraction is outputted based on the number of copy events in the </a:t>
            </a:r>
            <a:r>
              <a:rPr lang="en-US" sz="1800" dirty="0" smtClean="0"/>
              <a:t>genome</a:t>
            </a:r>
          </a:p>
          <a:p>
            <a:pPr lvl="2"/>
            <a:r>
              <a:rPr lang="en-US" sz="1800" dirty="0" smtClean="0"/>
              <a:t>States the amount of tumor DNA present in the sample</a:t>
            </a:r>
          </a:p>
          <a:p>
            <a:pPr lvl="2"/>
            <a:r>
              <a:rPr lang="en-US" sz="1800" dirty="0"/>
              <a:t>Tumors can have a tumor fraction of 0</a:t>
            </a:r>
            <a:r>
              <a:rPr lang="en-US" sz="1800" dirty="0" smtClean="0"/>
              <a:t>.</a:t>
            </a:r>
          </a:p>
          <a:p>
            <a:pPr lvl="2"/>
            <a:r>
              <a:rPr lang="en-US" sz="1800" dirty="0" smtClean="0"/>
              <a:t>Means the alteration proportion was &lt; 0.05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274002" y="5871555"/>
            <a:ext cx="307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Viktor </a:t>
            </a:r>
            <a:r>
              <a:rPr lang="en-US" sz="1200" dirty="0" err="1"/>
              <a:t>Adalsteinsson</a:t>
            </a:r>
            <a:r>
              <a:rPr lang="en-US" sz="1200" dirty="0"/>
              <a:t>, Gavin Ha, and Samuel Freeman. Scalable whole-exome sequencing of cell-free DNA reveals high concordance with metastatic tumors. </a:t>
            </a:r>
            <a:r>
              <a:rPr lang="en-US" sz="1200" i="1" dirty="0"/>
              <a:t>Nature </a:t>
            </a:r>
            <a:r>
              <a:rPr lang="en-US" sz="1200" dirty="0"/>
              <a:t>(2017).</a:t>
            </a:r>
          </a:p>
          <a:p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41" y="1538196"/>
            <a:ext cx="2392661" cy="3488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1341" y="4987494"/>
            <a:ext cx="287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Tumor Fraction Resulting from low-pass whole-genome sequencing</a:t>
            </a:r>
          </a:p>
        </p:txBody>
      </p:sp>
    </p:spTree>
    <p:extLst>
      <p:ext uri="{BB962C8B-B14F-4D97-AF65-F5344CB8AC3E}">
        <p14:creationId xmlns:p14="http://schemas.microsoft.com/office/powerpoint/2010/main" val="20747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sample have a non-two ploidy</a:t>
            </a:r>
          </a:p>
          <a:p>
            <a:r>
              <a:rPr lang="en-US" dirty="0" smtClean="0"/>
              <a:t>Some samples are </a:t>
            </a:r>
            <a:r>
              <a:rPr lang="en-US" smtClean="0"/>
              <a:t>too noisy</a:t>
            </a:r>
            <a:endParaRPr lang="en-US" dirty="0" smtClean="0"/>
          </a:p>
          <a:p>
            <a:r>
              <a:rPr lang="en-US" dirty="0" smtClean="0"/>
              <a:t>Some samples contain too much normal contamination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cs typeface="Calibri Light"/>
              </a:rPr>
              <a:t>IchorCNA</a:t>
            </a:r>
            <a:r>
              <a:rPr lang="en-US" dirty="0" smtClean="0">
                <a:cs typeface="Calibri Light"/>
              </a:rPr>
              <a:t> Graphical </a:t>
            </a:r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35386"/>
            <a:ext cx="12188952" cy="3200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947E1F1-1840-4F91-BBB7-9DDE5B19E554}"/>
              </a:ext>
            </a:extLst>
          </p:cNvPr>
          <p:cNvSpPr txBox="1"/>
          <p:nvPr/>
        </p:nvSpPr>
        <p:spPr>
          <a:xfrm>
            <a:off x="7251927" y="439178"/>
            <a:ext cx="4226832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/>
              <a:t>ovarian mature </a:t>
            </a:r>
            <a:r>
              <a:rPr lang="en-US" sz="1100" dirty="0" err="1"/>
              <a:t>teratoma</a:t>
            </a:r>
            <a:r>
              <a:rPr lang="en-US" sz="1100" dirty="0"/>
              <a:t> (neuroglial) 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3657600"/>
            <a:ext cx="12188952" cy="320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6FA76F-22AE-4620-B8F6-AD66B4ECE456}"/>
              </a:ext>
            </a:extLst>
          </p:cNvPr>
          <p:cNvSpPr txBox="1"/>
          <p:nvPr/>
        </p:nvSpPr>
        <p:spPr>
          <a:xfrm>
            <a:off x="7612743" y="3574176"/>
            <a:ext cx="3505200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/>
              <a:t>Ovarian Mature Teratoma (skin)</a:t>
            </a:r>
          </a:p>
        </p:txBody>
      </p:sp>
    </p:spTree>
    <p:extLst>
      <p:ext uri="{BB962C8B-B14F-4D97-AF65-F5344CB8AC3E}">
        <p14:creationId xmlns:p14="http://schemas.microsoft.com/office/powerpoint/2010/main" val="5460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" y="457200"/>
            <a:ext cx="12188952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E04E6F4-411C-4A1F-94A4-E4BC49EEA72F}"/>
              </a:ext>
            </a:extLst>
          </p:cNvPr>
          <p:cNvSpPr txBox="1"/>
          <p:nvPr/>
        </p:nvSpPr>
        <p:spPr>
          <a:xfrm>
            <a:off x="7823198" y="550711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Metastatic Yolk Sac Tumor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1880"/>
            <a:ext cx="12188952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5263104-E53A-44A5-A1A9-8E313495EF9F}"/>
              </a:ext>
            </a:extLst>
          </p:cNvPr>
          <p:cNvSpPr txBox="1"/>
          <p:nvPr/>
        </p:nvSpPr>
        <p:spPr>
          <a:xfrm>
            <a:off x="7463969" y="3657600"/>
            <a:ext cx="3461657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Metastatic Mature Teratoma</a:t>
            </a:r>
          </a:p>
        </p:txBody>
      </p:sp>
    </p:spTree>
    <p:extLst>
      <p:ext uri="{BB962C8B-B14F-4D97-AF65-F5344CB8AC3E}">
        <p14:creationId xmlns:p14="http://schemas.microsoft.com/office/powerpoint/2010/main" val="18330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88952" cy="3200400"/>
          </a:xfr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65B4CB3-6F4E-4FBF-8D57-27934521C48F}"/>
              </a:ext>
            </a:extLst>
          </p:cNvPr>
          <p:cNvSpPr txBox="1"/>
          <p:nvPr/>
        </p:nvSpPr>
        <p:spPr>
          <a:xfrm>
            <a:off x="7302499" y="457200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ovarian mature </a:t>
            </a:r>
            <a:r>
              <a:rPr lang="en-US" sz="1000" dirty="0" err="1"/>
              <a:t>teratoma</a:t>
            </a:r>
            <a:r>
              <a:rPr lang="en-US" sz="1000" dirty="0"/>
              <a:t> (skin) </a:t>
            </a:r>
            <a:endParaRPr lang="en-US" sz="1000" dirty="0">
              <a:cs typeface="Calibri"/>
            </a:endParaRP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0"/>
            <a:ext cx="12188952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65B4CB3-6F4E-4FBF-8D57-27934521C48F}"/>
              </a:ext>
            </a:extLst>
          </p:cNvPr>
          <p:cNvSpPr txBox="1"/>
          <p:nvPr/>
        </p:nvSpPr>
        <p:spPr>
          <a:xfrm>
            <a:off x="7302499" y="3749675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metastatic immature </a:t>
            </a:r>
            <a:r>
              <a:rPr lang="en-US" sz="1000" dirty="0" err="1"/>
              <a:t>teratoma</a:t>
            </a:r>
            <a:r>
              <a:rPr lang="en-US" sz="1000" dirty="0"/>
              <a:t> #2 </a:t>
            </a:r>
            <a:endParaRPr lang="en-US" sz="1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13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95850" cy="1320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Types of Ovarian Tumors – Immature Teratomas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119962" cy="3880773"/>
          </a:xfrm>
        </p:spPr>
        <p:txBody>
          <a:bodyPr/>
          <a:lstStyle/>
          <a:p>
            <a:pPr lvl="0"/>
            <a:r>
              <a:rPr lang="en-US" dirty="0"/>
              <a:t>Immature Teratomas</a:t>
            </a:r>
          </a:p>
          <a:p>
            <a:pPr lvl="1"/>
            <a:r>
              <a:rPr lang="en-US" dirty="0"/>
              <a:t>Tumor made up of several different types of tissue such as hair, muscle, and bone</a:t>
            </a:r>
          </a:p>
          <a:p>
            <a:pPr lvl="1"/>
            <a:r>
              <a:rPr lang="en-US" dirty="0"/>
              <a:t>Cells are starkly different from normal cells</a:t>
            </a:r>
          </a:p>
          <a:p>
            <a:pPr lvl="1"/>
            <a:r>
              <a:rPr lang="en-US" dirty="0"/>
              <a:t>Generally metastatic</a:t>
            </a:r>
          </a:p>
          <a:p>
            <a:pPr lvl="1"/>
            <a:r>
              <a:rPr lang="en-US" dirty="0"/>
              <a:t>Contain excessive quantities of </a:t>
            </a:r>
            <a:r>
              <a:rPr lang="en-US" dirty="0" smtClean="0"/>
              <a:t>immature tissue </a:t>
            </a:r>
            <a:r>
              <a:rPr lang="en-US" dirty="0"/>
              <a:t>including excessive </a:t>
            </a:r>
            <a:r>
              <a:rPr lang="en-US" dirty="0" smtClean="0"/>
              <a:t>neuroepithelium</a:t>
            </a:r>
          </a:p>
          <a:p>
            <a:pPr lvl="1"/>
            <a:r>
              <a:rPr lang="en-US" dirty="0" smtClean="0"/>
              <a:t>Atypical mitotic </a:t>
            </a:r>
            <a:r>
              <a:rPr lang="en-US" dirty="0" smtClean="0"/>
              <a:t>activity</a:t>
            </a:r>
            <a:endParaRPr lang="en-US" dirty="0"/>
          </a:p>
          <a:p>
            <a:pPr lvl="1"/>
            <a:r>
              <a:rPr lang="en-US" dirty="0" smtClean="0"/>
              <a:t>Second most common malignant ovarian germ cell tumor</a:t>
            </a:r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056" y="2160589"/>
            <a:ext cx="3310128" cy="287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97828" y="6457890"/>
            <a:ext cx="4194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Kurman</a:t>
            </a:r>
            <a:r>
              <a:rPr lang="en-US" sz="1000" dirty="0"/>
              <a:t>, R. J. (2014). </a:t>
            </a:r>
            <a:r>
              <a:rPr lang="en-US" sz="1000" i="1" dirty="0"/>
              <a:t>WHO classification of </a:t>
            </a:r>
            <a:r>
              <a:rPr lang="en-US" sz="1000" i="1" dirty="0" err="1"/>
              <a:t>tumours</a:t>
            </a:r>
            <a:r>
              <a:rPr lang="en-US" sz="1000" i="1" dirty="0"/>
              <a:t> of female reproductive </a:t>
            </a:r>
            <a:r>
              <a:rPr lang="en-US" sz="1000" i="1" dirty="0" err="1" smtClean="0"/>
              <a:t>organs:.</a:t>
            </a:r>
            <a:r>
              <a:rPr lang="en-US" sz="1000" dirty="0" err="1" smtClean="0"/>
              <a:t>Lyon</a:t>
            </a:r>
            <a:r>
              <a:rPr lang="en-US" sz="1000" dirty="0"/>
              <a:t>: </a:t>
            </a:r>
            <a:r>
              <a:rPr lang="en-US" sz="1000" dirty="0" err="1"/>
              <a:t>Internat.</a:t>
            </a:r>
            <a:r>
              <a:rPr lang="en-US" sz="1000" dirty="0"/>
              <a:t> Agency for Research on Cancer.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163056" y="5040400"/>
            <a:ext cx="1562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Immature Teratoma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747593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3631287"/>
            <a:ext cx="12188952" cy="3200400"/>
          </a:xfrm>
        </p:spPr>
      </p:pic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430887"/>
            <a:ext cx="12188952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65B4CB3-6F4E-4FBF-8D57-27934521C48F}"/>
              </a:ext>
            </a:extLst>
          </p:cNvPr>
          <p:cNvSpPr txBox="1"/>
          <p:nvPr/>
        </p:nvSpPr>
        <p:spPr>
          <a:xfrm>
            <a:off x="7092949" y="510063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 err="1"/>
              <a:t>gliomatosis</a:t>
            </a:r>
            <a:r>
              <a:rPr lang="en-US" sz="1000" dirty="0"/>
              <a:t> </a:t>
            </a:r>
            <a:r>
              <a:rPr lang="en-US" sz="1000" dirty="0" err="1"/>
              <a:t>peritoneii</a:t>
            </a:r>
            <a:r>
              <a:rPr lang="en-US" sz="1000" dirty="0"/>
              <a:t> </a:t>
            </a:r>
            <a:endParaRPr lang="en-US" sz="10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65B4CB3-6F4E-4FBF-8D57-27934521C48F}"/>
              </a:ext>
            </a:extLst>
          </p:cNvPr>
          <p:cNvSpPr txBox="1"/>
          <p:nvPr/>
        </p:nvSpPr>
        <p:spPr>
          <a:xfrm>
            <a:off x="7597774" y="3692842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000" dirty="0"/>
              <a:t>L ovary mature teratoma (neuroglial) </a:t>
            </a:r>
            <a:endParaRPr lang="en-US" sz="1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2980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3657600"/>
            <a:ext cx="12188952" cy="3200400"/>
          </a:xfr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352"/>
            <a:ext cx="12188952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65B4CB3-6F4E-4FBF-8D57-27934521C48F}"/>
              </a:ext>
            </a:extLst>
          </p:cNvPr>
          <p:cNvSpPr txBox="1"/>
          <p:nvPr/>
        </p:nvSpPr>
        <p:spPr>
          <a:xfrm>
            <a:off x="7658100" y="365125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ovarian immature </a:t>
            </a:r>
            <a:r>
              <a:rPr lang="en-US" sz="1000" dirty="0" err="1"/>
              <a:t>teratoma</a:t>
            </a:r>
            <a:r>
              <a:rPr lang="en-US" sz="1000" dirty="0"/>
              <a:t> #1 </a:t>
            </a:r>
            <a:endParaRPr lang="en-US" sz="10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65B4CB3-6F4E-4FBF-8D57-27934521C48F}"/>
              </a:ext>
            </a:extLst>
          </p:cNvPr>
          <p:cNvSpPr txBox="1"/>
          <p:nvPr/>
        </p:nvSpPr>
        <p:spPr>
          <a:xfrm>
            <a:off x="7397749" y="3547904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ovarian immature </a:t>
            </a:r>
            <a:r>
              <a:rPr lang="en-US" sz="1000" dirty="0" err="1"/>
              <a:t>teratoma</a:t>
            </a:r>
            <a:r>
              <a:rPr lang="en-US" sz="1000" dirty="0"/>
              <a:t> #2 </a:t>
            </a:r>
            <a:endParaRPr lang="en-US" sz="1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7042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0288"/>
            <a:ext cx="12188952" cy="3200400"/>
          </a:xfrm>
        </p:spPr>
      </p:pic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144"/>
            <a:ext cx="12188952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65B4CB3-6F4E-4FBF-8D57-27934521C48F}"/>
              </a:ext>
            </a:extLst>
          </p:cNvPr>
          <p:cNvSpPr txBox="1"/>
          <p:nvPr/>
        </p:nvSpPr>
        <p:spPr>
          <a:xfrm>
            <a:off x="7397749" y="37988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ovarian yolk sac tumor </a:t>
            </a:r>
            <a:endParaRPr lang="en-US" sz="10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65B4CB3-6F4E-4FBF-8D57-27934521C48F}"/>
              </a:ext>
            </a:extLst>
          </p:cNvPr>
          <p:cNvSpPr txBox="1"/>
          <p:nvPr/>
        </p:nvSpPr>
        <p:spPr>
          <a:xfrm>
            <a:off x="7369174" y="353708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ovarian mature </a:t>
            </a:r>
            <a:r>
              <a:rPr lang="en-US" sz="1000" dirty="0" err="1"/>
              <a:t>teratoma</a:t>
            </a:r>
            <a:r>
              <a:rPr lang="en-US" sz="1000" dirty="0"/>
              <a:t> </a:t>
            </a:r>
            <a:endParaRPr lang="en-US" sz="1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3844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Redo samples with too much noise</a:t>
            </a:r>
          </a:p>
          <a:p>
            <a:r>
              <a:rPr lang="en-US" dirty="0" smtClean="0"/>
              <a:t>Redo samples with too much normal contamination</a:t>
            </a:r>
          </a:p>
          <a:p>
            <a:r>
              <a:rPr lang="en-US" dirty="0" smtClean="0"/>
              <a:t>Perform a CNV Kit analysis to verify the copy number event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3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Michael Heskett</a:t>
            </a:r>
          </a:p>
          <a:p>
            <a:r>
              <a:rPr lang="en-US" dirty="0" smtClean="0"/>
              <a:t>Paul Spellman</a:t>
            </a:r>
          </a:p>
          <a:p>
            <a:r>
              <a:rPr lang="en-US" dirty="0" smtClean="0"/>
              <a:t>Chris Boniface</a:t>
            </a:r>
          </a:p>
        </p:txBody>
      </p:sp>
    </p:spTree>
    <p:extLst>
      <p:ext uri="{BB962C8B-B14F-4D97-AF65-F5344CB8AC3E}">
        <p14:creationId xmlns:p14="http://schemas.microsoft.com/office/powerpoint/2010/main" val="208747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Types of Ovarian Tumors - </a:t>
            </a:r>
            <a:r>
              <a:rPr lang="en-US" sz="3200" dirty="0"/>
              <a:t>Metastatic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406730" cy="3880773"/>
          </a:xfrm>
        </p:spPr>
        <p:txBody>
          <a:bodyPr/>
          <a:lstStyle/>
          <a:p>
            <a:pPr lvl="0"/>
            <a:r>
              <a:rPr lang="en-US" dirty="0"/>
              <a:t>Metastatic Tumors</a:t>
            </a:r>
          </a:p>
          <a:p>
            <a:pPr lvl="1"/>
            <a:r>
              <a:rPr lang="en-US" dirty="0"/>
              <a:t>Tumors formed through cancer cells breaking away from the original </a:t>
            </a:r>
            <a:r>
              <a:rPr lang="en-US" dirty="0" smtClean="0"/>
              <a:t>tumor</a:t>
            </a:r>
          </a:p>
          <a:p>
            <a:pPr lvl="1"/>
            <a:r>
              <a:rPr lang="en-US" dirty="0" smtClean="0"/>
              <a:t>Pathologically similar to the original tumor</a:t>
            </a:r>
          </a:p>
          <a:p>
            <a:pPr lvl="1"/>
            <a:r>
              <a:rPr lang="en-US" dirty="0" smtClean="0"/>
              <a:t>Most likely to end up in the liver, spleen, intestines, and brain</a:t>
            </a:r>
          </a:p>
          <a:p>
            <a:pPr lvl="1"/>
            <a:r>
              <a:rPr lang="en-US" dirty="0" smtClean="0"/>
              <a:t>Most often affects menopausal women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098" name="Picture 2" descr="Image result for metastatic ovarian tumor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065" y="2160589"/>
            <a:ext cx="4189938" cy="30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97828" y="6457890"/>
            <a:ext cx="4194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Kurman</a:t>
            </a:r>
            <a:r>
              <a:rPr lang="en-US" sz="1000" dirty="0"/>
              <a:t>, R. J. (2014). </a:t>
            </a:r>
            <a:r>
              <a:rPr lang="en-US" sz="1000" i="1" dirty="0"/>
              <a:t>WHO classification of </a:t>
            </a:r>
            <a:r>
              <a:rPr lang="en-US" sz="1000" i="1" dirty="0" err="1"/>
              <a:t>tumours</a:t>
            </a:r>
            <a:r>
              <a:rPr lang="en-US" sz="1000" i="1" dirty="0"/>
              <a:t> of female reproductive </a:t>
            </a:r>
            <a:r>
              <a:rPr lang="en-US" sz="1000" i="1" dirty="0" err="1" smtClean="0"/>
              <a:t>organs:.</a:t>
            </a:r>
            <a:r>
              <a:rPr lang="en-US" sz="1000" dirty="0" err="1" smtClean="0"/>
              <a:t>Lyon</a:t>
            </a:r>
            <a:r>
              <a:rPr lang="en-US" sz="1000" dirty="0"/>
              <a:t>: </a:t>
            </a:r>
            <a:r>
              <a:rPr lang="en-US" sz="1000" dirty="0" err="1"/>
              <a:t>Internat.</a:t>
            </a:r>
            <a:r>
              <a:rPr lang="en-US" sz="1000" dirty="0"/>
              <a:t> Agency for Research on Cancer.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084064" y="5134790"/>
            <a:ext cx="2933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Common Location of Metastatic Tumors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484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Types of Ovarian Tumors </a:t>
            </a:r>
            <a:r>
              <a:rPr lang="en-US" sz="2800" dirty="0" smtClean="0"/>
              <a:t>– </a:t>
            </a:r>
            <a:r>
              <a:rPr lang="en-US" sz="2800" dirty="0" err="1" smtClean="0"/>
              <a:t>Gliomatosis</a:t>
            </a:r>
            <a:r>
              <a:rPr lang="en-US" sz="2800" dirty="0" smtClean="0"/>
              <a:t> </a:t>
            </a:r>
            <a:r>
              <a:rPr lang="en-US" sz="2800" dirty="0" err="1" smtClean="0"/>
              <a:t>Peritonei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927599" cy="3880773"/>
          </a:xfrm>
        </p:spPr>
        <p:txBody>
          <a:bodyPr/>
          <a:lstStyle/>
          <a:p>
            <a:pPr lvl="0"/>
            <a:r>
              <a:rPr lang="en-US" dirty="0" err="1"/>
              <a:t>Gliomatosis</a:t>
            </a:r>
            <a:r>
              <a:rPr lang="en-US" dirty="0"/>
              <a:t> </a:t>
            </a:r>
            <a:r>
              <a:rPr lang="en-US" dirty="0" err="1"/>
              <a:t>Peritonei</a:t>
            </a:r>
            <a:endParaRPr lang="en-US" dirty="0"/>
          </a:p>
          <a:p>
            <a:pPr lvl="1"/>
            <a:r>
              <a:rPr lang="en-US" dirty="0"/>
              <a:t>Implantation of nodular, predominantly mature, glial tissue on the peritoneal surfaces of patients with ovarian teratomas.</a:t>
            </a:r>
          </a:p>
          <a:p>
            <a:pPr lvl="1"/>
            <a:r>
              <a:rPr lang="en-US" dirty="0"/>
              <a:t>Generally occurs in the later years of puberty</a:t>
            </a:r>
          </a:p>
          <a:p>
            <a:pPr lvl="1"/>
            <a:r>
              <a:rPr lang="en-US" dirty="0"/>
              <a:t>Can occur in mature and immature teratomas, though tends to show up in mature teratomas.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33" y="2160589"/>
            <a:ext cx="3840484" cy="2733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01523" y="6457890"/>
            <a:ext cx="4194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Kurman</a:t>
            </a:r>
            <a:r>
              <a:rPr lang="en-US" sz="1000" dirty="0"/>
              <a:t>, R. J. (2014). </a:t>
            </a:r>
            <a:r>
              <a:rPr lang="en-US" sz="1000" i="1" dirty="0"/>
              <a:t>WHO classification of </a:t>
            </a:r>
            <a:r>
              <a:rPr lang="en-US" sz="1000" i="1" dirty="0" err="1"/>
              <a:t>tumours</a:t>
            </a:r>
            <a:r>
              <a:rPr lang="en-US" sz="1000" i="1" dirty="0"/>
              <a:t> of female reproductive </a:t>
            </a:r>
            <a:r>
              <a:rPr lang="en-US" sz="1000" i="1" dirty="0" err="1" smtClean="0"/>
              <a:t>organs:.</a:t>
            </a:r>
            <a:r>
              <a:rPr lang="en-US" sz="1000" dirty="0" err="1" smtClean="0"/>
              <a:t>Lyon</a:t>
            </a:r>
            <a:r>
              <a:rPr lang="en-US" sz="1000" dirty="0"/>
              <a:t>: </a:t>
            </a:r>
            <a:r>
              <a:rPr lang="en-US" sz="1000" dirty="0" err="1"/>
              <a:t>Internat.</a:t>
            </a:r>
            <a:r>
              <a:rPr lang="en-US" sz="1000" dirty="0"/>
              <a:t> Agency for Research on Cancer.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604933" y="4985422"/>
            <a:ext cx="2344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Tissue of Gliomatosis Peritonei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7616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10244666" cy="1320800"/>
          </a:xfrm>
        </p:spPr>
        <p:txBody>
          <a:bodyPr>
            <a:normAutofit/>
          </a:bodyPr>
          <a:lstStyle/>
          <a:p>
            <a:r>
              <a:rPr lang="en-US" sz="2800" dirty="0"/>
              <a:t>Types of Ovarian Tumors – </a:t>
            </a:r>
            <a:r>
              <a:rPr lang="en-US" sz="2800" dirty="0" smtClean="0"/>
              <a:t>Unilateral/Bilateral/Normal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Unilateral </a:t>
            </a:r>
            <a:r>
              <a:rPr lang="en-US" dirty="0"/>
              <a:t>Case</a:t>
            </a:r>
          </a:p>
          <a:p>
            <a:pPr lvl="1"/>
            <a:r>
              <a:rPr lang="en-US" dirty="0"/>
              <a:t>Teratoma arises in one ovary </a:t>
            </a:r>
          </a:p>
          <a:p>
            <a:pPr lvl="0"/>
            <a:r>
              <a:rPr lang="en-US" dirty="0"/>
              <a:t>Bilateral Cases</a:t>
            </a:r>
          </a:p>
          <a:p>
            <a:pPr lvl="1"/>
            <a:r>
              <a:rPr lang="en-US" dirty="0"/>
              <a:t>Teratoma arises in both ovaries</a:t>
            </a:r>
          </a:p>
          <a:p>
            <a:pPr lvl="0"/>
            <a:r>
              <a:rPr lang="en-US" dirty="0"/>
              <a:t>Normal Tissue</a:t>
            </a:r>
          </a:p>
          <a:p>
            <a:pPr lvl="1"/>
            <a:r>
              <a:rPr lang="en-US" dirty="0"/>
              <a:t>Normal cells without any defects in the DNA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84" y="3817988"/>
            <a:ext cx="2420040" cy="2506728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64" y="1217311"/>
            <a:ext cx="2423160" cy="23611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97828" y="6457890"/>
            <a:ext cx="4194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Kurman</a:t>
            </a:r>
            <a:r>
              <a:rPr lang="en-US" sz="1000" dirty="0"/>
              <a:t>, R. J. (2014). </a:t>
            </a:r>
            <a:r>
              <a:rPr lang="en-US" sz="1000" i="1" dirty="0"/>
              <a:t>WHO classification of </a:t>
            </a:r>
            <a:r>
              <a:rPr lang="en-US" sz="1000" i="1" dirty="0" err="1"/>
              <a:t>tumours</a:t>
            </a:r>
            <a:r>
              <a:rPr lang="en-US" sz="1000" i="1" dirty="0"/>
              <a:t> of female reproductive </a:t>
            </a:r>
            <a:r>
              <a:rPr lang="en-US" sz="1000" i="1" dirty="0" err="1" smtClean="0"/>
              <a:t>organs:.</a:t>
            </a:r>
            <a:r>
              <a:rPr lang="en-US" sz="1000" dirty="0" err="1" smtClean="0"/>
              <a:t>Lyon</a:t>
            </a:r>
            <a:r>
              <a:rPr lang="en-US" sz="1000" dirty="0"/>
              <a:t>: </a:t>
            </a:r>
            <a:r>
              <a:rPr lang="en-US" sz="1000" dirty="0" err="1"/>
              <a:t>Internat.</a:t>
            </a:r>
            <a:r>
              <a:rPr lang="en-US" sz="1000" dirty="0"/>
              <a:t> Agency for Research on Cancer.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542914" y="3578484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Unilateral Case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639094" y="618089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Bilateral Case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04518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584"/>
            <a:ext cx="8596668" cy="1320800"/>
          </a:xfrm>
        </p:spPr>
        <p:txBody>
          <a:bodyPr/>
          <a:lstStyle/>
          <a:p>
            <a:r>
              <a:rPr lang="en-US" dirty="0" smtClean="0"/>
              <a:t>Overall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2728"/>
            <a:ext cx="8596668" cy="53583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 a copy number analysis pipeline</a:t>
            </a:r>
          </a:p>
          <a:p>
            <a:pPr lvl="1"/>
            <a:r>
              <a:rPr lang="en-US" dirty="0" err="1" smtClean="0"/>
              <a:t>Pipleline</a:t>
            </a:r>
            <a:r>
              <a:rPr lang="en-US" dirty="0" smtClean="0"/>
              <a:t> should be…</a:t>
            </a:r>
          </a:p>
          <a:p>
            <a:pPr lvl="2"/>
            <a:r>
              <a:rPr lang="en-US" dirty="0" smtClean="0"/>
              <a:t>Adjustable</a:t>
            </a:r>
          </a:p>
          <a:p>
            <a:pPr lvl="2"/>
            <a:r>
              <a:rPr lang="en-US" dirty="0" smtClean="0"/>
              <a:t>Customizable</a:t>
            </a:r>
          </a:p>
          <a:p>
            <a:pPr lvl="2"/>
            <a:r>
              <a:rPr lang="en-US" dirty="0" smtClean="0"/>
              <a:t>Automated</a:t>
            </a:r>
          </a:p>
          <a:p>
            <a:r>
              <a:rPr lang="en-US" dirty="0" smtClean="0"/>
              <a:t>Conduct a copy number analysis on ovarian germ cell tumors</a:t>
            </a:r>
          </a:p>
          <a:p>
            <a:pPr lvl="1"/>
            <a:r>
              <a:rPr lang="en-US" dirty="0" smtClean="0"/>
              <a:t>Copy number analysis should include</a:t>
            </a:r>
          </a:p>
          <a:p>
            <a:pPr lvl="2"/>
            <a:r>
              <a:rPr lang="en-US" dirty="0" smtClean="0"/>
              <a:t>Chromosome location of copy number variation</a:t>
            </a:r>
          </a:p>
          <a:p>
            <a:pPr lvl="2"/>
            <a:r>
              <a:rPr lang="en-US" dirty="0" smtClean="0"/>
              <a:t>Tumor fraction</a:t>
            </a:r>
          </a:p>
          <a:p>
            <a:pPr lvl="2"/>
            <a:r>
              <a:rPr lang="en-US" dirty="0" smtClean="0"/>
              <a:t>Ploidy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Ratio</a:t>
            </a:r>
            <a:endParaRPr lang="en-US" dirty="0"/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Little </a:t>
            </a:r>
            <a:r>
              <a:rPr lang="en-US" dirty="0"/>
              <a:t>is known about the genomics of immature ovarian </a:t>
            </a:r>
            <a:r>
              <a:rPr lang="en-US" dirty="0" smtClean="0"/>
              <a:t>teratomas</a:t>
            </a:r>
          </a:p>
          <a:p>
            <a:pPr lvl="1"/>
            <a:r>
              <a:rPr lang="en-US" dirty="0"/>
              <a:t>Thus, it would be interesting to conduct a copy number analysis on it and compare it to other ovarian germ cell tumors.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may shed more light on the origination of immature ovarian teratomas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202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69586" cy="1320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Mapping to a Reference Genome and Sorting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077546" cy="4505387"/>
          </a:xfrm>
        </p:spPr>
        <p:txBody>
          <a:bodyPr>
            <a:normAutofit/>
          </a:bodyPr>
          <a:lstStyle/>
          <a:p>
            <a:r>
              <a:rPr lang="en-US" dirty="0" smtClean="0"/>
              <a:t>During DNA sequencing, DNA sequences called reads are outputted.</a:t>
            </a:r>
          </a:p>
          <a:p>
            <a:endParaRPr lang="en-US" dirty="0"/>
          </a:p>
          <a:p>
            <a:r>
              <a:rPr lang="en-US" dirty="0" smtClean="0"/>
              <a:t>The locations of the reads are unknown.</a:t>
            </a:r>
          </a:p>
          <a:p>
            <a:endParaRPr lang="en-US" dirty="0" smtClean="0"/>
          </a:p>
          <a:p>
            <a:r>
              <a:rPr lang="en-US" dirty="0" smtClean="0"/>
              <a:t>Thus, mapping the reads to a reference genome determines the locations.</a:t>
            </a:r>
          </a:p>
          <a:p>
            <a:endParaRPr lang="en-US" dirty="0"/>
          </a:p>
          <a:p>
            <a:r>
              <a:rPr lang="en-US" dirty="0" smtClean="0"/>
              <a:t>Reads are then sorted based on position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26260" y="6581001"/>
            <a:ext cx="24657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http://bio-bwa.sourceforge.net/</a:t>
            </a:r>
          </a:p>
        </p:txBody>
      </p:sp>
      <p:pic>
        <p:nvPicPr>
          <p:cNvPr id="5122" name="Picture 2" descr="Image result for mapping to a reference genom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72" y="2160588"/>
            <a:ext cx="4557530" cy="308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4880" y="5340343"/>
            <a:ext cx="3058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Mapping to a Reference Genome Diagram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8230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461594" cy="3880773"/>
          </a:xfrm>
        </p:spPr>
        <p:txBody>
          <a:bodyPr/>
          <a:lstStyle/>
          <a:p>
            <a:r>
              <a:rPr lang="en-US" dirty="0"/>
              <a:t>Duplicates are sets of reads pairs that have the same unclipped alignment start and unclipped alignment </a:t>
            </a:r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 smtClean="0"/>
              <a:t>Generally arise due to sampling of the exact same template of DNA</a:t>
            </a:r>
          </a:p>
          <a:p>
            <a:endParaRPr lang="en-US" dirty="0"/>
          </a:p>
          <a:p>
            <a:r>
              <a:rPr lang="en-US" dirty="0" smtClean="0"/>
              <a:t>Selecting the </a:t>
            </a:r>
            <a:r>
              <a:rPr lang="en-US" i="1" dirty="0" smtClean="0"/>
              <a:t>best</a:t>
            </a:r>
            <a:r>
              <a:rPr lang="en-US" dirty="0" smtClean="0"/>
              <a:t> duplicate and removing the rest solves this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74002" y="6581001"/>
            <a:ext cx="3034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https://software.broadinstitute.org/gatk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947" y="2160589"/>
            <a:ext cx="4296950" cy="1938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0947" y="4003148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Marking and Removing Duplicates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5860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11936</TotalTime>
  <Words>1624</Words>
  <Application>Microsoft Office PowerPoint</Application>
  <PresentationFormat>Widescreen</PresentationFormat>
  <Paragraphs>232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1_Facet</vt:lpstr>
      <vt:lpstr>Genetic Copy Number Pipeline Implementation and Analysis of Ovarian Germ Cell Tumors</vt:lpstr>
      <vt:lpstr>Types of Ovarian Tumors - Mature Teratomas</vt:lpstr>
      <vt:lpstr>Types of Ovarian Tumors – Immature Teratomas</vt:lpstr>
      <vt:lpstr>Types of Ovarian Tumors - Metastatic Tumors</vt:lpstr>
      <vt:lpstr>Types of Ovarian Tumors – Gliomatosis Peritonei</vt:lpstr>
      <vt:lpstr>Types of Ovarian Tumors – Unilateral/Bilateral/Normal</vt:lpstr>
      <vt:lpstr>Overall Goal</vt:lpstr>
      <vt:lpstr>Mapping to a Reference Genome and Sorting</vt:lpstr>
      <vt:lpstr>Marking Duplicates</vt:lpstr>
      <vt:lpstr>Base Recalibrator/Base Quality Score Recalibration</vt:lpstr>
      <vt:lpstr>Snakemake</vt:lpstr>
      <vt:lpstr>Snakemake Basics</vt:lpstr>
      <vt:lpstr>Snakemake Adjustability</vt:lpstr>
      <vt:lpstr>Copy Number Analysis Study Design</vt:lpstr>
      <vt:lpstr>Coverage</vt:lpstr>
      <vt:lpstr>IchorCNA vs CNVKit</vt:lpstr>
      <vt:lpstr>IchorCNA Method</vt:lpstr>
      <vt:lpstr>Panel of Normals</vt:lpstr>
      <vt:lpstr>Two-Component Mixture Model</vt:lpstr>
      <vt:lpstr>Hidden Markov Model</vt:lpstr>
      <vt:lpstr>Parameters for Hidden Markov Model</vt:lpstr>
      <vt:lpstr>Transition Model</vt:lpstr>
      <vt:lpstr>Prior Model and Machine Learning</vt:lpstr>
      <vt:lpstr>Log2 Ratio and Tumor Fraction</vt:lpstr>
      <vt:lpstr>Problems</vt:lpstr>
      <vt:lpstr>IchorCNA Graphical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Steps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Ram</dc:creator>
  <cp:lastModifiedBy>RRam</cp:lastModifiedBy>
  <cp:revision>490</cp:revision>
  <dcterms:created xsi:type="dcterms:W3CDTF">2013-07-15T20:26:40Z</dcterms:created>
  <dcterms:modified xsi:type="dcterms:W3CDTF">2019-04-20T12:48:33Z</dcterms:modified>
</cp:coreProperties>
</file>