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5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7F0A0-4307-449F-AB30-CBFBB880BFD2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A6068-64AC-40CD-83A0-63A13747D8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55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A6068-64AC-40CD-83A0-63A13747D86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440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Ericsson Use case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2329750"/>
            <a:ext cx="54102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400" dirty="0" smtClean="0"/>
              <a:t>Expression Evaluation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4038600"/>
            <a:ext cx="32766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smtClean="0"/>
              <a:t>Sree Ravi Kishore Lellapalli</a:t>
            </a:r>
          </a:p>
          <a:p>
            <a:r>
              <a:rPr lang="en-US" dirty="0" smtClean="0"/>
              <a:t>Shanmukha Reddy Aalla</a:t>
            </a:r>
          </a:p>
          <a:p>
            <a:r>
              <a:rPr lang="en-US" dirty="0" smtClean="0"/>
              <a:t>Manoj Kumar Ravilla</a:t>
            </a:r>
          </a:p>
          <a:p>
            <a:r>
              <a:rPr lang="en-US" dirty="0" smtClean="0"/>
              <a:t>Rahul Ramini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5184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33401"/>
            <a:ext cx="8229600" cy="10668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900" dirty="0"/>
              <a:t>Use Case requirements</a:t>
            </a:r>
            <a:r>
              <a:rPr lang="en-US" sz="4900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286000"/>
            <a:ext cx="7391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A string representing an expression or a text file containing multiple expressions in it is given as input and the </a:t>
            </a:r>
            <a:r>
              <a:rPr lang="en-US" sz="2800" dirty="0" smtClean="0"/>
              <a:t>function should </a:t>
            </a:r>
            <a:r>
              <a:rPr lang="en-US" sz="2800" dirty="0"/>
              <a:t>return TRUE or FALSE</a:t>
            </a:r>
            <a:r>
              <a:rPr lang="en-US" sz="28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Examples: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(</a:t>
            </a:r>
            <a:r>
              <a:rPr lang="en-US" sz="2800" dirty="0"/>
              <a:t>3+2) &lt;= 5 produces result true.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 2</a:t>
            </a:r>
            <a:r>
              <a:rPr lang="en-US" sz="2800" dirty="0"/>
              <a:t>*(3+6/2)/4 == 4 produces false.</a:t>
            </a:r>
          </a:p>
        </p:txBody>
      </p:sp>
    </p:spTree>
    <p:extLst>
      <p:ext uri="{BB962C8B-B14F-4D97-AF65-F5344CB8AC3E}">
        <p14:creationId xmlns="" xmlns:p14="http://schemas.microsoft.com/office/powerpoint/2010/main" val="183003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146" y="1524000"/>
            <a:ext cx="815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This program </a:t>
            </a:r>
            <a:r>
              <a:rPr lang="en-US" sz="2800" dirty="0"/>
              <a:t>can handle thousands of expressions given at a time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Each </a:t>
            </a:r>
            <a:r>
              <a:rPr lang="en-US" sz="2800" dirty="0"/>
              <a:t>and every expression can be as complex as possible provided it has only four basic math operations(+,-,*,/) </a:t>
            </a:r>
            <a:r>
              <a:rPr lang="en-US" sz="2800" dirty="0" smtClean="0"/>
              <a:t> and </a:t>
            </a:r>
            <a:r>
              <a:rPr lang="en-US" sz="2800" dirty="0"/>
              <a:t>every expression is well balanced and syntactically correct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most salient feature of this program is that it generates a </a:t>
            </a:r>
            <a:r>
              <a:rPr lang="en-US" sz="2800" dirty="0" smtClean="0"/>
              <a:t>text file as an output containing </a:t>
            </a:r>
            <a:r>
              <a:rPr lang="en-US" sz="2800" dirty="0"/>
              <a:t>results for all the expressions. </a:t>
            </a:r>
          </a:p>
        </p:txBody>
      </p:sp>
    </p:spTree>
    <p:extLst>
      <p:ext uri="{BB962C8B-B14F-4D97-AF65-F5344CB8AC3E}">
        <p14:creationId xmlns="" xmlns:p14="http://schemas.microsoft.com/office/powerpoint/2010/main" val="9873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026" name="Picture 2" descr="C:\Users\hp\Documents\Downloads\12992293_1537349539902223_1981300234_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752600"/>
            <a:ext cx="5600700" cy="4799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59132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Work flow: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467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/>
              <a:t>input for the program will be the expressions which are needed to be evaluated whether TRUE or FALSE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Either </a:t>
            </a:r>
            <a:r>
              <a:rPr lang="en-US" sz="2800" dirty="0"/>
              <a:t>a single expression can be given in the space provided or the text file containing multiple expressions </a:t>
            </a:r>
            <a:r>
              <a:rPr lang="en-US" sz="2800" dirty="0" smtClean="0"/>
              <a:t> can </a:t>
            </a:r>
            <a:r>
              <a:rPr lang="en-US" sz="2800" dirty="0"/>
              <a:t>be given as input which can be uploaded from our local machines.</a:t>
            </a:r>
          </a:p>
        </p:txBody>
      </p:sp>
    </p:spTree>
    <p:extLst>
      <p:ext uri="{BB962C8B-B14F-4D97-AF65-F5344CB8AC3E}">
        <p14:creationId xmlns="" xmlns:p14="http://schemas.microsoft.com/office/powerpoint/2010/main" val="35049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 Workflow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4800" y="2895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0" y="2209800"/>
            <a:ext cx="2895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Input Single Expression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(type expression to text box)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0" y="3429000"/>
            <a:ext cx="28956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Input Multiple Expressions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(browse &amp; upload input file)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hape 6"/>
          <p:cNvCxnSpPr>
            <a:stCxn id="3" idx="6"/>
            <a:endCxn id="4" idx="1"/>
          </p:cNvCxnSpPr>
          <p:nvPr/>
        </p:nvCxnSpPr>
        <p:spPr>
          <a:xfrm flipV="1">
            <a:off x="838200" y="2514600"/>
            <a:ext cx="685800" cy="64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3" idx="6"/>
            <a:endCxn id="5" idx="1"/>
          </p:cNvCxnSpPr>
          <p:nvPr/>
        </p:nvCxnSpPr>
        <p:spPr>
          <a:xfrm>
            <a:off x="838200" y="3162300"/>
            <a:ext cx="685800" cy="5715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0" y="2819400"/>
            <a:ext cx="1371600" cy="533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5" name="Diamond 14"/>
          <p:cNvSpPr/>
          <p:nvPr/>
        </p:nvSpPr>
        <p:spPr>
          <a:xfrm>
            <a:off x="6422124" y="2819400"/>
            <a:ext cx="1752600" cy="1143000"/>
          </a:xfrm>
          <a:prstGeom prst="diamond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 Error in input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973312" y="1676400"/>
            <a:ext cx="26670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Displays Error Message on Console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867400" y="4800600"/>
            <a:ext cx="28956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Evaluates data</a:t>
            </a:r>
          </a:p>
          <a:p>
            <a:pPr algn="ctr"/>
            <a:r>
              <a:rPr lang="en-US" dirty="0" smtClean="0"/>
              <a:t>(numerical expressions as well as expressions containing variables)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219200" y="4419600"/>
            <a:ext cx="4267200" cy="1981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/>
              <a:t>Result</a:t>
            </a:r>
          </a:p>
          <a:p>
            <a:pPr algn="ctr"/>
            <a:r>
              <a:rPr lang="en-US" dirty="0" smtClean="0"/>
              <a:t>For single expression result will be displayed on console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For Multiple Expressions result will be generated to a separate output file</a:t>
            </a:r>
            <a:endParaRPr lang="en-US" dirty="0"/>
          </a:p>
        </p:txBody>
      </p:sp>
      <p:cxnSp>
        <p:nvCxnSpPr>
          <p:cNvPr id="42" name="Shape 41"/>
          <p:cNvCxnSpPr>
            <a:stCxn id="4" idx="3"/>
            <a:endCxn id="14" idx="0"/>
          </p:cNvCxnSpPr>
          <p:nvPr/>
        </p:nvCxnSpPr>
        <p:spPr>
          <a:xfrm>
            <a:off x="4419600" y="2514600"/>
            <a:ext cx="838200" cy="3048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5" idx="3"/>
            <a:endCxn id="14" idx="4"/>
          </p:cNvCxnSpPr>
          <p:nvPr/>
        </p:nvCxnSpPr>
        <p:spPr>
          <a:xfrm flipV="1">
            <a:off x="4419600" y="3352800"/>
            <a:ext cx="838200" cy="3810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6"/>
            <a:endCxn id="15" idx="1"/>
          </p:cNvCxnSpPr>
          <p:nvPr/>
        </p:nvCxnSpPr>
        <p:spPr>
          <a:xfrm>
            <a:off x="5943600" y="3086100"/>
            <a:ext cx="478524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276388" y="2186462"/>
            <a:ext cx="8388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2"/>
            <a:endCxn id="39" idx="0"/>
          </p:cNvCxnSpPr>
          <p:nvPr/>
        </p:nvCxnSpPr>
        <p:spPr>
          <a:xfrm>
            <a:off x="7298424" y="3962400"/>
            <a:ext cx="16776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9" idx="1"/>
            <a:endCxn id="40" idx="3"/>
          </p:cNvCxnSpPr>
          <p:nvPr/>
        </p:nvCxnSpPr>
        <p:spPr>
          <a:xfrm flipH="1">
            <a:off x="5486400" y="54102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0" idx="1"/>
            <a:endCxn id="80" idx="6"/>
          </p:cNvCxnSpPr>
          <p:nvPr/>
        </p:nvCxnSpPr>
        <p:spPr>
          <a:xfrm flipH="1">
            <a:off x="914400" y="5410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304800" y="5105400"/>
            <a:ext cx="609600" cy="60960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60408" y="2343706"/>
            <a:ext cx="81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71781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</TotalTime>
  <Words>266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Ericsson Use case</vt:lpstr>
      <vt:lpstr>Use Case requirements: </vt:lpstr>
      <vt:lpstr>Features:</vt:lpstr>
      <vt:lpstr>Home Page</vt:lpstr>
      <vt:lpstr>Work flow:</vt:lpstr>
      <vt:lpstr>System Workflow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Workflow</dc:title>
  <dc:creator>RR</dc:creator>
  <cp:lastModifiedBy>hp</cp:lastModifiedBy>
  <cp:revision>30</cp:revision>
  <dcterms:created xsi:type="dcterms:W3CDTF">2006-08-16T00:00:00Z</dcterms:created>
  <dcterms:modified xsi:type="dcterms:W3CDTF">2016-04-11T04:35:24Z</dcterms:modified>
</cp:coreProperties>
</file>