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1564" y="703383"/>
            <a:ext cx="8791575" cy="1496525"/>
          </a:xfrm>
        </p:spPr>
        <p:txBody>
          <a:bodyPr>
            <a:normAutofit/>
          </a:bodyPr>
          <a:lstStyle/>
          <a:p>
            <a:r>
              <a:rPr lang="en-US" sz="5400" dirty="0"/>
              <a:t>Investment plan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0917" y="2942614"/>
            <a:ext cx="9500822" cy="2957023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7700" dirty="0"/>
              <a:t>By SRKM</a:t>
            </a:r>
          </a:p>
          <a:p>
            <a:endParaRPr lang="en-US" dirty="0"/>
          </a:p>
          <a:p>
            <a:pPr algn="r"/>
            <a:r>
              <a:rPr lang="en-US" dirty="0"/>
              <a:t>                                                                                 </a:t>
            </a:r>
            <a:r>
              <a:rPr lang="en-US" sz="2600" dirty="0" err="1"/>
              <a:t>Sree</a:t>
            </a:r>
            <a:r>
              <a:rPr lang="en-US" sz="2600" dirty="0"/>
              <a:t> Ravi Kishore </a:t>
            </a:r>
            <a:r>
              <a:rPr lang="en-US" sz="2600" dirty="0" err="1"/>
              <a:t>lellapalli</a:t>
            </a:r>
            <a:endParaRPr lang="en-US" sz="2600" dirty="0"/>
          </a:p>
          <a:p>
            <a:pPr algn="r"/>
            <a:r>
              <a:rPr lang="en-US" sz="2600" dirty="0" err="1"/>
              <a:t>Shanmukha</a:t>
            </a:r>
            <a:r>
              <a:rPr lang="en-US" sz="2600" dirty="0"/>
              <a:t> Reddy </a:t>
            </a:r>
            <a:r>
              <a:rPr lang="en-US" sz="2600" dirty="0" err="1"/>
              <a:t>aalla</a:t>
            </a:r>
            <a:endParaRPr lang="en-US" sz="2600" dirty="0"/>
          </a:p>
          <a:p>
            <a:pPr algn="r"/>
            <a:r>
              <a:rPr lang="en-US" sz="2600" dirty="0" err="1"/>
              <a:t>Manoj</a:t>
            </a:r>
            <a:r>
              <a:rPr lang="en-US" sz="2600" dirty="0"/>
              <a:t> Kumar </a:t>
            </a:r>
            <a:r>
              <a:rPr lang="en-US" sz="2600" dirty="0" err="1"/>
              <a:t>ravilla</a:t>
            </a:r>
            <a:endParaRPr lang="en-US" sz="2600" dirty="0"/>
          </a:p>
          <a:p>
            <a:pPr algn="r"/>
            <a:r>
              <a:rPr lang="en-US" sz="2600" dirty="0"/>
              <a:t>Rahul </a:t>
            </a:r>
            <a:r>
              <a:rPr lang="en-US" sz="2600" dirty="0" err="1"/>
              <a:t>ramini</a:t>
            </a:r>
            <a:endParaRPr lang="en-US" sz="2600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997" y="497556"/>
            <a:ext cx="9905998" cy="1332157"/>
          </a:xfrm>
        </p:spPr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242" y="1829713"/>
            <a:ext cx="6024318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web application collects the 401(k) data from the individual, usually an employee of a company, and displays the 401(k) balance which will be available to the employee at the end of each year</a:t>
            </a:r>
          </a:p>
          <a:p>
            <a:r>
              <a:rPr lang="en-US" dirty="0"/>
              <a:t>At the same time, this application proposes an investment plan of asset allocation based on the given inputs such as current age, retirement age, risk level etc..,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894" t="181" r="12849" b="3513"/>
          <a:stretch/>
        </p:blipFill>
        <p:spPr>
          <a:xfrm>
            <a:off x="6784560" y="1906586"/>
            <a:ext cx="4500243" cy="338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6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83577"/>
            <a:ext cx="9905998" cy="1305780"/>
          </a:xfrm>
        </p:spPr>
        <p:txBody>
          <a:bodyPr/>
          <a:lstStyle/>
          <a:p>
            <a:r>
              <a:rPr lang="en-US" dirty="0"/>
              <a:t>401(k) Data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3624" y="1789357"/>
            <a:ext cx="5039580" cy="3861167"/>
          </a:xfrm>
        </p:spPr>
        <p:txBody>
          <a:bodyPr>
            <a:normAutofit/>
          </a:bodyPr>
          <a:lstStyle/>
          <a:p>
            <a:r>
              <a:rPr lang="en-US" dirty="0"/>
              <a:t>By considering the inputs current annual salary, employer and personal contributions, rate of interest, we calculate the 401(k) balance using compound interest at the end of each year.</a:t>
            </a:r>
          </a:p>
          <a:p>
            <a:r>
              <a:rPr lang="en-US" dirty="0"/>
              <a:t>These analytics are displayed in a tabular manner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854" t="-1" r="2854" b="1046"/>
          <a:stretch/>
        </p:blipFill>
        <p:spPr>
          <a:xfrm>
            <a:off x="6257192" y="1980192"/>
            <a:ext cx="5078564" cy="347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8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60686"/>
            <a:ext cx="5250596" cy="36941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Based on the market research and the data taken from different investment advising companies like CNN Money, Fidelity etc.., we came up with some asset allocation plans.</a:t>
            </a:r>
          </a:p>
          <a:p>
            <a:r>
              <a:rPr lang="en-US" dirty="0"/>
              <a:t>The output result for the investment plan is visualized using pie chart which gives a better understanding to the user.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224" t="6723" r="19557" b="16442"/>
          <a:stretch/>
        </p:blipFill>
        <p:spPr>
          <a:xfrm>
            <a:off x="6392010" y="1960686"/>
            <a:ext cx="4817692" cy="366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2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574803"/>
            <a:ext cx="9905999" cy="15048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64105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244</TotalTime>
  <Words>188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Investment plan Analytics</vt:lpstr>
      <vt:lpstr>Abstract</vt:lpstr>
      <vt:lpstr>401(k) Data analytics</vt:lpstr>
      <vt:lpstr>Investment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plan Analytics</dc:title>
  <dc:creator>MANOJ KUMAR RAVILLA</dc:creator>
  <cp:lastModifiedBy>MANOJ KUMAR RAVILLA</cp:lastModifiedBy>
  <cp:revision>15</cp:revision>
  <dcterms:created xsi:type="dcterms:W3CDTF">2016-11-13T22:51:41Z</dcterms:created>
  <dcterms:modified xsi:type="dcterms:W3CDTF">2016-11-14T02:56:18Z</dcterms:modified>
</cp:coreProperties>
</file>