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A03A-6DEC-1D29-5B18-9C40ECB95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538ED-4312-9712-1962-5F7100E5B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0D609-7395-B2CD-97D2-08640250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6EE5-C544-46DA-A60C-C4E083647C6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3AF4F-305D-E8F7-00DC-7AB4355A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FF8F2-1966-372F-37A7-65F40981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905C-B66F-49EA-9DD0-065426FA5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56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78FE-2ACD-D17A-376E-1B6566DCC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03679-DF34-21AB-175E-A850EB42E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1FD76-C270-2686-4533-82CFAC97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6EE5-C544-46DA-A60C-C4E083647C6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CD910-1DB5-0BA7-7A29-17094AD9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EFDD4-FC3D-59FF-B17E-0426943B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905C-B66F-49EA-9DD0-065426FA5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57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A559A2-8539-9683-07E3-09DC2B9EB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A8438-77D3-B505-40DC-61A9AEBC0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CBC31-C0D7-7E74-3B79-1B12289B3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6EE5-C544-46DA-A60C-C4E083647C6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03F81-4D9E-CDF5-B180-FEF4F9A7F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73706-2969-3230-429E-161C00B0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905C-B66F-49EA-9DD0-065426FA5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5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A3F3-3F70-E1F7-FCA3-B7C69D1FD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F2372-C057-370B-D26B-4A262EC10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A9709-2B25-7E3E-41FC-2437E5E32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6EE5-C544-46DA-A60C-C4E083647C6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D9039-E083-95F1-202B-05CDCEB4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CD05B-7898-71E6-2238-AB3A552C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905C-B66F-49EA-9DD0-065426FA5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82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6AA4-B7B9-A18A-D12F-AC20B1057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099DC-569A-FDAE-D7B7-CEC2CB656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2CCB0-128E-C533-D68B-0EF9CB1A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6EE5-C544-46DA-A60C-C4E083647C6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B2585-01D9-9B33-5556-5B1A9FA46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DB3ED-77E4-618A-C07E-25A54211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905C-B66F-49EA-9DD0-065426FA5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84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0BBCF-722D-DE42-5CF6-EA8713CB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81DB3-57CE-4934-69FA-7374CB38BA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5747E-1221-AEBF-04EF-56B06CD00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B6D0D-E3B7-615A-733D-1EF50F98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6EE5-C544-46DA-A60C-C4E083647C6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B430E-45A0-13A6-0288-D6738B4F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E2A5E-90C0-EF78-161F-298CE643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905C-B66F-49EA-9DD0-065426FA5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54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6DBAE-45B3-E27D-C028-D9C661AC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DBBEB-C809-D4D1-B72D-1EB134043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31729-8AE6-3A8A-9874-309542604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618559-3590-558D-A223-2014095F6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CDECC-95C0-B94F-5CB4-A757629FE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12BEE9-664D-07A5-08C9-6A6B65B6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6EE5-C544-46DA-A60C-C4E083647C6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0F8CF7-3DA4-DE84-7219-8E3D7DE3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B160C9-F405-F1E1-2834-CFF95D9F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905C-B66F-49EA-9DD0-065426FA5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36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3ADD5-E721-D75B-E541-E1050882E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DD63DD-4D86-D147-DF9C-87BA67EA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6EE5-C544-46DA-A60C-C4E083647C6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3B3B5-AB03-BCB4-CF7D-32EC8566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EA028-AC55-02D8-D3EF-65266046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905C-B66F-49EA-9DD0-065426FA5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41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4A0A2-B189-9321-0A6A-E10DD1F8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6EE5-C544-46DA-A60C-C4E083647C6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D121C-C4E0-9C51-9342-997182814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32129-DF75-4B68-363B-E4C6B2EE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905C-B66F-49EA-9DD0-065426FA5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6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4CF6-158A-37C2-376F-1D543BC9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619F9-AFDE-0669-E6EC-C56B897F5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F46B5-55FC-318B-969E-95D3759BF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E58BA-E3D2-130A-FA90-4B6F9A87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6EE5-C544-46DA-A60C-C4E083647C6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C0717-14D7-B73C-3BF8-51120137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7FC77-62AF-E8E5-B441-1F9C3DF2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905C-B66F-49EA-9DD0-065426FA5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45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0CF3-7B74-DD03-0A81-59A7C691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21CEBF-30A6-5F51-BACC-75C249AF5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AD634-4A57-4A78-B116-061B3F3B3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104ED-FF48-BD9C-7E80-7957DF0E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6EE5-C544-46DA-A60C-C4E083647C6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4BAC9-CCF1-28B2-6BA4-FF2B07E3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6313B-9059-6A0F-A3FB-0C5F86C2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905C-B66F-49EA-9DD0-065426FA5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6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83293B-E9A5-70C7-E560-ED39D3C88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9E635-4783-E574-A0EB-CB81A6F15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098A5-639B-EBDA-690E-49BE22537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16EE5-C544-46DA-A60C-C4E083647C6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FC046-28D9-B485-E820-224EC3630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0FB01-0874-4B24-17E5-71C122725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6905C-B66F-49EA-9DD0-065426FA5ED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4BB0A7-7F96-1841-7739-ABDA0C6BFC0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45150" y="6672580"/>
            <a:ext cx="9461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80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Employee Personal </a:t>
            </a:r>
          </a:p>
        </p:txBody>
      </p:sp>
    </p:spTree>
    <p:extLst>
      <p:ext uri="{BB962C8B-B14F-4D97-AF65-F5344CB8AC3E}">
        <p14:creationId xmlns:p14="http://schemas.microsoft.com/office/powerpoint/2010/main" val="212500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EB00F5-EB8D-33F7-2F96-6669EB17EF8D}"/>
              </a:ext>
            </a:extLst>
          </p:cNvPr>
          <p:cNvSpPr/>
          <p:nvPr/>
        </p:nvSpPr>
        <p:spPr>
          <a:xfrm>
            <a:off x="4541520" y="650240"/>
            <a:ext cx="2072640" cy="548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A845BA-7A32-0D8D-2112-926DB59783F7}"/>
              </a:ext>
            </a:extLst>
          </p:cNvPr>
          <p:cNvSpPr/>
          <p:nvPr/>
        </p:nvSpPr>
        <p:spPr>
          <a:xfrm>
            <a:off x="4541520" y="1691642"/>
            <a:ext cx="2072640" cy="548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6BCA2D-EBA2-78F0-DB9B-87B7EC184887}"/>
              </a:ext>
            </a:extLst>
          </p:cNvPr>
          <p:cNvSpPr/>
          <p:nvPr/>
        </p:nvSpPr>
        <p:spPr>
          <a:xfrm>
            <a:off x="4541520" y="2585722"/>
            <a:ext cx="2072640" cy="548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to Array</a:t>
            </a:r>
            <a:endParaRPr lang="en-IN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5FF0980-A071-C781-ED87-D92B9C472308}"/>
              </a:ext>
            </a:extLst>
          </p:cNvPr>
          <p:cNvSpPr/>
          <p:nvPr/>
        </p:nvSpPr>
        <p:spPr>
          <a:xfrm>
            <a:off x="4541520" y="3632202"/>
            <a:ext cx="2072640" cy="548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</a:t>
            </a:r>
            <a:endParaRPr lang="en-IN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12C9A4C-141C-A14E-230F-C7225F6D197A}"/>
              </a:ext>
            </a:extLst>
          </p:cNvPr>
          <p:cNvCxnSpPr>
            <a:stCxn id="38" idx="2"/>
          </p:cNvCxnSpPr>
          <p:nvPr/>
        </p:nvCxnSpPr>
        <p:spPr>
          <a:xfrm>
            <a:off x="5577840" y="417576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6D698B8-0D0F-22C6-5D92-EEE6380CC20E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4897120" y="4180842"/>
            <a:ext cx="680720" cy="909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29A6C9D-D377-E464-E29F-512AA004CAF0}"/>
              </a:ext>
            </a:extLst>
          </p:cNvPr>
          <p:cNvSpPr/>
          <p:nvPr/>
        </p:nvSpPr>
        <p:spPr>
          <a:xfrm>
            <a:off x="3225800" y="5085086"/>
            <a:ext cx="2072640" cy="548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</a:t>
            </a:r>
            <a:endParaRPr lang="en-IN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99B4DCE-CA7A-3694-E207-3182C4AA2945}"/>
              </a:ext>
            </a:extLst>
          </p:cNvPr>
          <p:cNvSpPr/>
          <p:nvPr/>
        </p:nvSpPr>
        <p:spPr>
          <a:xfrm>
            <a:off x="6136640" y="5085086"/>
            <a:ext cx="2072640" cy="548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  <a:endParaRPr lang="en-IN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14C837-B41B-1D30-9766-5F0AE4BE2960}"/>
              </a:ext>
            </a:extLst>
          </p:cNvPr>
          <p:cNvSpPr/>
          <p:nvPr/>
        </p:nvSpPr>
        <p:spPr>
          <a:xfrm>
            <a:off x="256540" y="5085086"/>
            <a:ext cx="2072640" cy="11125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defining and Hyperparameter Tunning</a:t>
            </a:r>
            <a:endParaRPr lang="en-IN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2E459C7-A92D-8900-E1D5-10D64E7AA3F3}"/>
              </a:ext>
            </a:extLst>
          </p:cNvPr>
          <p:cNvCxnSpPr>
            <a:cxnSpLocks/>
          </p:cNvCxnSpPr>
          <p:nvPr/>
        </p:nvCxnSpPr>
        <p:spPr>
          <a:xfrm flipH="1" flipV="1">
            <a:off x="2214880" y="4272276"/>
            <a:ext cx="386080" cy="226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83E044F-6F67-6EA5-9736-7F5BD1FC658D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1292860" y="4175764"/>
            <a:ext cx="0" cy="909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39D1DC1-7753-5369-78C2-429D0AB4A54A}"/>
              </a:ext>
            </a:extLst>
          </p:cNvPr>
          <p:cNvSpPr/>
          <p:nvPr/>
        </p:nvSpPr>
        <p:spPr>
          <a:xfrm>
            <a:off x="97157" y="2026926"/>
            <a:ext cx="2832099" cy="833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Accuracy on Test.</a:t>
            </a:r>
          </a:p>
          <a:p>
            <a:pPr algn="ctr"/>
            <a:r>
              <a:rPr lang="en-US" dirty="0"/>
              <a:t>And Training Data.</a:t>
            </a:r>
            <a:endParaRPr lang="en-IN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B0036E6-8AF0-29A1-573E-B91AC2A7709C}"/>
              </a:ext>
            </a:extLst>
          </p:cNvPr>
          <p:cNvSpPr/>
          <p:nvPr/>
        </p:nvSpPr>
        <p:spPr>
          <a:xfrm>
            <a:off x="256539" y="962664"/>
            <a:ext cx="2072640" cy="5486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on Unseen Data</a:t>
            </a:r>
            <a:endParaRPr lang="en-IN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5782CE1-93AE-8F9E-739B-77FE45328E4E}"/>
              </a:ext>
            </a:extLst>
          </p:cNvPr>
          <p:cNvCxnSpPr>
            <a:cxnSpLocks/>
          </p:cNvCxnSpPr>
          <p:nvPr/>
        </p:nvCxnSpPr>
        <p:spPr>
          <a:xfrm>
            <a:off x="1316991" y="2717802"/>
            <a:ext cx="0" cy="909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B4A2600-ACAE-D33D-C0D9-2AB581C4949A}"/>
              </a:ext>
            </a:extLst>
          </p:cNvPr>
          <p:cNvCxnSpPr>
            <a:cxnSpLocks/>
          </p:cNvCxnSpPr>
          <p:nvPr/>
        </p:nvCxnSpPr>
        <p:spPr>
          <a:xfrm>
            <a:off x="5577840" y="1056640"/>
            <a:ext cx="0" cy="909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8A3E691-ABF7-759B-FC47-570333D2E555}"/>
              </a:ext>
            </a:extLst>
          </p:cNvPr>
          <p:cNvCxnSpPr>
            <a:cxnSpLocks/>
          </p:cNvCxnSpPr>
          <p:nvPr/>
        </p:nvCxnSpPr>
        <p:spPr>
          <a:xfrm>
            <a:off x="5610860" y="2992120"/>
            <a:ext cx="0" cy="909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A0CBE3A-0E41-9011-8525-62A393C3E6AB}"/>
              </a:ext>
            </a:extLst>
          </p:cNvPr>
          <p:cNvCxnSpPr>
            <a:cxnSpLocks/>
          </p:cNvCxnSpPr>
          <p:nvPr/>
        </p:nvCxnSpPr>
        <p:spPr>
          <a:xfrm>
            <a:off x="5577840" y="1813566"/>
            <a:ext cx="0" cy="909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9DA3A1D-D52E-3FEE-6151-96B341B5BFAD}"/>
              </a:ext>
            </a:extLst>
          </p:cNvPr>
          <p:cNvSpPr/>
          <p:nvPr/>
        </p:nvSpPr>
        <p:spPr>
          <a:xfrm>
            <a:off x="256539" y="3627124"/>
            <a:ext cx="2072640" cy="6451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 Model</a:t>
            </a:r>
            <a:endParaRPr lang="en-IN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801F422-501D-8C35-8B02-162D40285FBB}"/>
              </a:ext>
            </a:extLst>
          </p:cNvPr>
          <p:cNvCxnSpPr>
            <a:cxnSpLocks/>
          </p:cNvCxnSpPr>
          <p:nvPr/>
        </p:nvCxnSpPr>
        <p:spPr>
          <a:xfrm>
            <a:off x="1299211" y="1463044"/>
            <a:ext cx="0" cy="909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5DE43C9-6F64-368E-F923-0CB21B0F3FFA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329179" y="4272277"/>
            <a:ext cx="896621" cy="1087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9193389-6C5F-F89E-98FE-6AF70E41FD47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172960" y="5633726"/>
            <a:ext cx="0" cy="904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AF848FBE-233C-D0F5-5BC7-DC64AE2F1400}"/>
              </a:ext>
            </a:extLst>
          </p:cNvPr>
          <p:cNvCxnSpPr>
            <a:cxnSpLocks/>
          </p:cNvCxnSpPr>
          <p:nvPr/>
        </p:nvCxnSpPr>
        <p:spPr>
          <a:xfrm flipH="1">
            <a:off x="2600960" y="653797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225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Singh</dc:creator>
  <cp:lastModifiedBy>Rahul Singh</cp:lastModifiedBy>
  <cp:revision>2</cp:revision>
  <dcterms:created xsi:type="dcterms:W3CDTF">2024-03-03T09:08:42Z</dcterms:created>
  <dcterms:modified xsi:type="dcterms:W3CDTF">2024-03-03T09:36:07Z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eeff794-dbfb-4e6d-b00c-604b285feada_Enabled">
    <vt:lpwstr>true</vt:lpwstr>
  </property>
  <property fmtid="{D5CDD505-2E9C-101B-9397-08002B2CF9AE}" pid="3" name="MSIP_Label_6eeff794-dbfb-4e6d-b00c-604b285feada_SetDate">
    <vt:lpwstr>2024-03-03T09:29:00Z</vt:lpwstr>
  </property>
  <property fmtid="{D5CDD505-2E9C-101B-9397-08002B2CF9AE}" pid="4" name="MSIP_Label_6eeff794-dbfb-4e6d-b00c-604b285feada_Method">
    <vt:lpwstr>Privileged</vt:lpwstr>
  </property>
  <property fmtid="{D5CDD505-2E9C-101B-9397-08002B2CF9AE}" pid="5" name="MSIP_Label_6eeff794-dbfb-4e6d-b00c-604b285feada_Name">
    <vt:lpwstr>Employee Personal</vt:lpwstr>
  </property>
  <property fmtid="{D5CDD505-2E9C-101B-9397-08002B2CF9AE}" pid="6" name="MSIP_Label_6eeff794-dbfb-4e6d-b00c-604b285feada_SiteId">
    <vt:lpwstr>2b0afa7b-c74f-4e20-9fcb-7be2edf79685</vt:lpwstr>
  </property>
  <property fmtid="{D5CDD505-2E9C-101B-9397-08002B2CF9AE}" pid="7" name="MSIP_Label_6eeff794-dbfb-4e6d-b00c-604b285feada_ActionId">
    <vt:lpwstr>fd262eee-4ade-4d21-a869-985276fcabeb</vt:lpwstr>
  </property>
  <property fmtid="{D5CDD505-2E9C-101B-9397-08002B2CF9AE}" pid="8" name="MSIP_Label_6eeff794-dbfb-4e6d-b00c-604b285feada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     Employee Personal </vt:lpwstr>
  </property>
</Properties>
</file>