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</p:sldMasterIdLst>
  <p:sldIdLst>
    <p:sldId id="573" r:id="rId6"/>
    <p:sldId id="575" r:id="rId7"/>
    <p:sldId id="574" r:id="rId8"/>
    <p:sldId id="371" r:id="rId9"/>
    <p:sldId id="32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D266D-55FE-461A-9237-DB3CFCDC14AA}" v="24" dt="2021-02-23T22:42:19.459"/>
    <p1510:client id="{D3DB6A51-8160-469F-ABEF-1984D51DDBC0}" v="1" dt="2021-02-23T22:24:44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, Sritharan" userId="8513771c-975f-4ff2-b7b4-425669929df6" providerId="ADAL" clId="{8BE1D1C0-7EC7-4029-8096-12D6D6A39698}"/>
    <pc:docChg chg="custSel modSld">
      <pc:chgData name="Srinivasan, Sritharan" userId="8513771c-975f-4ff2-b7b4-425669929df6" providerId="ADAL" clId="{8BE1D1C0-7EC7-4029-8096-12D6D6A39698}" dt="2021-02-24T20:39:42.675" v="0" actId="478"/>
      <pc:docMkLst>
        <pc:docMk/>
      </pc:docMkLst>
      <pc:sldChg chg="delSp">
        <pc:chgData name="Srinivasan, Sritharan" userId="8513771c-975f-4ff2-b7b4-425669929df6" providerId="ADAL" clId="{8BE1D1C0-7EC7-4029-8096-12D6D6A39698}" dt="2021-02-24T20:39:42.675" v="0" actId="478"/>
        <pc:sldMkLst>
          <pc:docMk/>
          <pc:sldMk cId="74186072" sldId="371"/>
        </pc:sldMkLst>
        <pc:grpChg chg="del">
          <ac:chgData name="Srinivasan, Sritharan" userId="8513771c-975f-4ff2-b7b4-425669929df6" providerId="ADAL" clId="{8BE1D1C0-7EC7-4029-8096-12D6D6A39698}" dt="2021-02-24T20:39:42.675" v="0" actId="478"/>
          <ac:grpSpMkLst>
            <pc:docMk/>
            <pc:sldMk cId="74186072" sldId="371"/>
            <ac:grpSpMk id="7" creationId="{3C770BB8-6AA8-463C-B188-C0E007587CFE}"/>
          </ac:grpSpMkLst>
        </pc:grpChg>
      </pc:sldChg>
    </pc:docChg>
  </pc:docChgLst>
  <pc:docChgLst>
    <pc:chgData name="Srinivasan, Sritharan" userId="8513771c-975f-4ff2-b7b4-425669929df6" providerId="ADAL" clId="{CC4D266D-55FE-461A-9237-DB3CFCDC14AA}"/>
    <pc:docChg chg="custSel modSld">
      <pc:chgData name="Srinivasan, Sritharan" userId="8513771c-975f-4ff2-b7b4-425669929df6" providerId="ADAL" clId="{CC4D266D-55FE-461A-9237-DB3CFCDC14AA}" dt="2021-02-23T22:42:19.459" v="51"/>
      <pc:docMkLst>
        <pc:docMk/>
      </pc:docMkLst>
      <pc:sldChg chg="addSp">
        <pc:chgData name="Srinivasan, Sritharan" userId="8513771c-975f-4ff2-b7b4-425669929df6" providerId="ADAL" clId="{CC4D266D-55FE-461A-9237-DB3CFCDC14AA}" dt="2021-02-23T22:42:19.459" v="51"/>
        <pc:sldMkLst>
          <pc:docMk/>
          <pc:sldMk cId="74186072" sldId="371"/>
        </pc:sldMkLst>
        <pc:picChg chg="add">
          <ac:chgData name="Srinivasan, Sritharan" userId="8513771c-975f-4ff2-b7b4-425669929df6" providerId="ADAL" clId="{CC4D266D-55FE-461A-9237-DB3CFCDC14AA}" dt="2021-02-23T22:42:19.459" v="51"/>
          <ac:picMkLst>
            <pc:docMk/>
            <pc:sldMk cId="74186072" sldId="371"/>
            <ac:picMk id="20" creationId="{66B89D2F-341C-47DF-8293-09285438C0DF}"/>
          </ac:picMkLst>
        </pc:picChg>
      </pc:sldChg>
      <pc:sldChg chg="addSp modSp">
        <pc:chgData name="Srinivasan, Sritharan" userId="8513771c-975f-4ff2-b7b4-425669929df6" providerId="ADAL" clId="{CC4D266D-55FE-461A-9237-DB3CFCDC14AA}" dt="2021-02-23T22:42:09.021" v="48" actId="1076"/>
        <pc:sldMkLst>
          <pc:docMk/>
          <pc:sldMk cId="2331273077" sldId="574"/>
        </pc:sldMkLst>
        <pc:picChg chg="add mod">
          <ac:chgData name="Srinivasan, Sritharan" userId="8513771c-975f-4ff2-b7b4-425669929df6" providerId="ADAL" clId="{CC4D266D-55FE-461A-9237-DB3CFCDC14AA}" dt="2021-02-23T22:42:09.021" v="48" actId="1076"/>
          <ac:picMkLst>
            <pc:docMk/>
            <pc:sldMk cId="2331273077" sldId="574"/>
            <ac:picMk id="8" creationId="{A3BB9D66-85CE-4C65-9DEF-1A31E17A387A}"/>
          </ac:picMkLst>
        </pc:picChg>
      </pc:sldChg>
      <pc:sldChg chg="addSp delSp modSp">
        <pc:chgData name="Srinivasan, Sritharan" userId="8513771c-975f-4ff2-b7b4-425669929df6" providerId="ADAL" clId="{CC4D266D-55FE-461A-9237-DB3CFCDC14AA}" dt="2021-02-23T22:42:17.201" v="50"/>
        <pc:sldMkLst>
          <pc:docMk/>
          <pc:sldMk cId="1892658223" sldId="575"/>
        </pc:sldMkLst>
        <pc:spChg chg="mod">
          <ac:chgData name="Srinivasan, Sritharan" userId="8513771c-975f-4ff2-b7b4-425669929df6" providerId="ADAL" clId="{CC4D266D-55FE-461A-9237-DB3CFCDC14AA}" dt="2021-02-23T22:41:11.255" v="34" actId="14100"/>
          <ac:spMkLst>
            <pc:docMk/>
            <pc:sldMk cId="1892658223" sldId="575"/>
            <ac:spMk id="3" creationId="{3F0E98DD-0851-4F29-A437-7481BD1A827E}"/>
          </ac:spMkLst>
        </pc:spChg>
        <pc:picChg chg="add">
          <ac:chgData name="Srinivasan, Sritharan" userId="8513771c-975f-4ff2-b7b4-425669929df6" providerId="ADAL" clId="{CC4D266D-55FE-461A-9237-DB3CFCDC14AA}" dt="2021-02-23T22:42:17.201" v="50"/>
          <ac:picMkLst>
            <pc:docMk/>
            <pc:sldMk cId="1892658223" sldId="575"/>
            <ac:picMk id="6" creationId="{536A985C-EE72-4892-8F72-85D8067B8CF1}"/>
          </ac:picMkLst>
        </pc:picChg>
        <pc:picChg chg="add del mod">
          <ac:chgData name="Srinivasan, Sritharan" userId="8513771c-975f-4ff2-b7b4-425669929df6" providerId="ADAL" clId="{CC4D266D-55FE-461A-9237-DB3CFCDC14AA}" dt="2021-02-23T22:42:17.063" v="49" actId="478"/>
          <ac:picMkLst>
            <pc:docMk/>
            <pc:sldMk cId="1892658223" sldId="575"/>
            <ac:picMk id="1026" creationId="{DF29DB88-6E02-4CEA-A97B-E69DBB29352E}"/>
          </ac:picMkLst>
        </pc:picChg>
      </pc:sldChg>
    </pc:docChg>
  </pc:docChgLst>
  <pc:docChgLst>
    <pc:chgData name="Srinivasan, Sritharan" userId="8513771c-975f-4ff2-b7b4-425669929df6" providerId="ADAL" clId="{D3DB6A51-8160-469F-ABEF-1984D51DDBC0}"/>
    <pc:docChg chg="custSel modSld">
      <pc:chgData name="Srinivasan, Sritharan" userId="8513771c-975f-4ff2-b7b4-425669929df6" providerId="ADAL" clId="{D3DB6A51-8160-469F-ABEF-1984D51DDBC0}" dt="2021-02-23T22:28:16.462" v="24" actId="313"/>
      <pc:docMkLst>
        <pc:docMk/>
      </pc:docMkLst>
      <pc:sldChg chg="modSp">
        <pc:chgData name="Srinivasan, Sritharan" userId="8513771c-975f-4ff2-b7b4-425669929df6" providerId="ADAL" clId="{D3DB6A51-8160-469F-ABEF-1984D51DDBC0}" dt="2021-02-23T22:28:16.462" v="24" actId="313"/>
        <pc:sldMkLst>
          <pc:docMk/>
          <pc:sldMk cId="74186072" sldId="371"/>
        </pc:sldMkLst>
        <pc:spChg chg="mod">
          <ac:chgData name="Srinivasan, Sritharan" userId="8513771c-975f-4ff2-b7b4-425669929df6" providerId="ADAL" clId="{D3DB6A51-8160-469F-ABEF-1984D51DDBC0}" dt="2021-02-23T22:28:16.462" v="24" actId="313"/>
          <ac:spMkLst>
            <pc:docMk/>
            <pc:sldMk cId="74186072" sldId="371"/>
            <ac:spMk id="3" creationId="{00000000-0000-0000-0000-000000000000}"/>
          </ac:spMkLst>
        </pc:spChg>
      </pc:sldChg>
      <pc:sldChg chg="delSp modSp">
        <pc:chgData name="Srinivasan, Sritharan" userId="8513771c-975f-4ff2-b7b4-425669929df6" providerId="ADAL" clId="{D3DB6A51-8160-469F-ABEF-1984D51DDBC0}" dt="2021-02-23T22:24:47.354" v="3" actId="20577"/>
        <pc:sldMkLst>
          <pc:docMk/>
          <pc:sldMk cId="2331273077" sldId="574"/>
        </pc:sldMkLst>
        <pc:spChg chg="mod">
          <ac:chgData name="Srinivasan, Sritharan" userId="8513771c-975f-4ff2-b7b4-425669929df6" providerId="ADAL" clId="{D3DB6A51-8160-469F-ABEF-1984D51DDBC0}" dt="2021-02-23T22:24:47.354" v="3" actId="20577"/>
          <ac:spMkLst>
            <pc:docMk/>
            <pc:sldMk cId="2331273077" sldId="574"/>
            <ac:spMk id="7" creationId="{7B1E0062-0C8C-4A95-A3E5-7454AFC7C5EE}"/>
          </ac:spMkLst>
        </pc:spChg>
        <pc:picChg chg="del">
          <ac:chgData name="Srinivasan, Sritharan" userId="8513771c-975f-4ff2-b7b4-425669929df6" providerId="ADAL" clId="{D3DB6A51-8160-469F-ABEF-1984D51DDBC0}" dt="2021-02-23T22:24:42.201" v="0" actId="478"/>
          <ac:picMkLst>
            <pc:docMk/>
            <pc:sldMk cId="2331273077" sldId="574"/>
            <ac:picMk id="8" creationId="{3173515F-BE71-4A0F-89A2-68893D44A1FC}"/>
          </ac:picMkLst>
        </pc:picChg>
        <pc:picChg chg="mod">
          <ac:chgData name="Srinivasan, Sritharan" userId="8513771c-975f-4ff2-b7b4-425669929df6" providerId="ADAL" clId="{D3DB6A51-8160-469F-ABEF-1984D51DDBC0}" dt="2021-02-23T22:24:44.797" v="1" actId="1076"/>
          <ac:picMkLst>
            <pc:docMk/>
            <pc:sldMk cId="2331273077" sldId="574"/>
            <ac:picMk id="2050" creationId="{14196428-F237-45B9-9D99-529FC51DF3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103128"/>
            <a:ext cx="6830793" cy="675632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spcBef>
                <a:spcPts val="133"/>
              </a:spcBef>
              <a:defRPr sz="3200">
                <a:solidFill>
                  <a:srgbClr val="724698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805165"/>
            <a:ext cx="6830793" cy="457200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33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itchFamily="2" charset="2"/>
              <a:buNone/>
              <a:tabLst/>
              <a:defRPr sz="26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429276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79" name="Rectangle 178"/>
          <p:cNvSpPr/>
          <p:nvPr userDrawn="1"/>
        </p:nvSpPr>
        <p:spPr>
          <a:xfrm rot="5400000">
            <a:off x="-149521" y="2665223"/>
            <a:ext cx="1159236" cy="7315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2212" y="6551201"/>
            <a:ext cx="284565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Copyright © 2020 </a:t>
            </a:r>
            <a:r>
              <a:rPr lang="en-US" sz="933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27509" y="6582971"/>
            <a:ext cx="1443260" cy="203200"/>
          </a:xfrm>
        </p:spPr>
        <p:txBody>
          <a:bodyPr wrap="none" anchor="ctr">
            <a:noAutofit/>
          </a:bodyPr>
          <a:lstStyle>
            <a:lvl1pPr marL="0" indent="0" algn="r">
              <a:buNone/>
              <a:defRPr sz="1067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Document classification</a:t>
            </a:r>
          </a:p>
        </p:txBody>
      </p:sp>
      <p:grpSp>
        <p:nvGrpSpPr>
          <p:cNvPr id="206" name="Group 20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207" name="Group 20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12" name="Freeform 211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3" name="Freeform 212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4" name="Freeform 213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1" name="Picture 2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1837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1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4646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6011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429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60742"/>
            <a:ext cx="8326379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50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194066"/>
            <a:ext cx="8326379" cy="642647"/>
          </a:xfrm>
        </p:spPr>
        <p:txBody>
          <a:bodyPr wrap="square">
            <a:normAutofit/>
          </a:bodyPr>
          <a:lstStyle>
            <a:lvl1pPr>
              <a:defRPr sz="29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75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7" name="Group 346"/>
          <p:cNvGrpSpPr/>
          <p:nvPr userDrawn="1"/>
        </p:nvGrpSpPr>
        <p:grpSpPr>
          <a:xfrm>
            <a:off x="5406582" y="0"/>
            <a:ext cx="6797167" cy="6858000"/>
            <a:chOff x="4054936" y="0"/>
            <a:chExt cx="5097875" cy="5143500"/>
          </a:xfrm>
        </p:grpSpPr>
        <p:sp>
          <p:nvSpPr>
            <p:cNvPr id="348" name="Rectangle 347"/>
            <p:cNvSpPr/>
            <p:nvPr userDrawn="1"/>
          </p:nvSpPr>
          <p:spPr>
            <a:xfrm>
              <a:off x="4064000" y="0"/>
              <a:ext cx="5088811" cy="5143500"/>
            </a:xfrm>
            <a:prstGeom prst="rect">
              <a:avLst/>
            </a:prstGeom>
            <a:gradFill flip="none" rotWithShape="1">
              <a:gsLst>
                <a:gs pos="0">
                  <a:srgbClr val="73459B"/>
                </a:gs>
                <a:gs pos="50000">
                  <a:srgbClr val="BA2983"/>
                </a:gs>
                <a:gs pos="100000">
                  <a:srgbClr val="F04D3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914332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49" name="Right Triangle 348"/>
            <p:cNvSpPr/>
            <p:nvPr userDrawn="1"/>
          </p:nvSpPr>
          <p:spPr>
            <a:xfrm flipV="1">
              <a:off x="4054936" y="0"/>
              <a:ext cx="2353484" cy="514350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3676" y="1693699"/>
            <a:ext cx="5269993" cy="530352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3676" y="2395736"/>
            <a:ext cx="5308197" cy="457200"/>
          </a:xfrm>
        </p:spPr>
        <p:txBody>
          <a:bodyPr>
            <a:noAutofit/>
          </a:bodyPr>
          <a:lstStyle>
            <a:lvl1pPr marL="0" indent="0" algn="l">
              <a:buNone/>
              <a:defRPr sz="2667">
                <a:solidFill>
                  <a:srgbClr val="0070C0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3675" y="4628149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rgbClr val="0070C0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20100" y="6226616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  Copyright © 2020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49767" y="6225995"/>
            <a:ext cx="2536411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  <p:sp>
        <p:nvSpPr>
          <p:cNvPr id="28" name="Freeform 9"/>
          <p:cNvSpPr>
            <a:spLocks noEditPoints="1"/>
          </p:cNvSpPr>
          <p:nvPr userDrawn="1"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Myriad Pro"/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78339" y="329161"/>
            <a:ext cx="2856984" cy="337591"/>
            <a:chOff x="283754" y="246870"/>
            <a:chExt cx="2142738" cy="253193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30" name="Group 29"/>
            <p:cNvGrpSpPr/>
            <p:nvPr userDrawn="1"/>
          </p:nvGrpSpPr>
          <p:grpSpPr>
            <a:xfrm>
              <a:off x="673165" y="246870"/>
              <a:ext cx="1753327" cy="253193"/>
              <a:chOff x="656520" y="250031"/>
              <a:chExt cx="1631861" cy="235663"/>
            </a:xfrm>
            <a:grpFill/>
          </p:grpSpPr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1466912" y="250031"/>
                <a:ext cx="489413" cy="84203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56520" y="250031"/>
                <a:ext cx="780730" cy="84203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1409510" y="392855"/>
                <a:ext cx="878871" cy="92839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283754" y="246870"/>
              <a:ext cx="363379" cy="90524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180" name="Freeform 179"/>
          <p:cNvSpPr>
            <a:spLocks/>
          </p:cNvSpPr>
          <p:nvPr userDrawn="1"/>
        </p:nvSpPr>
        <p:spPr bwMode="auto">
          <a:xfrm>
            <a:off x="7325029" y="6572427"/>
            <a:ext cx="73992" cy="103251"/>
          </a:xfrm>
          <a:custGeom>
            <a:avLst/>
            <a:gdLst>
              <a:gd name="connsiteX0" fmla="*/ 26144 w 55494"/>
              <a:gd name="connsiteY0" fmla="*/ 0 h 77438"/>
              <a:gd name="connsiteX1" fmla="*/ 55494 w 55494"/>
              <a:gd name="connsiteY1" fmla="*/ 77438 h 77438"/>
              <a:gd name="connsiteX2" fmla="*/ 7991 w 55494"/>
              <a:gd name="connsiteY2" fmla="*/ 77438 h 77438"/>
              <a:gd name="connsiteX3" fmla="*/ 0 w 55494"/>
              <a:gd name="connsiteY3" fmla="*/ 53814 h 77438"/>
              <a:gd name="connsiteX4" fmla="*/ 26144 w 55494"/>
              <a:gd name="connsiteY4" fmla="*/ 0 h 7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94" h="77438">
                <a:moveTo>
                  <a:pt x="26144" y="0"/>
                </a:moveTo>
                <a:lnTo>
                  <a:pt x="55494" y="77438"/>
                </a:lnTo>
                <a:lnTo>
                  <a:pt x="7991" y="77438"/>
                </a:lnTo>
                <a:lnTo>
                  <a:pt x="0" y="53814"/>
                </a:lnTo>
                <a:lnTo>
                  <a:pt x="2614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1" name="Freeform 180"/>
          <p:cNvSpPr>
            <a:spLocks/>
          </p:cNvSpPr>
          <p:nvPr userDrawn="1"/>
        </p:nvSpPr>
        <p:spPr bwMode="auto">
          <a:xfrm>
            <a:off x="7269701" y="6693466"/>
            <a:ext cx="111535" cy="164533"/>
          </a:xfrm>
          <a:custGeom>
            <a:avLst/>
            <a:gdLst>
              <a:gd name="connsiteX0" fmla="*/ 23538 w 83651"/>
              <a:gd name="connsiteY0" fmla="*/ 0 h 123400"/>
              <a:gd name="connsiteX1" fmla="*/ 24636 w 83651"/>
              <a:gd name="connsiteY1" fmla="*/ 0 h 123400"/>
              <a:gd name="connsiteX2" fmla="*/ 39160 w 83651"/>
              <a:gd name="connsiteY2" fmla="*/ 0 h 123400"/>
              <a:gd name="connsiteX3" fmla="*/ 54236 w 83651"/>
              <a:gd name="connsiteY3" fmla="*/ 0 h 123400"/>
              <a:gd name="connsiteX4" fmla="*/ 68760 w 83651"/>
              <a:gd name="connsiteY4" fmla="*/ 0 h 123400"/>
              <a:gd name="connsiteX5" fmla="*/ 83651 w 83651"/>
              <a:gd name="connsiteY5" fmla="*/ 0 h 123400"/>
              <a:gd name="connsiteX6" fmla="*/ 83651 w 83651"/>
              <a:gd name="connsiteY6" fmla="*/ 35575 h 123400"/>
              <a:gd name="connsiteX7" fmla="*/ 48904 w 83651"/>
              <a:gd name="connsiteY7" fmla="*/ 35575 h 123400"/>
              <a:gd name="connsiteX8" fmla="*/ 48904 w 83651"/>
              <a:gd name="connsiteY8" fmla="*/ 123400 h 123400"/>
              <a:gd name="connsiteX9" fmla="*/ 0 w 83651"/>
              <a:gd name="connsiteY9" fmla="*/ 123400 h 123400"/>
              <a:gd name="connsiteX10" fmla="*/ 0 w 83651"/>
              <a:gd name="connsiteY10" fmla="*/ 48448 h 123400"/>
              <a:gd name="connsiteX11" fmla="*/ 23538 w 83651"/>
              <a:gd name="connsiteY11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651" h="123400">
                <a:moveTo>
                  <a:pt x="23538" y="0"/>
                </a:moveTo>
                <a:lnTo>
                  <a:pt x="24636" y="0"/>
                </a:lnTo>
                <a:lnTo>
                  <a:pt x="39160" y="0"/>
                </a:lnTo>
                <a:lnTo>
                  <a:pt x="54236" y="0"/>
                </a:lnTo>
                <a:lnTo>
                  <a:pt x="68760" y="0"/>
                </a:lnTo>
                <a:lnTo>
                  <a:pt x="83651" y="0"/>
                </a:lnTo>
                <a:lnTo>
                  <a:pt x="83651" y="35575"/>
                </a:lnTo>
                <a:lnTo>
                  <a:pt x="48904" y="35575"/>
                </a:lnTo>
                <a:lnTo>
                  <a:pt x="48904" y="123400"/>
                </a:lnTo>
                <a:lnTo>
                  <a:pt x="0" y="123400"/>
                </a:lnTo>
                <a:lnTo>
                  <a:pt x="0" y="48448"/>
                </a:lnTo>
                <a:lnTo>
                  <a:pt x="23538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2" name="Freeform 181"/>
          <p:cNvSpPr>
            <a:spLocks/>
          </p:cNvSpPr>
          <p:nvPr userDrawn="1"/>
        </p:nvSpPr>
        <p:spPr bwMode="auto">
          <a:xfrm>
            <a:off x="7205583" y="6634448"/>
            <a:ext cx="15565" cy="41229"/>
          </a:xfrm>
          <a:custGeom>
            <a:avLst/>
            <a:gdLst>
              <a:gd name="connsiteX0" fmla="*/ 11674 w 11674"/>
              <a:gd name="connsiteY0" fmla="*/ 0 h 30922"/>
              <a:gd name="connsiteX1" fmla="*/ 11674 w 11674"/>
              <a:gd name="connsiteY1" fmla="*/ 30922 h 30922"/>
              <a:gd name="connsiteX2" fmla="*/ 0 w 11674"/>
              <a:gd name="connsiteY2" fmla="*/ 30922 h 30922"/>
              <a:gd name="connsiteX3" fmla="*/ 11674 w 11674"/>
              <a:gd name="connsiteY3" fmla="*/ 0 h 3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" h="30922">
                <a:moveTo>
                  <a:pt x="11674" y="0"/>
                </a:moveTo>
                <a:lnTo>
                  <a:pt x="11674" y="30922"/>
                </a:lnTo>
                <a:lnTo>
                  <a:pt x="0" y="30922"/>
                </a:lnTo>
                <a:lnTo>
                  <a:pt x="1167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3" name="Freeform 123"/>
          <p:cNvSpPr>
            <a:spLocks/>
          </p:cNvSpPr>
          <p:nvPr userDrawn="1"/>
        </p:nvSpPr>
        <p:spPr bwMode="auto">
          <a:xfrm>
            <a:off x="7365670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4" name="Freeform 183"/>
          <p:cNvSpPr>
            <a:spLocks/>
          </p:cNvSpPr>
          <p:nvPr userDrawn="1"/>
        </p:nvSpPr>
        <p:spPr bwMode="auto">
          <a:xfrm>
            <a:off x="7221149" y="6511144"/>
            <a:ext cx="138739" cy="164533"/>
          </a:xfrm>
          <a:custGeom>
            <a:avLst/>
            <a:gdLst>
              <a:gd name="connsiteX0" fmla="*/ 34912 w 104054"/>
              <a:gd name="connsiteY0" fmla="*/ 0 h 123400"/>
              <a:gd name="connsiteX1" fmla="*/ 41515 w 104054"/>
              <a:gd name="connsiteY1" fmla="*/ 0 h 123400"/>
              <a:gd name="connsiteX2" fmla="*/ 48118 w 104054"/>
              <a:gd name="connsiteY2" fmla="*/ 0 h 123400"/>
              <a:gd name="connsiteX3" fmla="*/ 54354 w 104054"/>
              <a:gd name="connsiteY3" fmla="*/ 0 h 123400"/>
              <a:gd name="connsiteX4" fmla="*/ 60956 w 104054"/>
              <a:gd name="connsiteY4" fmla="*/ 0 h 123400"/>
              <a:gd name="connsiteX5" fmla="*/ 67192 w 104054"/>
              <a:gd name="connsiteY5" fmla="*/ 0 h 123400"/>
              <a:gd name="connsiteX6" fmla="*/ 73795 w 104054"/>
              <a:gd name="connsiteY6" fmla="*/ 0 h 123400"/>
              <a:gd name="connsiteX7" fmla="*/ 80031 w 104054"/>
              <a:gd name="connsiteY7" fmla="*/ 0 h 123400"/>
              <a:gd name="connsiteX8" fmla="*/ 86634 w 104054"/>
              <a:gd name="connsiteY8" fmla="*/ 0 h 123400"/>
              <a:gd name="connsiteX9" fmla="*/ 104054 w 104054"/>
              <a:gd name="connsiteY9" fmla="*/ 45962 h 123400"/>
              <a:gd name="connsiteX10" fmla="*/ 77910 w 104054"/>
              <a:gd name="connsiteY10" fmla="*/ 99776 h 123400"/>
              <a:gd name="connsiteX11" fmla="*/ 60956 w 104054"/>
              <a:gd name="connsiteY11" fmla="*/ 49657 h 123400"/>
              <a:gd name="connsiteX12" fmla="*/ 36012 w 104054"/>
              <a:gd name="connsiteY12" fmla="*/ 123400 h 123400"/>
              <a:gd name="connsiteX13" fmla="*/ 0 w 104054"/>
              <a:gd name="connsiteY13" fmla="*/ 123400 h 123400"/>
              <a:gd name="connsiteX14" fmla="*/ 0 w 104054"/>
              <a:gd name="connsiteY14" fmla="*/ 92475 h 123400"/>
              <a:gd name="connsiteX15" fmla="*/ 34912 w 104054"/>
              <a:gd name="connsiteY15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054" h="123400">
                <a:moveTo>
                  <a:pt x="34912" y="0"/>
                </a:moveTo>
                <a:lnTo>
                  <a:pt x="41515" y="0"/>
                </a:lnTo>
                <a:lnTo>
                  <a:pt x="48118" y="0"/>
                </a:lnTo>
                <a:lnTo>
                  <a:pt x="54354" y="0"/>
                </a:lnTo>
                <a:lnTo>
                  <a:pt x="60956" y="0"/>
                </a:lnTo>
                <a:lnTo>
                  <a:pt x="67192" y="0"/>
                </a:lnTo>
                <a:lnTo>
                  <a:pt x="73795" y="0"/>
                </a:lnTo>
                <a:lnTo>
                  <a:pt x="80031" y="0"/>
                </a:lnTo>
                <a:lnTo>
                  <a:pt x="86634" y="0"/>
                </a:lnTo>
                <a:lnTo>
                  <a:pt x="104054" y="45962"/>
                </a:lnTo>
                <a:lnTo>
                  <a:pt x="77910" y="99776"/>
                </a:lnTo>
                <a:lnTo>
                  <a:pt x="60956" y="49657"/>
                </a:lnTo>
                <a:lnTo>
                  <a:pt x="36012" y="123400"/>
                </a:lnTo>
                <a:lnTo>
                  <a:pt x="0" y="123400"/>
                </a:lnTo>
                <a:lnTo>
                  <a:pt x="0" y="92475"/>
                </a:lnTo>
                <a:lnTo>
                  <a:pt x="34912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5" name="Freeform 184"/>
          <p:cNvSpPr>
            <a:spLocks/>
          </p:cNvSpPr>
          <p:nvPr userDrawn="1"/>
        </p:nvSpPr>
        <p:spPr bwMode="auto">
          <a:xfrm>
            <a:off x="7223371" y="6693466"/>
            <a:ext cx="77713" cy="64597"/>
          </a:xfrm>
          <a:custGeom>
            <a:avLst/>
            <a:gdLst>
              <a:gd name="connsiteX0" fmla="*/ 0 w 58285"/>
              <a:gd name="connsiteY0" fmla="*/ 0 h 48448"/>
              <a:gd name="connsiteX1" fmla="*/ 14892 w 58285"/>
              <a:gd name="connsiteY1" fmla="*/ 0 h 48448"/>
              <a:gd name="connsiteX2" fmla="*/ 29784 w 58285"/>
              <a:gd name="connsiteY2" fmla="*/ 0 h 48448"/>
              <a:gd name="connsiteX3" fmla="*/ 44491 w 58285"/>
              <a:gd name="connsiteY3" fmla="*/ 0 h 48448"/>
              <a:gd name="connsiteX4" fmla="*/ 58285 w 58285"/>
              <a:gd name="connsiteY4" fmla="*/ 0 h 48448"/>
              <a:gd name="connsiteX5" fmla="*/ 34747 w 58285"/>
              <a:gd name="connsiteY5" fmla="*/ 48448 h 48448"/>
              <a:gd name="connsiteX6" fmla="*/ 34747 w 58285"/>
              <a:gd name="connsiteY6" fmla="*/ 35575 h 48448"/>
              <a:gd name="connsiteX7" fmla="*/ 0 w 58285"/>
              <a:gd name="connsiteY7" fmla="*/ 35575 h 48448"/>
              <a:gd name="connsiteX8" fmla="*/ 0 w 58285"/>
              <a:gd name="connsiteY8" fmla="*/ 0 h 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85" h="48448">
                <a:moveTo>
                  <a:pt x="0" y="0"/>
                </a:moveTo>
                <a:lnTo>
                  <a:pt x="14892" y="0"/>
                </a:lnTo>
                <a:lnTo>
                  <a:pt x="29784" y="0"/>
                </a:lnTo>
                <a:lnTo>
                  <a:pt x="44491" y="0"/>
                </a:lnTo>
                <a:lnTo>
                  <a:pt x="58285" y="0"/>
                </a:lnTo>
                <a:lnTo>
                  <a:pt x="34747" y="48448"/>
                </a:lnTo>
                <a:lnTo>
                  <a:pt x="34747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6" name="Freeform 5"/>
          <p:cNvSpPr>
            <a:spLocks/>
          </p:cNvSpPr>
          <p:nvPr userDrawn="1"/>
        </p:nvSpPr>
        <p:spPr bwMode="auto">
          <a:xfrm>
            <a:off x="3216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7" name="Freeform 6"/>
          <p:cNvSpPr>
            <a:spLocks/>
          </p:cNvSpPr>
          <p:nvPr userDrawn="1"/>
        </p:nvSpPr>
        <p:spPr bwMode="auto">
          <a:xfrm>
            <a:off x="14156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8" name="Freeform 7"/>
          <p:cNvSpPr>
            <a:spLocks/>
          </p:cNvSpPr>
          <p:nvPr userDrawn="1"/>
        </p:nvSpPr>
        <p:spPr bwMode="auto">
          <a:xfrm>
            <a:off x="-733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9" name="Freeform 8"/>
          <p:cNvSpPr>
            <a:spLocks/>
          </p:cNvSpPr>
          <p:nvPr userDrawn="1"/>
        </p:nvSpPr>
        <p:spPr bwMode="auto">
          <a:xfrm>
            <a:off x="11043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0" name="Freeform 9"/>
          <p:cNvSpPr>
            <a:spLocks/>
          </p:cNvSpPr>
          <p:nvPr userDrawn="1"/>
        </p:nvSpPr>
        <p:spPr bwMode="auto">
          <a:xfrm>
            <a:off x="962012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1" name="Freeform 10"/>
          <p:cNvSpPr>
            <a:spLocks/>
          </p:cNvSpPr>
          <p:nvPr userDrawn="1"/>
        </p:nvSpPr>
        <p:spPr bwMode="auto">
          <a:xfrm>
            <a:off x="784138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2" name="Freeform 11"/>
          <p:cNvSpPr>
            <a:spLocks/>
          </p:cNvSpPr>
          <p:nvPr userDrawn="1"/>
        </p:nvSpPr>
        <p:spPr bwMode="auto">
          <a:xfrm>
            <a:off x="6418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3" name="Freeform 12"/>
          <p:cNvSpPr>
            <a:spLocks/>
          </p:cNvSpPr>
          <p:nvPr userDrawn="1"/>
        </p:nvSpPr>
        <p:spPr bwMode="auto">
          <a:xfrm>
            <a:off x="1744659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4" name="Freeform 13"/>
          <p:cNvSpPr>
            <a:spLocks/>
          </p:cNvSpPr>
          <p:nvPr userDrawn="1"/>
        </p:nvSpPr>
        <p:spPr bwMode="auto">
          <a:xfrm>
            <a:off x="160458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5" name="Freeform 14"/>
          <p:cNvSpPr>
            <a:spLocks/>
          </p:cNvSpPr>
          <p:nvPr userDrawn="1"/>
        </p:nvSpPr>
        <p:spPr bwMode="auto">
          <a:xfrm>
            <a:off x="1424484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6" name="Freeform 15"/>
          <p:cNvSpPr>
            <a:spLocks/>
          </p:cNvSpPr>
          <p:nvPr userDrawn="1"/>
        </p:nvSpPr>
        <p:spPr bwMode="auto">
          <a:xfrm>
            <a:off x="128218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7" name="Freeform 16"/>
          <p:cNvSpPr>
            <a:spLocks/>
          </p:cNvSpPr>
          <p:nvPr userDrawn="1"/>
        </p:nvSpPr>
        <p:spPr bwMode="auto">
          <a:xfrm>
            <a:off x="2387229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8" name="Freeform 17"/>
          <p:cNvSpPr>
            <a:spLocks/>
          </p:cNvSpPr>
          <p:nvPr userDrawn="1"/>
        </p:nvSpPr>
        <p:spPr bwMode="auto">
          <a:xfrm>
            <a:off x="2244929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9" name="Freeform 18"/>
          <p:cNvSpPr>
            <a:spLocks/>
          </p:cNvSpPr>
          <p:nvPr userDrawn="1"/>
        </p:nvSpPr>
        <p:spPr bwMode="auto">
          <a:xfrm>
            <a:off x="206705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0" name="Freeform 19"/>
          <p:cNvSpPr>
            <a:spLocks/>
          </p:cNvSpPr>
          <p:nvPr userDrawn="1"/>
        </p:nvSpPr>
        <p:spPr bwMode="auto">
          <a:xfrm>
            <a:off x="192475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1" name="Freeform 20"/>
          <p:cNvSpPr>
            <a:spLocks/>
          </p:cNvSpPr>
          <p:nvPr userDrawn="1"/>
        </p:nvSpPr>
        <p:spPr bwMode="auto">
          <a:xfrm>
            <a:off x="302757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2" name="Freeform 21"/>
          <p:cNvSpPr>
            <a:spLocks/>
          </p:cNvSpPr>
          <p:nvPr userDrawn="1"/>
        </p:nvSpPr>
        <p:spPr bwMode="auto">
          <a:xfrm>
            <a:off x="288750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3" name="Freeform 22"/>
          <p:cNvSpPr>
            <a:spLocks/>
          </p:cNvSpPr>
          <p:nvPr userDrawn="1"/>
        </p:nvSpPr>
        <p:spPr bwMode="auto">
          <a:xfrm>
            <a:off x="270740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4" name="Freeform 23"/>
          <p:cNvSpPr>
            <a:spLocks/>
          </p:cNvSpPr>
          <p:nvPr userDrawn="1"/>
        </p:nvSpPr>
        <p:spPr bwMode="auto">
          <a:xfrm>
            <a:off x="256510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5" name="Freeform 24"/>
          <p:cNvSpPr>
            <a:spLocks/>
          </p:cNvSpPr>
          <p:nvPr userDrawn="1"/>
        </p:nvSpPr>
        <p:spPr bwMode="auto">
          <a:xfrm>
            <a:off x="367014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6" name="Freeform 25"/>
          <p:cNvSpPr>
            <a:spLocks/>
          </p:cNvSpPr>
          <p:nvPr userDrawn="1"/>
        </p:nvSpPr>
        <p:spPr bwMode="auto">
          <a:xfrm>
            <a:off x="3527848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7" name="Freeform 26"/>
          <p:cNvSpPr>
            <a:spLocks/>
          </p:cNvSpPr>
          <p:nvPr userDrawn="1"/>
        </p:nvSpPr>
        <p:spPr bwMode="auto">
          <a:xfrm>
            <a:off x="3349974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8" name="Freeform 27"/>
          <p:cNvSpPr>
            <a:spLocks/>
          </p:cNvSpPr>
          <p:nvPr userDrawn="1"/>
        </p:nvSpPr>
        <p:spPr bwMode="auto">
          <a:xfrm>
            <a:off x="32076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9" name="Freeform 28"/>
          <p:cNvSpPr>
            <a:spLocks/>
          </p:cNvSpPr>
          <p:nvPr userDrawn="1"/>
        </p:nvSpPr>
        <p:spPr bwMode="auto">
          <a:xfrm>
            <a:off x="4312718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0" name="Freeform 29"/>
          <p:cNvSpPr>
            <a:spLocks/>
          </p:cNvSpPr>
          <p:nvPr userDrawn="1"/>
        </p:nvSpPr>
        <p:spPr bwMode="auto">
          <a:xfrm>
            <a:off x="4168196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1" name="Freeform 30"/>
          <p:cNvSpPr>
            <a:spLocks/>
          </p:cNvSpPr>
          <p:nvPr userDrawn="1"/>
        </p:nvSpPr>
        <p:spPr bwMode="auto">
          <a:xfrm>
            <a:off x="3990322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2" name="Freeform 31"/>
          <p:cNvSpPr>
            <a:spLocks/>
          </p:cNvSpPr>
          <p:nvPr userDrawn="1"/>
        </p:nvSpPr>
        <p:spPr bwMode="auto">
          <a:xfrm>
            <a:off x="384802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3" name="Freeform 32"/>
          <p:cNvSpPr>
            <a:spLocks/>
          </p:cNvSpPr>
          <p:nvPr userDrawn="1"/>
        </p:nvSpPr>
        <p:spPr bwMode="auto">
          <a:xfrm>
            <a:off x="4953066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4" name="Freeform 33"/>
          <p:cNvSpPr>
            <a:spLocks/>
          </p:cNvSpPr>
          <p:nvPr userDrawn="1"/>
        </p:nvSpPr>
        <p:spPr bwMode="auto">
          <a:xfrm>
            <a:off x="481076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5" name="Freeform 34"/>
          <p:cNvSpPr>
            <a:spLocks/>
          </p:cNvSpPr>
          <p:nvPr userDrawn="1"/>
        </p:nvSpPr>
        <p:spPr bwMode="auto">
          <a:xfrm>
            <a:off x="463289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6" name="Freeform 35"/>
          <p:cNvSpPr>
            <a:spLocks/>
          </p:cNvSpPr>
          <p:nvPr userDrawn="1"/>
        </p:nvSpPr>
        <p:spPr bwMode="auto">
          <a:xfrm>
            <a:off x="449059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7" name="Freeform 36"/>
          <p:cNvSpPr>
            <a:spLocks/>
          </p:cNvSpPr>
          <p:nvPr userDrawn="1"/>
        </p:nvSpPr>
        <p:spPr bwMode="auto">
          <a:xfrm>
            <a:off x="559341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6" name="Freeform 345"/>
          <p:cNvSpPr>
            <a:spLocks/>
          </p:cNvSpPr>
          <p:nvPr userDrawn="1"/>
        </p:nvSpPr>
        <p:spPr bwMode="auto">
          <a:xfrm>
            <a:off x="5498024" y="6511144"/>
            <a:ext cx="113177" cy="164533"/>
          </a:xfrm>
          <a:custGeom>
            <a:avLst/>
            <a:gdLst>
              <a:gd name="connsiteX0" fmla="*/ 50451 w 84883"/>
              <a:gd name="connsiteY0" fmla="*/ 0 h 123400"/>
              <a:gd name="connsiteX1" fmla="*/ 54541 w 84883"/>
              <a:gd name="connsiteY1" fmla="*/ 0 h 123400"/>
              <a:gd name="connsiteX2" fmla="*/ 69805 w 84883"/>
              <a:gd name="connsiteY2" fmla="*/ 0 h 123400"/>
              <a:gd name="connsiteX3" fmla="*/ 84883 w 84883"/>
              <a:gd name="connsiteY3" fmla="*/ 0 h 123400"/>
              <a:gd name="connsiteX4" fmla="*/ 84883 w 84883"/>
              <a:gd name="connsiteY4" fmla="*/ 35575 h 123400"/>
              <a:gd name="connsiteX5" fmla="*/ 49701 w 84883"/>
              <a:gd name="connsiteY5" fmla="*/ 35575 h 123400"/>
              <a:gd name="connsiteX6" fmla="*/ 49701 w 84883"/>
              <a:gd name="connsiteY6" fmla="*/ 123400 h 123400"/>
              <a:gd name="connsiteX7" fmla="*/ 0 w 84883"/>
              <a:gd name="connsiteY7" fmla="*/ 123400 h 123400"/>
              <a:gd name="connsiteX8" fmla="*/ 0 w 84883"/>
              <a:gd name="connsiteY8" fmla="*/ 110260 h 123400"/>
              <a:gd name="connsiteX9" fmla="*/ 50451 w 84883"/>
              <a:gd name="connsiteY9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883" h="123400">
                <a:moveTo>
                  <a:pt x="50451" y="0"/>
                </a:moveTo>
                <a:lnTo>
                  <a:pt x="54541" y="0"/>
                </a:lnTo>
                <a:lnTo>
                  <a:pt x="69805" y="0"/>
                </a:lnTo>
                <a:lnTo>
                  <a:pt x="84883" y="0"/>
                </a:lnTo>
                <a:lnTo>
                  <a:pt x="84883" y="35575"/>
                </a:lnTo>
                <a:lnTo>
                  <a:pt x="49701" y="35575"/>
                </a:lnTo>
                <a:lnTo>
                  <a:pt x="49701" y="123400"/>
                </a:lnTo>
                <a:lnTo>
                  <a:pt x="0" y="123400"/>
                </a:lnTo>
                <a:lnTo>
                  <a:pt x="0" y="110260"/>
                </a:lnTo>
                <a:lnTo>
                  <a:pt x="50451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4" name="Freeform 343"/>
          <p:cNvSpPr>
            <a:spLocks/>
          </p:cNvSpPr>
          <p:nvPr userDrawn="1"/>
        </p:nvSpPr>
        <p:spPr bwMode="auto">
          <a:xfrm>
            <a:off x="5451114" y="6511144"/>
            <a:ext cx="114177" cy="147013"/>
          </a:xfrm>
          <a:custGeom>
            <a:avLst/>
            <a:gdLst>
              <a:gd name="connsiteX0" fmla="*/ 0 w 85633"/>
              <a:gd name="connsiteY0" fmla="*/ 0 h 110260"/>
              <a:gd name="connsiteX1" fmla="*/ 15078 w 85633"/>
              <a:gd name="connsiteY1" fmla="*/ 0 h 110260"/>
              <a:gd name="connsiteX2" fmla="*/ 29970 w 85633"/>
              <a:gd name="connsiteY2" fmla="*/ 0 h 110260"/>
              <a:gd name="connsiteX3" fmla="*/ 45048 w 85633"/>
              <a:gd name="connsiteY3" fmla="*/ 0 h 110260"/>
              <a:gd name="connsiteX4" fmla="*/ 59940 w 85633"/>
              <a:gd name="connsiteY4" fmla="*/ 0 h 110260"/>
              <a:gd name="connsiteX5" fmla="*/ 75017 w 85633"/>
              <a:gd name="connsiteY5" fmla="*/ 0 h 110260"/>
              <a:gd name="connsiteX6" fmla="*/ 85633 w 85633"/>
              <a:gd name="connsiteY6" fmla="*/ 0 h 110260"/>
              <a:gd name="connsiteX7" fmla="*/ 35182 w 85633"/>
              <a:gd name="connsiteY7" fmla="*/ 110260 h 110260"/>
              <a:gd name="connsiteX8" fmla="*/ 35182 w 85633"/>
              <a:gd name="connsiteY8" fmla="*/ 35575 h 110260"/>
              <a:gd name="connsiteX9" fmla="*/ 0 w 85633"/>
              <a:gd name="connsiteY9" fmla="*/ 35575 h 110260"/>
              <a:gd name="connsiteX10" fmla="*/ 0 w 85633"/>
              <a:gd name="connsiteY10" fmla="*/ 0 h 11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633" h="110260">
                <a:moveTo>
                  <a:pt x="0" y="0"/>
                </a:moveTo>
                <a:lnTo>
                  <a:pt x="15078" y="0"/>
                </a:lnTo>
                <a:lnTo>
                  <a:pt x="29970" y="0"/>
                </a:lnTo>
                <a:lnTo>
                  <a:pt x="45048" y="0"/>
                </a:lnTo>
                <a:lnTo>
                  <a:pt x="59940" y="0"/>
                </a:lnTo>
                <a:lnTo>
                  <a:pt x="75017" y="0"/>
                </a:lnTo>
                <a:lnTo>
                  <a:pt x="85633" y="0"/>
                </a:lnTo>
                <a:lnTo>
                  <a:pt x="35182" y="110260"/>
                </a:lnTo>
                <a:lnTo>
                  <a:pt x="35182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/>
          </a:p>
        </p:txBody>
      </p:sp>
      <p:sp>
        <p:nvSpPr>
          <p:cNvPr id="219" name="Freeform 38"/>
          <p:cNvSpPr>
            <a:spLocks/>
          </p:cNvSpPr>
          <p:nvPr userDrawn="1"/>
        </p:nvSpPr>
        <p:spPr bwMode="auto">
          <a:xfrm>
            <a:off x="5273239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0" name="Freeform 39"/>
          <p:cNvSpPr>
            <a:spLocks/>
          </p:cNvSpPr>
          <p:nvPr userDrawn="1"/>
        </p:nvSpPr>
        <p:spPr bwMode="auto">
          <a:xfrm>
            <a:off x="513094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1" name="Freeform 40"/>
          <p:cNvSpPr>
            <a:spLocks/>
          </p:cNvSpPr>
          <p:nvPr userDrawn="1"/>
        </p:nvSpPr>
        <p:spPr bwMode="auto">
          <a:xfrm>
            <a:off x="591581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2" name="Freeform 41"/>
          <p:cNvSpPr>
            <a:spLocks/>
          </p:cNvSpPr>
          <p:nvPr userDrawn="1"/>
        </p:nvSpPr>
        <p:spPr bwMode="auto">
          <a:xfrm>
            <a:off x="577351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3" name="Freeform 42"/>
          <p:cNvSpPr>
            <a:spLocks/>
          </p:cNvSpPr>
          <p:nvPr userDrawn="1"/>
        </p:nvSpPr>
        <p:spPr bwMode="auto">
          <a:xfrm>
            <a:off x="-18521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4" name="Freeform 43"/>
          <p:cNvSpPr>
            <a:spLocks/>
          </p:cNvSpPr>
          <p:nvPr userDrawn="1"/>
        </p:nvSpPr>
        <p:spPr bwMode="auto">
          <a:xfrm>
            <a:off x="624051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5" name="Freeform 44"/>
          <p:cNvSpPr>
            <a:spLocks/>
          </p:cNvSpPr>
          <p:nvPr userDrawn="1"/>
        </p:nvSpPr>
        <p:spPr bwMode="auto">
          <a:xfrm>
            <a:off x="48175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6" name="Freeform 45"/>
          <p:cNvSpPr>
            <a:spLocks/>
          </p:cNvSpPr>
          <p:nvPr userDrawn="1"/>
        </p:nvSpPr>
        <p:spPr bwMode="auto">
          <a:xfrm>
            <a:off x="30165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7" name="Freeform 46"/>
          <p:cNvSpPr>
            <a:spLocks/>
          </p:cNvSpPr>
          <p:nvPr userDrawn="1"/>
        </p:nvSpPr>
        <p:spPr bwMode="auto">
          <a:xfrm>
            <a:off x="15935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8" name="Freeform 47"/>
          <p:cNvSpPr>
            <a:spLocks/>
          </p:cNvSpPr>
          <p:nvPr userDrawn="1"/>
        </p:nvSpPr>
        <p:spPr bwMode="auto">
          <a:xfrm>
            <a:off x="1264398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9" name="Freeform 48"/>
          <p:cNvSpPr>
            <a:spLocks/>
          </p:cNvSpPr>
          <p:nvPr userDrawn="1"/>
        </p:nvSpPr>
        <p:spPr bwMode="auto">
          <a:xfrm>
            <a:off x="112209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0" name="Freeform 49"/>
          <p:cNvSpPr>
            <a:spLocks/>
          </p:cNvSpPr>
          <p:nvPr userDrawn="1"/>
        </p:nvSpPr>
        <p:spPr bwMode="auto">
          <a:xfrm>
            <a:off x="944225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1" name="Freeform 50"/>
          <p:cNvSpPr>
            <a:spLocks/>
          </p:cNvSpPr>
          <p:nvPr userDrawn="1"/>
        </p:nvSpPr>
        <p:spPr bwMode="auto">
          <a:xfrm>
            <a:off x="8019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2" name="Freeform 51"/>
          <p:cNvSpPr>
            <a:spLocks/>
          </p:cNvSpPr>
          <p:nvPr userDrawn="1"/>
        </p:nvSpPr>
        <p:spPr bwMode="auto">
          <a:xfrm>
            <a:off x="190696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3" name="Freeform 52"/>
          <p:cNvSpPr>
            <a:spLocks/>
          </p:cNvSpPr>
          <p:nvPr userDrawn="1"/>
        </p:nvSpPr>
        <p:spPr bwMode="auto">
          <a:xfrm>
            <a:off x="1764668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4" name="Freeform 53"/>
          <p:cNvSpPr>
            <a:spLocks/>
          </p:cNvSpPr>
          <p:nvPr userDrawn="1"/>
        </p:nvSpPr>
        <p:spPr bwMode="auto">
          <a:xfrm>
            <a:off x="1584572" y="6693466"/>
            <a:ext cx="195661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5" name="Freeform 54"/>
          <p:cNvSpPr>
            <a:spLocks/>
          </p:cNvSpPr>
          <p:nvPr userDrawn="1"/>
        </p:nvSpPr>
        <p:spPr bwMode="auto">
          <a:xfrm>
            <a:off x="144227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6" name="Freeform 55"/>
          <p:cNvSpPr>
            <a:spLocks/>
          </p:cNvSpPr>
          <p:nvPr userDrawn="1"/>
        </p:nvSpPr>
        <p:spPr bwMode="auto">
          <a:xfrm>
            <a:off x="2547316" y="6693466"/>
            <a:ext cx="195661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7" name="Freeform 56"/>
          <p:cNvSpPr>
            <a:spLocks/>
          </p:cNvSpPr>
          <p:nvPr userDrawn="1"/>
        </p:nvSpPr>
        <p:spPr bwMode="auto">
          <a:xfrm>
            <a:off x="2405016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8" name="Freeform 57"/>
          <p:cNvSpPr>
            <a:spLocks/>
          </p:cNvSpPr>
          <p:nvPr userDrawn="1"/>
        </p:nvSpPr>
        <p:spPr bwMode="auto">
          <a:xfrm>
            <a:off x="222714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9" name="Freeform 58"/>
          <p:cNvSpPr>
            <a:spLocks/>
          </p:cNvSpPr>
          <p:nvPr userDrawn="1"/>
        </p:nvSpPr>
        <p:spPr bwMode="auto">
          <a:xfrm>
            <a:off x="208484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0" name="Freeform 59"/>
          <p:cNvSpPr>
            <a:spLocks/>
          </p:cNvSpPr>
          <p:nvPr userDrawn="1"/>
        </p:nvSpPr>
        <p:spPr bwMode="auto">
          <a:xfrm>
            <a:off x="3189887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1" name="Freeform 60"/>
          <p:cNvSpPr>
            <a:spLocks/>
          </p:cNvSpPr>
          <p:nvPr userDrawn="1"/>
        </p:nvSpPr>
        <p:spPr bwMode="auto">
          <a:xfrm>
            <a:off x="30475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2" name="Freeform 61"/>
          <p:cNvSpPr>
            <a:spLocks/>
          </p:cNvSpPr>
          <p:nvPr userDrawn="1"/>
        </p:nvSpPr>
        <p:spPr bwMode="auto">
          <a:xfrm>
            <a:off x="286749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3" name="Freeform 62"/>
          <p:cNvSpPr>
            <a:spLocks/>
          </p:cNvSpPr>
          <p:nvPr userDrawn="1"/>
        </p:nvSpPr>
        <p:spPr bwMode="auto">
          <a:xfrm>
            <a:off x="2725189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4" name="Freeform 63"/>
          <p:cNvSpPr>
            <a:spLocks/>
          </p:cNvSpPr>
          <p:nvPr userDrawn="1"/>
        </p:nvSpPr>
        <p:spPr bwMode="auto">
          <a:xfrm>
            <a:off x="3830235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5" name="Freeform 64"/>
          <p:cNvSpPr>
            <a:spLocks/>
          </p:cNvSpPr>
          <p:nvPr userDrawn="1"/>
        </p:nvSpPr>
        <p:spPr bwMode="auto">
          <a:xfrm>
            <a:off x="3687935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6" name="Freeform 65"/>
          <p:cNvSpPr>
            <a:spLocks/>
          </p:cNvSpPr>
          <p:nvPr userDrawn="1"/>
        </p:nvSpPr>
        <p:spPr bwMode="auto">
          <a:xfrm>
            <a:off x="351006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7" name="Freeform 66"/>
          <p:cNvSpPr>
            <a:spLocks/>
          </p:cNvSpPr>
          <p:nvPr userDrawn="1"/>
        </p:nvSpPr>
        <p:spPr bwMode="auto">
          <a:xfrm>
            <a:off x="336776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8" name="Freeform 67"/>
          <p:cNvSpPr>
            <a:spLocks/>
          </p:cNvSpPr>
          <p:nvPr userDrawn="1"/>
        </p:nvSpPr>
        <p:spPr bwMode="auto">
          <a:xfrm>
            <a:off x="447058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9" name="Freeform 68"/>
          <p:cNvSpPr>
            <a:spLocks/>
          </p:cNvSpPr>
          <p:nvPr userDrawn="1"/>
        </p:nvSpPr>
        <p:spPr bwMode="auto">
          <a:xfrm>
            <a:off x="433050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0" name="Freeform 69"/>
          <p:cNvSpPr>
            <a:spLocks/>
          </p:cNvSpPr>
          <p:nvPr userDrawn="1"/>
        </p:nvSpPr>
        <p:spPr bwMode="auto">
          <a:xfrm>
            <a:off x="4150408" y="6693466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1" name="Freeform 70"/>
          <p:cNvSpPr>
            <a:spLocks/>
          </p:cNvSpPr>
          <p:nvPr userDrawn="1"/>
        </p:nvSpPr>
        <p:spPr bwMode="auto">
          <a:xfrm>
            <a:off x="4008109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2" name="Freeform 71"/>
          <p:cNvSpPr>
            <a:spLocks/>
          </p:cNvSpPr>
          <p:nvPr userDrawn="1"/>
        </p:nvSpPr>
        <p:spPr bwMode="auto">
          <a:xfrm>
            <a:off x="5113153" y="6693466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3" name="Freeform 72"/>
          <p:cNvSpPr>
            <a:spLocks/>
          </p:cNvSpPr>
          <p:nvPr userDrawn="1"/>
        </p:nvSpPr>
        <p:spPr bwMode="auto">
          <a:xfrm>
            <a:off x="497085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4" name="Freeform 73"/>
          <p:cNvSpPr>
            <a:spLocks/>
          </p:cNvSpPr>
          <p:nvPr userDrawn="1"/>
        </p:nvSpPr>
        <p:spPr bwMode="auto">
          <a:xfrm>
            <a:off x="479297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5" name="Freeform 74"/>
          <p:cNvSpPr>
            <a:spLocks/>
          </p:cNvSpPr>
          <p:nvPr userDrawn="1"/>
        </p:nvSpPr>
        <p:spPr bwMode="auto">
          <a:xfrm>
            <a:off x="465067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6" name="Freeform 75"/>
          <p:cNvSpPr>
            <a:spLocks/>
          </p:cNvSpPr>
          <p:nvPr userDrawn="1"/>
        </p:nvSpPr>
        <p:spPr bwMode="auto">
          <a:xfrm>
            <a:off x="575350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7" name="Freeform 76"/>
          <p:cNvSpPr>
            <a:spLocks/>
          </p:cNvSpPr>
          <p:nvPr userDrawn="1"/>
        </p:nvSpPr>
        <p:spPr bwMode="auto">
          <a:xfrm>
            <a:off x="5613424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8" name="Freeform 77"/>
          <p:cNvSpPr>
            <a:spLocks/>
          </p:cNvSpPr>
          <p:nvPr userDrawn="1"/>
        </p:nvSpPr>
        <p:spPr bwMode="auto">
          <a:xfrm>
            <a:off x="5433326" y="6693466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9" name="Freeform 78"/>
          <p:cNvSpPr>
            <a:spLocks/>
          </p:cNvSpPr>
          <p:nvPr userDrawn="1"/>
        </p:nvSpPr>
        <p:spPr bwMode="auto">
          <a:xfrm>
            <a:off x="529102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60" name="Freeform 79"/>
          <p:cNvSpPr>
            <a:spLocks/>
          </p:cNvSpPr>
          <p:nvPr userDrawn="1"/>
        </p:nvSpPr>
        <p:spPr bwMode="auto">
          <a:xfrm>
            <a:off x="5933597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1" name="Freeform 80"/>
          <p:cNvSpPr>
            <a:spLocks/>
          </p:cNvSpPr>
          <p:nvPr userDrawn="1"/>
        </p:nvSpPr>
        <p:spPr bwMode="auto">
          <a:xfrm>
            <a:off x="656523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2" name="Freeform 81"/>
          <p:cNvSpPr>
            <a:spLocks/>
          </p:cNvSpPr>
          <p:nvPr userDrawn="1"/>
        </p:nvSpPr>
        <p:spPr bwMode="auto">
          <a:xfrm>
            <a:off x="642293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3" name="Freeform 82"/>
          <p:cNvSpPr>
            <a:spLocks/>
          </p:cNvSpPr>
          <p:nvPr userDrawn="1"/>
        </p:nvSpPr>
        <p:spPr bwMode="auto">
          <a:xfrm>
            <a:off x="624283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4" name="Freeform 83"/>
          <p:cNvSpPr>
            <a:spLocks/>
          </p:cNvSpPr>
          <p:nvPr userDrawn="1"/>
        </p:nvSpPr>
        <p:spPr bwMode="auto">
          <a:xfrm>
            <a:off x="6100539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5" name="Freeform 85"/>
          <p:cNvSpPr>
            <a:spLocks/>
          </p:cNvSpPr>
          <p:nvPr userDrawn="1"/>
        </p:nvSpPr>
        <p:spPr bwMode="auto">
          <a:xfrm>
            <a:off x="7063284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6" name="Freeform 86"/>
          <p:cNvSpPr>
            <a:spLocks/>
          </p:cNvSpPr>
          <p:nvPr userDrawn="1"/>
        </p:nvSpPr>
        <p:spPr bwMode="auto">
          <a:xfrm>
            <a:off x="6885410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7" name="Freeform 87"/>
          <p:cNvSpPr>
            <a:spLocks/>
          </p:cNvSpPr>
          <p:nvPr userDrawn="1"/>
        </p:nvSpPr>
        <p:spPr bwMode="auto">
          <a:xfrm>
            <a:off x="6743109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8" name="Freeform 118"/>
          <p:cNvSpPr>
            <a:spLocks/>
          </p:cNvSpPr>
          <p:nvPr userDrawn="1"/>
        </p:nvSpPr>
        <p:spPr bwMode="auto">
          <a:xfrm>
            <a:off x="6082751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9" name="Freeform 119"/>
          <p:cNvSpPr>
            <a:spLocks/>
          </p:cNvSpPr>
          <p:nvPr userDrawn="1"/>
        </p:nvSpPr>
        <p:spPr bwMode="auto">
          <a:xfrm>
            <a:off x="6725323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0" name="Freeform 120"/>
          <p:cNvSpPr>
            <a:spLocks/>
          </p:cNvSpPr>
          <p:nvPr userDrawn="1"/>
        </p:nvSpPr>
        <p:spPr bwMode="auto">
          <a:xfrm>
            <a:off x="658302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1" name="Freeform 121"/>
          <p:cNvSpPr>
            <a:spLocks/>
          </p:cNvSpPr>
          <p:nvPr userDrawn="1"/>
        </p:nvSpPr>
        <p:spPr bwMode="auto">
          <a:xfrm>
            <a:off x="640292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2" name="Freeform 122"/>
          <p:cNvSpPr>
            <a:spLocks/>
          </p:cNvSpPr>
          <p:nvPr userDrawn="1"/>
        </p:nvSpPr>
        <p:spPr bwMode="auto">
          <a:xfrm>
            <a:off x="626062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3" name="Freeform 125"/>
          <p:cNvSpPr>
            <a:spLocks/>
          </p:cNvSpPr>
          <p:nvPr userDrawn="1"/>
        </p:nvSpPr>
        <p:spPr bwMode="auto">
          <a:xfrm>
            <a:off x="7045497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4" name="Freeform 126"/>
          <p:cNvSpPr>
            <a:spLocks/>
          </p:cNvSpPr>
          <p:nvPr userDrawn="1"/>
        </p:nvSpPr>
        <p:spPr bwMode="auto">
          <a:xfrm>
            <a:off x="6903196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5" name="Freeform 156"/>
          <p:cNvSpPr>
            <a:spLocks/>
          </p:cNvSpPr>
          <p:nvPr userDrawn="1"/>
        </p:nvSpPr>
        <p:spPr bwMode="auto">
          <a:xfrm>
            <a:off x="46396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6" name="Freeform 88"/>
          <p:cNvSpPr>
            <a:spLocks/>
          </p:cNvSpPr>
          <p:nvPr userDrawn="1"/>
        </p:nvSpPr>
        <p:spPr bwMode="auto">
          <a:xfrm>
            <a:off x="7845931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7" name="Freeform 89"/>
          <p:cNvSpPr>
            <a:spLocks/>
          </p:cNvSpPr>
          <p:nvPr userDrawn="1"/>
        </p:nvSpPr>
        <p:spPr bwMode="auto">
          <a:xfrm>
            <a:off x="770585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8" name="Freeform 90"/>
          <p:cNvSpPr>
            <a:spLocks/>
          </p:cNvSpPr>
          <p:nvPr userDrawn="1"/>
        </p:nvSpPr>
        <p:spPr bwMode="auto">
          <a:xfrm>
            <a:off x="752575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9" name="Freeform 91"/>
          <p:cNvSpPr>
            <a:spLocks/>
          </p:cNvSpPr>
          <p:nvPr userDrawn="1"/>
        </p:nvSpPr>
        <p:spPr bwMode="auto">
          <a:xfrm>
            <a:off x="738345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0" name="Freeform 92"/>
          <p:cNvSpPr>
            <a:spLocks/>
          </p:cNvSpPr>
          <p:nvPr userDrawn="1"/>
        </p:nvSpPr>
        <p:spPr bwMode="auto">
          <a:xfrm>
            <a:off x="848850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1" name="Freeform 93"/>
          <p:cNvSpPr>
            <a:spLocks/>
          </p:cNvSpPr>
          <p:nvPr userDrawn="1"/>
        </p:nvSpPr>
        <p:spPr bwMode="auto">
          <a:xfrm>
            <a:off x="834620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2" name="Freeform 94"/>
          <p:cNvSpPr>
            <a:spLocks/>
          </p:cNvSpPr>
          <p:nvPr userDrawn="1"/>
        </p:nvSpPr>
        <p:spPr bwMode="auto">
          <a:xfrm>
            <a:off x="816832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3" name="Freeform 95"/>
          <p:cNvSpPr>
            <a:spLocks/>
          </p:cNvSpPr>
          <p:nvPr userDrawn="1"/>
        </p:nvSpPr>
        <p:spPr bwMode="auto">
          <a:xfrm>
            <a:off x="802602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4" name="Freeform 96"/>
          <p:cNvSpPr>
            <a:spLocks/>
          </p:cNvSpPr>
          <p:nvPr userDrawn="1"/>
        </p:nvSpPr>
        <p:spPr bwMode="auto">
          <a:xfrm>
            <a:off x="912884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5" name="Freeform 97"/>
          <p:cNvSpPr>
            <a:spLocks/>
          </p:cNvSpPr>
          <p:nvPr userDrawn="1"/>
        </p:nvSpPr>
        <p:spPr bwMode="auto">
          <a:xfrm>
            <a:off x="898877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6" name="Freeform 98"/>
          <p:cNvSpPr>
            <a:spLocks/>
          </p:cNvSpPr>
          <p:nvPr userDrawn="1"/>
        </p:nvSpPr>
        <p:spPr bwMode="auto">
          <a:xfrm>
            <a:off x="880867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7" name="Freeform 99"/>
          <p:cNvSpPr>
            <a:spLocks/>
          </p:cNvSpPr>
          <p:nvPr userDrawn="1"/>
        </p:nvSpPr>
        <p:spPr bwMode="auto">
          <a:xfrm>
            <a:off x="86663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8" name="Freeform 100"/>
          <p:cNvSpPr>
            <a:spLocks/>
          </p:cNvSpPr>
          <p:nvPr userDrawn="1"/>
        </p:nvSpPr>
        <p:spPr bwMode="auto">
          <a:xfrm>
            <a:off x="9771421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9" name="Freeform 101"/>
          <p:cNvSpPr>
            <a:spLocks/>
          </p:cNvSpPr>
          <p:nvPr userDrawn="1"/>
        </p:nvSpPr>
        <p:spPr bwMode="auto">
          <a:xfrm>
            <a:off x="9629120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0" name="Freeform 102"/>
          <p:cNvSpPr>
            <a:spLocks/>
          </p:cNvSpPr>
          <p:nvPr userDrawn="1"/>
        </p:nvSpPr>
        <p:spPr bwMode="auto">
          <a:xfrm>
            <a:off x="9451246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1" name="Freeform 103"/>
          <p:cNvSpPr>
            <a:spLocks/>
          </p:cNvSpPr>
          <p:nvPr userDrawn="1"/>
        </p:nvSpPr>
        <p:spPr bwMode="auto">
          <a:xfrm>
            <a:off x="930894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2" name="Freeform 104"/>
          <p:cNvSpPr>
            <a:spLocks/>
          </p:cNvSpPr>
          <p:nvPr userDrawn="1"/>
        </p:nvSpPr>
        <p:spPr bwMode="auto">
          <a:xfrm>
            <a:off x="10413990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3" name="Freeform 105"/>
          <p:cNvSpPr>
            <a:spLocks/>
          </p:cNvSpPr>
          <p:nvPr userDrawn="1"/>
        </p:nvSpPr>
        <p:spPr bwMode="auto">
          <a:xfrm>
            <a:off x="10269468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4" name="Freeform 106"/>
          <p:cNvSpPr>
            <a:spLocks/>
          </p:cNvSpPr>
          <p:nvPr userDrawn="1"/>
        </p:nvSpPr>
        <p:spPr bwMode="auto">
          <a:xfrm>
            <a:off x="10091594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5" name="Freeform 107"/>
          <p:cNvSpPr>
            <a:spLocks/>
          </p:cNvSpPr>
          <p:nvPr userDrawn="1"/>
        </p:nvSpPr>
        <p:spPr bwMode="auto">
          <a:xfrm>
            <a:off x="994929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6" name="Freeform 108"/>
          <p:cNvSpPr>
            <a:spLocks/>
          </p:cNvSpPr>
          <p:nvPr userDrawn="1"/>
        </p:nvSpPr>
        <p:spPr bwMode="auto">
          <a:xfrm>
            <a:off x="1105433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7" name="Freeform 109"/>
          <p:cNvSpPr>
            <a:spLocks/>
          </p:cNvSpPr>
          <p:nvPr userDrawn="1"/>
        </p:nvSpPr>
        <p:spPr bwMode="auto">
          <a:xfrm>
            <a:off x="109120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8" name="Freeform 110"/>
          <p:cNvSpPr>
            <a:spLocks/>
          </p:cNvSpPr>
          <p:nvPr userDrawn="1"/>
        </p:nvSpPr>
        <p:spPr bwMode="auto">
          <a:xfrm>
            <a:off x="1073416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9" name="Freeform 111"/>
          <p:cNvSpPr>
            <a:spLocks/>
          </p:cNvSpPr>
          <p:nvPr userDrawn="1"/>
        </p:nvSpPr>
        <p:spPr bwMode="auto">
          <a:xfrm>
            <a:off x="105918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0" name="Freeform 112"/>
          <p:cNvSpPr>
            <a:spLocks/>
          </p:cNvSpPr>
          <p:nvPr userDrawn="1"/>
        </p:nvSpPr>
        <p:spPr bwMode="auto">
          <a:xfrm>
            <a:off x="1169468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1" name="Freeform 113"/>
          <p:cNvSpPr>
            <a:spLocks/>
          </p:cNvSpPr>
          <p:nvPr userDrawn="1"/>
        </p:nvSpPr>
        <p:spPr bwMode="auto">
          <a:xfrm>
            <a:off x="11552386" y="6511144"/>
            <a:ext cx="160087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2" name="Freeform 114"/>
          <p:cNvSpPr>
            <a:spLocks/>
          </p:cNvSpPr>
          <p:nvPr userDrawn="1"/>
        </p:nvSpPr>
        <p:spPr bwMode="auto">
          <a:xfrm>
            <a:off x="113745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3" name="Freeform 115"/>
          <p:cNvSpPr>
            <a:spLocks/>
          </p:cNvSpPr>
          <p:nvPr userDrawn="1"/>
        </p:nvSpPr>
        <p:spPr bwMode="auto">
          <a:xfrm>
            <a:off x="1123221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4" name="Freeform 116"/>
          <p:cNvSpPr>
            <a:spLocks/>
          </p:cNvSpPr>
          <p:nvPr userDrawn="1"/>
        </p:nvSpPr>
        <p:spPr bwMode="auto">
          <a:xfrm>
            <a:off x="12017083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5" name="Freeform 117"/>
          <p:cNvSpPr>
            <a:spLocks/>
          </p:cNvSpPr>
          <p:nvPr userDrawn="1"/>
        </p:nvSpPr>
        <p:spPr bwMode="auto">
          <a:xfrm>
            <a:off x="1187478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6" name="Freeform 127"/>
          <p:cNvSpPr>
            <a:spLocks/>
          </p:cNvSpPr>
          <p:nvPr userDrawn="1"/>
        </p:nvSpPr>
        <p:spPr bwMode="auto">
          <a:xfrm>
            <a:off x="800824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7" name="Freeform 128"/>
          <p:cNvSpPr>
            <a:spLocks/>
          </p:cNvSpPr>
          <p:nvPr userDrawn="1"/>
        </p:nvSpPr>
        <p:spPr bwMode="auto">
          <a:xfrm>
            <a:off x="7865940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8" name="Freeform 129"/>
          <p:cNvSpPr>
            <a:spLocks/>
          </p:cNvSpPr>
          <p:nvPr userDrawn="1"/>
        </p:nvSpPr>
        <p:spPr bwMode="auto">
          <a:xfrm>
            <a:off x="7685844" y="6693466"/>
            <a:ext cx="195661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9" name="Freeform 130"/>
          <p:cNvSpPr>
            <a:spLocks/>
          </p:cNvSpPr>
          <p:nvPr userDrawn="1"/>
        </p:nvSpPr>
        <p:spPr bwMode="auto">
          <a:xfrm>
            <a:off x="754354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0" name="Freeform 131"/>
          <p:cNvSpPr>
            <a:spLocks/>
          </p:cNvSpPr>
          <p:nvPr userDrawn="1"/>
        </p:nvSpPr>
        <p:spPr bwMode="auto">
          <a:xfrm>
            <a:off x="8648587" y="6693466"/>
            <a:ext cx="195661" cy="164533"/>
          </a:xfrm>
          <a:custGeom>
            <a:avLst/>
            <a:gdLst>
              <a:gd name="T0" fmla="*/ 395 w 792"/>
              <a:gd name="T1" fmla="*/ 267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7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1" name="Freeform 132"/>
          <p:cNvSpPr>
            <a:spLocks/>
          </p:cNvSpPr>
          <p:nvPr userDrawn="1"/>
        </p:nvSpPr>
        <p:spPr bwMode="auto">
          <a:xfrm>
            <a:off x="85062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2" name="Freeform 133"/>
          <p:cNvSpPr>
            <a:spLocks/>
          </p:cNvSpPr>
          <p:nvPr userDrawn="1"/>
        </p:nvSpPr>
        <p:spPr bwMode="auto">
          <a:xfrm>
            <a:off x="8328414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3" name="Freeform 134"/>
          <p:cNvSpPr>
            <a:spLocks/>
          </p:cNvSpPr>
          <p:nvPr userDrawn="1"/>
        </p:nvSpPr>
        <p:spPr bwMode="auto">
          <a:xfrm>
            <a:off x="818611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4" name="Freeform 135"/>
          <p:cNvSpPr>
            <a:spLocks/>
          </p:cNvSpPr>
          <p:nvPr userDrawn="1"/>
        </p:nvSpPr>
        <p:spPr bwMode="auto">
          <a:xfrm>
            <a:off x="9291159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5" name="Freeform 136"/>
          <p:cNvSpPr>
            <a:spLocks/>
          </p:cNvSpPr>
          <p:nvPr userDrawn="1"/>
        </p:nvSpPr>
        <p:spPr bwMode="auto">
          <a:xfrm>
            <a:off x="9148860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6" name="Freeform 137"/>
          <p:cNvSpPr>
            <a:spLocks/>
          </p:cNvSpPr>
          <p:nvPr userDrawn="1"/>
        </p:nvSpPr>
        <p:spPr bwMode="auto">
          <a:xfrm>
            <a:off x="896876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7" name="Freeform 138"/>
          <p:cNvSpPr>
            <a:spLocks/>
          </p:cNvSpPr>
          <p:nvPr userDrawn="1"/>
        </p:nvSpPr>
        <p:spPr bwMode="auto">
          <a:xfrm>
            <a:off x="8826461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8" name="Freeform 139"/>
          <p:cNvSpPr>
            <a:spLocks/>
          </p:cNvSpPr>
          <p:nvPr userDrawn="1"/>
        </p:nvSpPr>
        <p:spPr bwMode="auto">
          <a:xfrm>
            <a:off x="9931507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9" name="Freeform 140"/>
          <p:cNvSpPr>
            <a:spLocks/>
          </p:cNvSpPr>
          <p:nvPr userDrawn="1"/>
        </p:nvSpPr>
        <p:spPr bwMode="auto">
          <a:xfrm>
            <a:off x="978920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0" name="Freeform 141"/>
          <p:cNvSpPr>
            <a:spLocks/>
          </p:cNvSpPr>
          <p:nvPr userDrawn="1"/>
        </p:nvSpPr>
        <p:spPr bwMode="auto">
          <a:xfrm>
            <a:off x="9611333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1" name="Freeform 142"/>
          <p:cNvSpPr>
            <a:spLocks/>
          </p:cNvSpPr>
          <p:nvPr userDrawn="1"/>
        </p:nvSpPr>
        <p:spPr bwMode="auto">
          <a:xfrm>
            <a:off x="946903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2" name="Freeform 143"/>
          <p:cNvSpPr>
            <a:spLocks/>
          </p:cNvSpPr>
          <p:nvPr userDrawn="1"/>
        </p:nvSpPr>
        <p:spPr bwMode="auto">
          <a:xfrm>
            <a:off x="1057185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3" name="Freeform 144"/>
          <p:cNvSpPr>
            <a:spLocks/>
          </p:cNvSpPr>
          <p:nvPr userDrawn="1"/>
        </p:nvSpPr>
        <p:spPr bwMode="auto">
          <a:xfrm>
            <a:off x="10431777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4" name="Freeform 145"/>
          <p:cNvSpPr>
            <a:spLocks/>
          </p:cNvSpPr>
          <p:nvPr userDrawn="1"/>
        </p:nvSpPr>
        <p:spPr bwMode="auto">
          <a:xfrm>
            <a:off x="10251680" y="6693466"/>
            <a:ext cx="195661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5" name="Freeform 146"/>
          <p:cNvSpPr>
            <a:spLocks/>
          </p:cNvSpPr>
          <p:nvPr userDrawn="1"/>
        </p:nvSpPr>
        <p:spPr bwMode="auto">
          <a:xfrm>
            <a:off x="10109380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6" name="Freeform 147"/>
          <p:cNvSpPr>
            <a:spLocks/>
          </p:cNvSpPr>
          <p:nvPr userDrawn="1"/>
        </p:nvSpPr>
        <p:spPr bwMode="auto">
          <a:xfrm>
            <a:off x="11214425" y="6693466"/>
            <a:ext cx="193439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7" name="Freeform 148"/>
          <p:cNvSpPr>
            <a:spLocks/>
          </p:cNvSpPr>
          <p:nvPr userDrawn="1"/>
        </p:nvSpPr>
        <p:spPr bwMode="auto">
          <a:xfrm>
            <a:off x="110721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8" name="Freeform 149"/>
          <p:cNvSpPr>
            <a:spLocks/>
          </p:cNvSpPr>
          <p:nvPr userDrawn="1"/>
        </p:nvSpPr>
        <p:spPr bwMode="auto">
          <a:xfrm>
            <a:off x="1089425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9" name="Freeform 150"/>
          <p:cNvSpPr>
            <a:spLocks/>
          </p:cNvSpPr>
          <p:nvPr userDrawn="1"/>
        </p:nvSpPr>
        <p:spPr bwMode="auto">
          <a:xfrm>
            <a:off x="10751951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0" name="Freeform 151"/>
          <p:cNvSpPr>
            <a:spLocks/>
          </p:cNvSpPr>
          <p:nvPr userDrawn="1"/>
        </p:nvSpPr>
        <p:spPr bwMode="auto">
          <a:xfrm>
            <a:off x="1185477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1" name="Freeform 152"/>
          <p:cNvSpPr>
            <a:spLocks/>
          </p:cNvSpPr>
          <p:nvPr userDrawn="1"/>
        </p:nvSpPr>
        <p:spPr bwMode="auto">
          <a:xfrm>
            <a:off x="11714696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2" name="Freeform 153"/>
          <p:cNvSpPr>
            <a:spLocks/>
          </p:cNvSpPr>
          <p:nvPr userDrawn="1"/>
        </p:nvSpPr>
        <p:spPr bwMode="auto">
          <a:xfrm>
            <a:off x="11534598" y="6693466"/>
            <a:ext cx="195661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3" name="Freeform 154"/>
          <p:cNvSpPr>
            <a:spLocks/>
          </p:cNvSpPr>
          <p:nvPr userDrawn="1"/>
        </p:nvSpPr>
        <p:spPr bwMode="auto">
          <a:xfrm>
            <a:off x="11392299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4" name="Freeform 155"/>
          <p:cNvSpPr>
            <a:spLocks/>
          </p:cNvSpPr>
          <p:nvPr userDrawn="1"/>
        </p:nvSpPr>
        <p:spPr bwMode="auto">
          <a:xfrm>
            <a:off x="1203486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7599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5B6F-9965-4C87-8A60-987D9313F8B3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8196-9899-489E-BDD1-0A511A5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78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68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7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 vert="horz" wrap="square" lIns="68580" tIns="34290" rIns="68580" bIns="3429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83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0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40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34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3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73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4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7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9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0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1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2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74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>
              <a:defRPr lang="en-US" sz="1067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-255007" y="409627"/>
            <a:ext cx="916756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79257" y="6394495"/>
            <a:ext cx="1520652" cy="336507"/>
            <a:chOff x="7508322" y="4824425"/>
            <a:chExt cx="1011451" cy="223825"/>
          </a:xfrm>
        </p:grpSpPr>
        <p:grpSp>
          <p:nvGrpSpPr>
            <p:cNvPr id="230" name="Group 229"/>
            <p:cNvGrpSpPr/>
            <p:nvPr userDrawn="1"/>
          </p:nvGrpSpPr>
          <p:grpSpPr>
            <a:xfrm>
              <a:off x="7990085" y="4824425"/>
              <a:ext cx="529688" cy="223824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34" name="Freeform 233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5" name="Freeform 234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6" name="Freeform 235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33" name="Straight Connector 232"/>
            <p:cNvCxnSpPr/>
            <p:nvPr/>
          </p:nvCxnSpPr>
          <p:spPr>
            <a:xfrm>
              <a:off x="7921032" y="4824724"/>
              <a:ext cx="0" cy="221431"/>
            </a:xfrm>
            <a:prstGeom prst="line">
              <a:avLst/>
            </a:prstGeom>
            <a:solidFill>
              <a:schemeClr val="tx1"/>
            </a:solidFill>
            <a:ln w="9525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322" y="4830417"/>
              <a:ext cx="343657" cy="217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12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rgbClr val="724698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Myriad Pro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Courier New" pitchFamily="49" charset="0"/>
        <a:buChar char="o"/>
        <a:defRPr sz="1867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620">
          <p15:clr>
            <a:srgbClr val="F26B43"/>
          </p15:clr>
        </p15:guide>
        <p15:guide id="3" pos="5642">
          <p15:clr>
            <a:srgbClr val="F26B43"/>
          </p15:clr>
        </p15:guide>
        <p15:guide id="4" pos="11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2939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14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75960" y="2649736"/>
            <a:ext cx="5282621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ts val="100"/>
              </a:spcBef>
              <a:buNone/>
              <a:defRPr sz="2400">
                <a:solidFill>
                  <a:srgbClr val="724698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sz="3200"/>
              <a:t>Thank You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75960" y="3393506"/>
            <a:ext cx="5467061" cy="7196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191" name="Group 190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92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5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6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7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8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9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0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2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3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4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5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6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7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8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9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0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1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2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3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4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5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6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7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8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9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0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1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2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3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4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5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6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7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9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0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4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5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6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7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8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9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0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1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2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3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4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5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6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7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8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9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0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1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2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3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4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5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6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0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1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2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3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4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5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6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7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8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9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0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1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2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3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4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5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6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7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8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9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0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1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2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3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4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5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6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7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8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9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0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1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2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3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4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5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6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7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8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9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0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1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2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3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4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5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6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7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8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9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0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1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2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3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6" name="Group 16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0" name="Freeform 169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1" name="Freeform 170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2" name="Freeform 171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68" name="Straight Connector 167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1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4000" kern="1200" dirty="0" smtClean="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.blazemeter.com/app/#/accounts/747871/workspaces/755994/dashboard" TargetMode="Externa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hyperlink" Target="https://github.com/rahulrayala/DevOps-Demo-WebApp/blob/master/Jenkinsfile" TargetMode="External"/><Relationship Id="rId7" Type="http://schemas.openxmlformats.org/officeDocument/2006/relationships/hyperlink" Target="https://rahulrayala1.jfrog.io/ui/login/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hyperlink" Target="https://devopssquad13.atlassian.net/" TargetMode="Externa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pp.slack.com/client/T01LPCD2AKX/C01MK6L4E07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35.225.246.10:9000/projects" TargetMode="External"/><Relationship Id="rId15" Type="http://schemas.openxmlformats.org/officeDocument/2006/relationships/image" Target="../media/image11.png"/><Relationship Id="rId10" Type="http://schemas.openxmlformats.org/officeDocument/2006/relationships/hyperlink" Target="http://35.188.221.215:8080/ProdWebapp/" TargetMode="External"/><Relationship Id="rId4" Type="http://schemas.openxmlformats.org/officeDocument/2006/relationships/hyperlink" Target="http://35.184.194.133:8080/" TargetMode="External"/><Relationship Id="rId9" Type="http://schemas.openxmlformats.org/officeDocument/2006/relationships/hyperlink" Target="http://34.72.154.124:8080/QAWebapp/" TargetMode="Externa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5653-972F-4454-8124-57BD862E3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Squad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38C0-9330-4EFD-A755-0174F9B83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Squad # (shared by Deepika)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110375E-7E67-4271-8765-9782496CE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767" y="3654114"/>
            <a:ext cx="5308196" cy="2279547"/>
          </a:xfrm>
        </p:spPr>
        <p:txBody>
          <a:bodyPr/>
          <a:lstStyle/>
          <a:p>
            <a:r>
              <a:rPr lang="en-US" dirty="0"/>
              <a:t>Members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Member Name (Emp No#) - 1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Member Name (Emp No#) - 2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Member Name (Emp No#) - 3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Member Name (Emp No#) - 4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Member Name (Emp No#) - 5</a:t>
            </a:r>
          </a:p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9EDEE18-2BFA-4C6C-B3EF-ED6588CBEE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35C76C-F661-4743-A37D-B3DE60FA3A80}"/>
              </a:ext>
            </a:extLst>
          </p:cNvPr>
          <p:cNvSpPr/>
          <p:nvPr/>
        </p:nvSpPr>
        <p:spPr>
          <a:xfrm>
            <a:off x="249767" y="3121434"/>
            <a:ext cx="4023360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" name="Picture 2" descr="The ultimate guide to DevOps –– everything an enterprise needs to know">
            <a:extLst>
              <a:ext uri="{FF2B5EF4-FFF2-40B4-BE49-F238E27FC236}">
                <a16:creationId xmlns:a16="http://schemas.microsoft.com/office/drawing/2014/main" id="{33264105-0E0A-4F06-90CD-87ABDA64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45" y="1742830"/>
            <a:ext cx="4440529" cy="29427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0501-2F40-4E75-892B-91A975B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done as part of case Study​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98DD-0851-4F29-A437-7481BD1A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Declarative Vs Scripted Pipeline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Created VM’s (Deploy/Test/Prod) using Ansible​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Built Pipeline using Groovy 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Integrated GIT, Slack and Jira​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Monitoring the Deploy VM for CPU Performance (ELK)​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Containerize the app – Build =&gt; Push =&gt; Run​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Deploy in Kubernetes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A411B-4F27-4BAB-A897-B3E65CFA14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6" name="Picture 2" descr="Gutenberg: What You Need to Know About the New WordPress Update - Viral  Solutions - Your Personal Chief Marketing Officer">
            <a:extLst>
              <a:ext uri="{FF2B5EF4-FFF2-40B4-BE49-F238E27FC236}">
                <a16:creationId xmlns:a16="http://schemas.microsoft.com/office/drawing/2014/main" id="{536A985C-EE72-4892-8F72-85D8067B8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" t="11218" r="8324" b="10977"/>
          <a:stretch/>
        </p:blipFill>
        <p:spPr bwMode="auto">
          <a:xfrm rot="19913074">
            <a:off x="3946930" y="4653652"/>
            <a:ext cx="3030740" cy="136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65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1E0062-0C8C-4A95-A3E5-7454AFC7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replace with your pipeline view</a:t>
            </a:r>
          </a:p>
        </p:txBody>
      </p:sp>
      <p:pic>
        <p:nvPicPr>
          <p:cNvPr id="2050" name="Picture 2" descr="Nilesh Patel Archives | KMS Technology">
            <a:extLst>
              <a:ext uri="{FF2B5EF4-FFF2-40B4-BE49-F238E27FC236}">
                <a16:creationId xmlns:a16="http://schemas.microsoft.com/office/drawing/2014/main" id="{14196428-F237-45B9-9D99-529FC51DF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4" t="16487"/>
          <a:stretch/>
        </p:blipFill>
        <p:spPr bwMode="auto">
          <a:xfrm>
            <a:off x="2337261" y="1974811"/>
            <a:ext cx="6632712" cy="325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8" name="Picture 2" descr="Gutenberg: What You Need to Know About the New WordPress Update - Viral  Solutions - Your Personal Chief Marketing Officer">
            <a:extLst>
              <a:ext uri="{FF2B5EF4-FFF2-40B4-BE49-F238E27FC236}">
                <a16:creationId xmlns:a16="http://schemas.microsoft.com/office/drawing/2014/main" id="{A3BB9D66-85CE-4C65-9DEF-1A31E17A3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" t="11218" r="8324" b="10977"/>
          <a:stretch/>
        </p:blipFill>
        <p:spPr bwMode="auto">
          <a:xfrm rot="19913074">
            <a:off x="3946930" y="4653652"/>
            <a:ext cx="3030740" cy="136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27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D5FD-8230-4CB5-AF85-BB882973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968681-151E-4333-8D33-3D0DE9DF2706}"/>
              </a:ext>
            </a:extLst>
          </p:cNvPr>
          <p:cNvGrpSpPr/>
          <p:nvPr/>
        </p:nvGrpSpPr>
        <p:grpSpPr>
          <a:xfrm>
            <a:off x="222630" y="1003148"/>
            <a:ext cx="11746740" cy="5105472"/>
            <a:chOff x="83482" y="612845"/>
            <a:chExt cx="11746740" cy="5105472"/>
          </a:xfrm>
        </p:grpSpPr>
        <p:sp>
          <p:nvSpPr>
            <p:cNvPr id="3" name="Rectangle 2"/>
            <p:cNvSpPr/>
            <p:nvPr/>
          </p:nvSpPr>
          <p:spPr>
            <a:xfrm>
              <a:off x="538345" y="612845"/>
              <a:ext cx="11291877" cy="5105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200000"/>
                </a:lnSpc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Jira 		</a:t>
              </a:r>
              <a:r>
                <a:rPr lang="en-IN" dirty="0">
                  <a:solidFill>
                    <a:prstClr val="black"/>
                  </a:solidFill>
                  <a:latin typeface="Calibri" panose="020F0502020204030204" pitchFamily="34" charset="0"/>
                  <a:hlinkClick r:id="rId2"/>
                </a:rPr>
                <a:t>https://devopssquad13.atlassian.net/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lvl="0">
                <a:lnSpc>
                  <a:spcPct val="200000"/>
                </a:lnSpc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GitHub 		</a:t>
              </a:r>
              <a:r>
                <a:rPr lang="en-IN" dirty="0">
                  <a:solidFill>
                    <a:srgbClr val="000000"/>
                  </a:solidFill>
                  <a:latin typeface="Calibri" panose="020F0502020204030204"/>
                </a:rPr>
                <a:t> </a:t>
              </a:r>
              <a:r>
                <a:rPr lang="en-IN" dirty="0">
                  <a:solidFill>
                    <a:srgbClr val="000000"/>
                  </a:solidFill>
                  <a:hlinkClick r:id="rId3"/>
                </a:rPr>
                <a:t>https://github.com/rahulrayala/DevOps-Demo-WebApp/blob/master/Jenkinsfile </a:t>
              </a:r>
              <a:r>
                <a:rPr lang="en-IN" dirty="0">
                  <a:solidFill>
                    <a:srgbClr val="000000"/>
                  </a:solidFill>
                </a:rPr>
                <a:t>(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Jenkins file link)</a:t>
              </a:r>
            </a:p>
            <a:p>
              <a:pPr lvl="0">
                <a:lnSpc>
                  <a:spcPct val="200000"/>
                </a:lnSpc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Jenkins		</a:t>
              </a:r>
              <a:r>
                <a:rPr lang="en-IN" dirty="0">
                  <a:solidFill>
                    <a:prstClr val="black"/>
                  </a:solidFill>
                  <a:latin typeface="Calibri" panose="020F0502020204030204" pitchFamily="34" charset="0"/>
                  <a:hlinkClick r:id="rId4"/>
                </a:rPr>
                <a:t>http://35.184.194.133:8080/ </a:t>
              </a:r>
              <a:r>
                <a:rPr lang="en-IN" dirty="0">
                  <a:solidFill>
                    <a:prstClr val="black"/>
                  </a:solidFill>
                  <a:latin typeface="Calibri" panose="020F0502020204030204" pitchFamily="34" charset="0"/>
                </a:rPr>
                <a:t>(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User: Jenkins | Pass: Jenkins)</a:t>
              </a:r>
            </a:p>
            <a:p>
              <a:pPr lvl="0">
                <a:lnSpc>
                  <a:spcPct val="200000"/>
                </a:lnSpc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SonarQube 	</a:t>
              </a:r>
              <a:r>
                <a:rPr lang="en-IN" dirty="0">
                  <a:solidFill>
                    <a:prstClr val="black"/>
                  </a:solidFill>
                  <a:latin typeface="Calibri" panose="020F0502020204030204" pitchFamily="34" charset="0"/>
                  <a:hlinkClick r:id="rId5"/>
                </a:rPr>
                <a:t>http://35.225.246.10:9000/projects</a:t>
              </a:r>
              <a:r>
                <a:rPr lang="en-IN" dirty="0">
                  <a:solidFill>
                    <a:prstClr val="black"/>
                  </a:solidFill>
                  <a:latin typeface="Calibri" panose="020F0502020204030204" pitchFamily="34" charset="0"/>
                </a:rPr>
                <a:t>(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User: </a:t>
              </a:r>
              <a:r>
                <a:rPr lang="en-IN" dirty="0">
                  <a:solidFill>
                    <a:prstClr val="black"/>
                  </a:solidFill>
                  <a:latin typeface="Calibri" panose="020F0502020204030204" pitchFamily="34" charset="0"/>
                </a:rPr>
                <a:t>admin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| Pass: sonar)</a:t>
              </a:r>
            </a:p>
            <a:p>
              <a:pPr lvl="0">
                <a:lnSpc>
                  <a:spcPct val="200000"/>
                </a:lnSpc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Slack 		</a:t>
              </a:r>
              <a:r>
                <a:rPr lang="en-IN" dirty="0">
                  <a:solidFill>
                    <a:prstClr val="black"/>
                  </a:solidFill>
                  <a:latin typeface="Calibri" panose="020F0502020204030204" pitchFamily="34" charset="0"/>
                  <a:hlinkClick r:id="rId6"/>
                </a:rPr>
                <a:t>https://app.slack.com/client/T01LPCD2AKX/C01MK6L4E07</a:t>
              </a:r>
              <a:endParaRPr lang="en-IN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  <a:p>
              <a:pPr lvl="0">
                <a:lnSpc>
                  <a:spcPct val="200000"/>
                </a:lnSpc>
                <a:defRPr/>
              </a:pPr>
              <a:r>
                <a:rPr lang="en-IN" dirty="0" err="1">
                  <a:solidFill>
                    <a:prstClr val="black"/>
                  </a:solidFill>
                  <a:latin typeface="Calibri" panose="020F0502020204030204" pitchFamily="34" charset="0"/>
                </a:rPr>
                <a:t>Jfrog</a:t>
              </a:r>
              <a:r>
                <a:rPr lang="en-IN" dirty="0">
                  <a:solidFill>
                    <a:prstClr val="black"/>
                  </a:solidFill>
                  <a:latin typeface="Calibri" panose="020F0502020204030204" pitchFamily="34" charset="0"/>
                </a:rPr>
                <a:t> 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		</a:t>
              </a:r>
              <a:r>
                <a:rPr lang="en-IN" dirty="0">
                  <a:solidFill>
                    <a:prstClr val="black"/>
                  </a:solidFill>
                  <a:latin typeface="Calibri" panose="020F0502020204030204" pitchFamily="34" charset="0"/>
                  <a:hlinkClick r:id="rId7"/>
                </a:rPr>
                <a:t>https://rahulrayala1.jfrog.io/ui/login/</a:t>
              </a:r>
              <a:endParaRPr lang="en-IN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  <a:p>
              <a:pPr lvl="0">
                <a:lnSpc>
                  <a:spcPct val="200000"/>
                </a:lnSpc>
                <a:defRPr/>
              </a:pPr>
              <a:r>
                <a:rPr lang="en-IN" dirty="0" err="1">
                  <a:solidFill>
                    <a:prstClr val="black"/>
                  </a:solidFill>
                  <a:latin typeface="Calibri" panose="020F0502020204030204" pitchFamily="34" charset="0"/>
                </a:rPr>
                <a:t>Blazemeter</a:t>
              </a:r>
              <a:r>
                <a:rPr lang="en-IN" dirty="0">
                  <a:solidFill>
                    <a:prstClr val="black"/>
                  </a:solidFill>
                  <a:latin typeface="Calibri" panose="020F0502020204030204" pitchFamily="34" charset="0"/>
                </a:rPr>
                <a:t> 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	</a:t>
              </a:r>
              <a:r>
                <a:rPr lang="en-IN" dirty="0">
                  <a:solidFill>
                    <a:prstClr val="black"/>
                  </a:solidFill>
                  <a:latin typeface="Calibri" panose="020F0502020204030204" pitchFamily="34" charset="0"/>
                  <a:hlinkClick r:id="rId8"/>
                </a:rPr>
                <a:t>https://a.blazemeter.com/app/#/accounts/747871/workspaces/755994/dashboard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lvl="0">
                <a:lnSpc>
                  <a:spcPct val="200000"/>
                </a:lnSpc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Test Server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hlinkClick r:id="rId9"/>
                </a:rPr>
                <a:t>http://</a:t>
              </a:r>
              <a:r>
                <a:rPr lang="en-IN" dirty="0">
                  <a:hlinkClick r:id="rId9"/>
                </a:rPr>
                <a:t>34.72.154.124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hlinkClick r:id="rId9"/>
                </a:rPr>
                <a:t>:8080/QAWebapp/ 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(User: tomcat| Pass: tomcat)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lvl="0">
                <a:lnSpc>
                  <a:spcPct val="200000"/>
                </a:lnSpc>
                <a:defRPr/>
              </a:pP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Prod Server 	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hlinkClick r:id="rId10"/>
                </a:rPr>
                <a:t>http://35.188.221.215:8080/ProdWebapp/</a:t>
              </a:r>
              <a:r>
                <a: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(User: tomcat| Pass: tomcat)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4F21EB-0056-43E2-AB27-835506442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9893" r="34412" b="8545"/>
            <a:stretch/>
          </p:blipFill>
          <p:spPr>
            <a:xfrm>
              <a:off x="200833" y="5196769"/>
              <a:ext cx="312304" cy="5215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919189-C81B-4B2A-A4E9-B2C51B521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9" y="1435465"/>
              <a:ext cx="469024" cy="373618"/>
            </a:xfrm>
            <a:prstGeom prst="rect">
              <a:avLst/>
            </a:prstGeom>
          </p:spPr>
        </p:pic>
        <p:pic>
          <p:nvPicPr>
            <p:cNvPr id="13" name="Picture 8" descr="Artifactory Logo - LogoDix">
              <a:extLst>
                <a:ext uri="{FF2B5EF4-FFF2-40B4-BE49-F238E27FC236}">
                  <a16:creationId xmlns:a16="http://schemas.microsoft.com/office/drawing/2014/main" id="{CC910335-3A59-406D-B8F0-8FFC62BCE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1" t="6343" r="6313" b="8807"/>
            <a:stretch/>
          </p:blipFill>
          <p:spPr bwMode="auto">
            <a:xfrm>
              <a:off x="166434" y="3565201"/>
              <a:ext cx="381000" cy="373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9DF8CB-1E11-4431-8696-5944FE85A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r="4383" b="4862"/>
            <a:stretch/>
          </p:blipFill>
          <p:spPr>
            <a:xfrm>
              <a:off x="83482" y="4154689"/>
              <a:ext cx="381000" cy="31804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7FF8AA-E792-4411-9492-B66690E1A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84757" b="-6091"/>
            <a:stretch/>
          </p:blipFill>
          <p:spPr>
            <a:xfrm>
              <a:off x="202521" y="881248"/>
              <a:ext cx="313514" cy="28581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44F21EB-0056-43E2-AB27-835506442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4" t="9893" r="34412" b="8545"/>
            <a:stretch/>
          </p:blipFill>
          <p:spPr>
            <a:xfrm>
              <a:off x="185529" y="4675221"/>
              <a:ext cx="312304" cy="5215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63A872F-17DB-449C-9EAD-4BD55ED0A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62" b="5156"/>
            <a:stretch/>
          </p:blipFill>
          <p:spPr>
            <a:xfrm>
              <a:off x="101186" y="2976833"/>
              <a:ext cx="398465" cy="44033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14B004-7E04-4835-9AD2-73F2BCE51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91" b="36412"/>
            <a:stretch/>
          </p:blipFill>
          <p:spPr>
            <a:xfrm>
              <a:off x="200833" y="2545485"/>
              <a:ext cx="354366" cy="30132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BED1E6-005E-47DC-998E-4319C5054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55" t="-3013" r="26776" b="29383"/>
            <a:stretch/>
          </p:blipFill>
          <p:spPr>
            <a:xfrm>
              <a:off x="100451" y="1961341"/>
              <a:ext cx="437893" cy="462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8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3C67A-3D18-4087-93EB-FFC4FE1148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3" y="3556942"/>
            <a:ext cx="2946725" cy="1491813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4" name="Picture 4" descr="Devops Tools of the Trade">
            <a:extLst>
              <a:ext uri="{FF2B5EF4-FFF2-40B4-BE49-F238E27FC236}">
                <a16:creationId xmlns:a16="http://schemas.microsoft.com/office/drawing/2014/main" id="{54F37D96-2A73-4FA2-85CC-FD40C557A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95" y="1528750"/>
            <a:ext cx="8086695" cy="45445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538715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Final TCS50_Corp PPT Template 2018_16x9_250618" id="{DB7AFD64-426C-4E36-9D07-50802EF75488}" vid="{907340DD-877F-4B54-96D9-C57E74D23287}"/>
    </a:ext>
  </a:extLst>
</a:theme>
</file>

<file path=ppt/theme/theme2.xml><?xml version="1.0" encoding="utf-8"?>
<a:theme xmlns:a="http://schemas.openxmlformats.org/drawingml/2006/main" name="3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68B83093DA6F4B8C7D2637B8A4A8DE" ma:contentTypeVersion="15" ma:contentTypeDescription="Create a new document." ma:contentTypeScope="" ma:versionID="ce4be2555d9033cd9b1bcafcaf6eb38b">
  <xsd:schema xmlns:xsd="http://www.w3.org/2001/XMLSchema" xmlns:xs="http://www.w3.org/2001/XMLSchema" xmlns:p="http://schemas.microsoft.com/office/2006/metadata/properties" xmlns:ns1="http://schemas.microsoft.com/sharepoint/v3" xmlns:ns3="2bd8bf6f-2485-4e2a-85c0-30ba0f06d5e5" xmlns:ns4="af47803f-cc35-46ec-8072-b48b0fca3b41" targetNamespace="http://schemas.microsoft.com/office/2006/metadata/properties" ma:root="true" ma:fieldsID="51d0cecd88814221de426a343ae4df08" ns1:_="" ns3:_="" ns4:_="">
    <xsd:import namespace="http://schemas.microsoft.com/sharepoint/v3"/>
    <xsd:import namespace="2bd8bf6f-2485-4e2a-85c0-30ba0f06d5e5"/>
    <xsd:import namespace="af47803f-cc35-46ec-8072-b48b0fca3b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8bf6f-2485-4e2a-85c0-30ba0f06d5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7803f-cc35-46ec-8072-b48b0fca3b4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2E29DA4-B1BC-4702-8D7D-3DF368652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193F68-645F-4EAC-A5CF-CFA17A2EC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d8bf6f-2485-4e2a-85c0-30ba0f06d5e5"/>
    <ds:schemaRef ds:uri="af47803f-cc35-46ec-8072-b48b0fca3b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979479-9A62-43C3-95C4-74303106CBB1}">
  <ds:schemaRefs>
    <ds:schemaRef ds:uri="http://purl.org/dc/elements/1.1/"/>
    <ds:schemaRef ds:uri="http://purl.org/dc/terms/"/>
    <ds:schemaRef ds:uri="http://schemas.microsoft.com/office/2006/metadata/properties"/>
    <ds:schemaRef ds:uri="2bd8bf6f-2485-4e2a-85c0-30ba0f06d5e5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af47803f-cc35-46ec-8072-b48b0fca3b4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5396</TotalTime>
  <Words>125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Myriad Pro</vt:lpstr>
      <vt:lpstr>Wingdings</vt:lpstr>
      <vt:lpstr>Corp PPT Template 2017_16x9</vt:lpstr>
      <vt:lpstr>3_Thank You</vt:lpstr>
      <vt:lpstr>Squad Name</vt:lpstr>
      <vt:lpstr>What was done as part of case Study​</vt:lpstr>
      <vt:lpstr>CI /CD Pipeline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 Name</dc:title>
  <dc:creator>Srinivasan, Sritharan</dc:creator>
  <cp:lastModifiedBy>Rayala, Rahul</cp:lastModifiedBy>
  <cp:revision>3</cp:revision>
  <dcterms:created xsi:type="dcterms:W3CDTF">2021-02-23T22:13:40Z</dcterms:created>
  <dcterms:modified xsi:type="dcterms:W3CDTF">2021-03-06T15:31:40Z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0x0101003768B83093DA6F4B8C7D2637B8A4A8DE</vt:lpwstr>
  </property>
</Properties>
</file>