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" d="100"/>
          <a:sy n="15" d="100"/>
        </p:scale>
        <p:origin x="136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6904" y="669497"/>
            <a:ext cx="33997392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22776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46904" y="3380693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6904" y="4404422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kaggle.com/karangadiya/fifa19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rahulreddy062/ml-project-poster" TargetMode="External"/><Relationship Id="rId4" Type="http://schemas.openxmlformats.org/officeDocument/2006/relationships/hyperlink" Target="https://scikit-learn.org/stable/auto_examples/classification/plot_classifier_comparis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ED08B-B775-435A-9B4F-BDA086DC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7543800"/>
            <a:ext cx="10515600" cy="9029696"/>
          </a:xfrm>
        </p:spPr>
        <p:txBody>
          <a:bodyPr tIns="365760">
            <a:normAutofit fontScale="85000" lnSpcReduction="20000"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FIFA 19 is a soccer video game. There are many playing modes but the one that appeals me the most is career mode.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The integral part of career mode is overall rating which decides how good a player is and decides his market value.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The goal of this project is to determine the overall of a player which determines the success of a person playing the game.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55F1-3C6C-4C07-9CB2-BCAEB0D8A7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tIns="365760">
            <a:normAutofit fontScale="77500" lnSpcReduction="20000"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Evaluation of </a:t>
            </a:r>
            <a:r>
              <a:rPr lang="en-US" dirty="0" smtClean="0"/>
              <a:t>Overall rating of a </a:t>
            </a:r>
            <a:r>
              <a:rPr lang="en-US" dirty="0" smtClean="0"/>
              <a:t>FIFA player based on his age and his potential.</a:t>
            </a:r>
            <a:endParaRPr lang="en-US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The data I have chosen is continuous so I performed linear regression to predict the overall rating with age and potential</a:t>
            </a:r>
            <a:r>
              <a:rPr lang="en-US" dirty="0"/>
              <a:t> </a:t>
            </a:r>
            <a:r>
              <a:rPr lang="en-US" dirty="0" smtClean="0"/>
              <a:t>with an accuracy of 82%.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I have classified the players based on their overall ratings into 4 groups and performed decision tree classifier to determine if a player belongs to a particular group or not with an improved accuracy of 90%.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I have performed PCA i.e. dimension reduction and found that the features I have chosen are both required as the Rsquared values is too less.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I have performed clustering to determine whether or not to invest on a player whose age is above 36.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In feature I would predict how much a player rating would decrease if he plays in a different position.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400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9AC47-94BC-470C-9B8A-970292C0AD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970328" y="7277200"/>
            <a:ext cx="20269646" cy="1996419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474F1-B7EB-40BD-B650-D37E0AA06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Predicting the overall rating of a FIFA player.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8C212-9152-47EB-9021-DDD1B739E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002AEE-7ABF-4F25-90D8-22D1918F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37AE60-4368-42C2-A299-E0F9F0B57D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8287998"/>
            <a:ext cx="10515600" cy="9226959"/>
          </a:xfrm>
        </p:spPr>
        <p:txBody>
          <a:bodyPr tIns="365760">
            <a:normAutofit fontScale="32500" lnSpcReduction="20000"/>
          </a:bodyPr>
          <a:lstStyle/>
          <a:p>
            <a:pPr marL="2055813" lvl="1" indent="-1143000"/>
            <a:r>
              <a:rPr lang="en-US" sz="13500" dirty="0" smtClean="0"/>
              <a:t>Features </a:t>
            </a:r>
          </a:p>
          <a:p>
            <a:pPr marL="4250373" lvl="2" indent="-1143000"/>
            <a:r>
              <a:rPr lang="en-US" sz="13500" dirty="0" smtClean="0"/>
              <a:t>Age of the player.</a:t>
            </a:r>
          </a:p>
          <a:p>
            <a:pPr marL="4250373" lvl="2" indent="-1143000"/>
            <a:r>
              <a:rPr lang="en-US" sz="13500" dirty="0" smtClean="0"/>
              <a:t>Potential(The maximum rating a player can reach in the future.)</a:t>
            </a:r>
          </a:p>
          <a:p>
            <a:pPr marL="2055813" lvl="1" indent="-1143000"/>
            <a:r>
              <a:rPr lang="en-US" sz="13500" dirty="0" smtClean="0"/>
              <a:t>Performed data cleaning  to remove unwanted values. </a:t>
            </a:r>
          </a:p>
          <a:p>
            <a:pPr marL="2055813" lvl="1" indent="-1143000"/>
            <a:r>
              <a:rPr lang="en-US" sz="13500" dirty="0" smtClean="0"/>
              <a:t>Performed linear regression to find the correct features and relationships.</a:t>
            </a:r>
          </a:p>
          <a:p>
            <a:pPr marL="2055813" lvl="1" indent="-1143000"/>
            <a:r>
              <a:rPr lang="en-US" sz="13500" dirty="0" smtClean="0"/>
              <a:t> Performed classification to predict group memberships</a:t>
            </a:r>
            <a:r>
              <a:rPr lang="en-US" sz="13500" dirty="0"/>
              <a:t> </a:t>
            </a:r>
            <a:r>
              <a:rPr lang="en-US" sz="13500" dirty="0" smtClean="0"/>
              <a:t>and perform feature selection.</a:t>
            </a:r>
          </a:p>
          <a:p>
            <a:pPr marL="912813" lvl="1" indent="0">
              <a:buNone/>
            </a:pPr>
            <a:r>
              <a:rPr lang="en-US" sz="4400" dirty="0" smtClean="0"/>
              <a:t> </a:t>
            </a:r>
            <a:endParaRPr lang="en-US" sz="4400" dirty="0"/>
          </a:p>
          <a:p>
            <a:pPr indent="-2379027"/>
            <a:r>
              <a:rPr lang="en-US" sz="100" dirty="0"/>
              <a:t>Evaluate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35820-2B15-48C9-B0AA-9FA5E543A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6770755"/>
            <a:ext cx="10058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Materials/Methods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1AFE3A-F984-4AF2-BF89-DF5843246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82857" y="29406443"/>
            <a:ext cx="20574000" cy="2971800"/>
          </a:xfrm>
        </p:spPr>
        <p:txBody>
          <a:bodyPr tIns="274320" numCol="1">
            <a:no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800" dirty="0">
                <a:hlinkClick r:id="rId3"/>
              </a:rPr>
              <a:t>https://</a:t>
            </a:r>
            <a:r>
              <a:rPr lang="en-US" sz="4800" dirty="0" smtClean="0">
                <a:hlinkClick r:id="rId3"/>
              </a:rPr>
              <a:t>www.kaggle.com/karangadiya/fifa19</a:t>
            </a:r>
            <a:endParaRPr lang="en-US" sz="4800" dirty="0" smtClean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800" dirty="0">
                <a:hlinkClick r:id="rId4"/>
              </a:rPr>
              <a:t>https://scikit-learn.org/stable/auto_examples/classification/plot_classifier_comparison.html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D57B1E-4D9F-47F9-88F7-FB032B9D63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Additional Resources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D66D60-3409-4A83-882F-DEF1F6DDFE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115800" y="6049005"/>
            <a:ext cx="20116800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3E4573-0153-477E-A6EA-F369D642E8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tIns="91440" bIns="274320" anchor="b" anchorCtr="0">
            <a:normAutofit/>
          </a:bodyPr>
          <a:lstStyle/>
          <a:p>
            <a:pPr algn="ctr"/>
            <a:r>
              <a:rPr lang="en-US" sz="6000" dirty="0">
                <a:hlinkClick r:id="rId5"/>
              </a:rPr>
              <a:t>https://github.com/rahulreddy062/ml-project-poster</a:t>
            </a:r>
            <a:endParaRPr lang="en-US" sz="60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3257E1-88C3-4089-9BFF-38DFCEA27A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Poster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FED097-712A-4391-BB35-7534ADE256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2638774" y="29032200"/>
            <a:ext cx="9601200" cy="2971800"/>
          </a:xfrm>
        </p:spPr>
        <p:txBody>
          <a:bodyPr tIns="274320">
            <a:normAutofit/>
          </a:bodyPr>
          <a:lstStyle/>
          <a:p>
            <a:pPr algn="ctr"/>
            <a:r>
              <a:rPr lang="en-US" sz="4800" dirty="0" smtClean="0"/>
              <a:t>Mentor: Dr</a:t>
            </a:r>
            <a:r>
              <a:rPr lang="en-US" sz="4800" dirty="0" smtClean="0"/>
              <a:t>. </a:t>
            </a:r>
            <a:r>
              <a:rPr lang="en-US" sz="4800" dirty="0" smtClean="0"/>
              <a:t>Charles hoot</a:t>
            </a:r>
            <a:endParaRPr lang="en-US" sz="48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C18949-3E74-4B71-BB77-D29BCE1BA1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Acknowledgements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C7A8E39-51B8-446A-A58D-E4A6958BD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Rahul Reddy Dayam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30B1EE-E97C-4A5D-8EB4-FEE65881F4F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46904" y="4737910"/>
            <a:ext cx="33997392" cy="914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School of Computer Science and Information Systems, Northwest Missouri State University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9" y="743719"/>
            <a:ext cx="9820089" cy="248609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8513" y="9278809"/>
            <a:ext cx="10562262" cy="709880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2802439" y="9731829"/>
            <a:ext cx="978875" cy="2326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2166271" y="9227228"/>
            <a:ext cx="8473043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Based on the clustering I would pick a player who has more age and whose value  is closer to the centroid of  the top cluster rather than the bottom cluster.</a:t>
            </a:r>
            <a:endParaRPr lang="en-US" sz="66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8513" y="18379227"/>
            <a:ext cx="10497835" cy="708748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2427528" y="17972443"/>
            <a:ext cx="756713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Based on the scatter plot I have determined that a player would have an overall rating of 90 or above only when there age is between 25 and 35. This is acceptable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871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tract_bg" id="{29B32C95-BF94-4328-B440-C1461C2F0B06}" vid="{B9381D9B-251E-4F9E-BEA1-FCED3FB9D3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2634</TotalTime>
  <Words>380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Helvetica</vt:lpstr>
      <vt:lpstr>Office Theme</vt:lpstr>
      <vt:lpstr>Predicting the overall rating of a FIFA player.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Dayam,Rahul Reddy</cp:lastModifiedBy>
  <cp:revision>63</cp:revision>
  <dcterms:created xsi:type="dcterms:W3CDTF">2019-04-10T19:42:12Z</dcterms:created>
  <dcterms:modified xsi:type="dcterms:W3CDTF">2019-12-03T23:43:40Z</dcterms:modified>
</cp:coreProperties>
</file>