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SHREE IMPEX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MANAGEMENT SYSTEM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5800" y="838200"/>
            <a:ext cx="2895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CUSTOMER INFO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38600" y="838200"/>
            <a:ext cx="2895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TASK INFO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981200" y="24384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4191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ADD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43000" y="3429000"/>
            <a:ext cx="1447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CUSTOMER DETAILS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429000" y="3429000"/>
            <a:ext cx="144780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MODIFY ANY DATA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514600" y="4191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MOD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0" y="4191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DEL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53200" y="4191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BACK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219200" y="53340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467600" y="3429000"/>
            <a:ext cx="1447800" cy="990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BAK TO PREVIOUS MENU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486400" y="3429000"/>
            <a:ext cx="1447800" cy="990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DEL ANY RECORD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0" y="54864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2514600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0" y="25908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2000" y="5638800"/>
            <a:ext cx="381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C- A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0" y="2514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19400" y="5486400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- 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53000" y="5486400"/>
            <a:ext cx="1143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- 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1800" y="5562600"/>
            <a:ext cx="1371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-B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13716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IEC NUMBER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28800" y="381000"/>
            <a:ext cx="533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CUSTOMER PROFILE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1447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0480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2286000"/>
            <a:ext cx="2743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1000" y="61722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RCMC DETAILS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" y="44958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53340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29000" y="2209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52800" y="2992582"/>
            <a:ext cx="5029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7200" y="3733800"/>
            <a:ext cx="83058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81400" y="44196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81400" y="5334000"/>
            <a:ext cx="51054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1400" y="6172200"/>
            <a:ext cx="51054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457200"/>
            <a:ext cx="1371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     -    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5334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VALID DATE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3716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SSI  NUMBER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2098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EXPORT OUSEH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30480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VALID DATE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29000" y="5334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29000" y="1447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22860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29000" y="2971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0800000" flipV="1">
            <a:off x="304800" y="41910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BILLING ADDRESS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4191000"/>
            <a:ext cx="5029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" y="5029200"/>
            <a:ext cx="83058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24200" y="59436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" y="58674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CONTACT PERSON AND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248400" y="59436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76600" y="304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0" y="3048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7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1752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DATA 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14600" y="2514600"/>
            <a:ext cx="15240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EDIT ANY DATA FOR THE CURR. ENTRY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5146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&amp; CURSOR TO NEXT ENTRY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86600" y="2514600"/>
            <a:ext cx="16002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PREV. MENU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- 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685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590800" y="15240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25146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IEC NUMBER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3581400"/>
            <a:ext cx="2209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9720" y="472071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NUMBE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4724400"/>
            <a:ext cx="8229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COMPANY  PROFILE  –  READY TO  EDIT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2000" y="57150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57912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29000" y="25146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05200" y="3505200"/>
            <a:ext cx="27432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_-FIRST 3 LETTER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53200" y="2590800"/>
            <a:ext cx="16764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_-OPTIONAL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53200" y="3505200"/>
            <a:ext cx="1752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_-OPTIONAL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142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Office Theme</vt:lpstr>
      <vt:lpstr>SHREE IMPEX</vt:lpstr>
      <vt:lpstr>Slide 2</vt:lpstr>
      <vt:lpstr>Slide 3</vt:lpstr>
      <vt:lpstr>Slide 4</vt:lpstr>
      <vt:lpstr>Slide 5</vt:lpstr>
      <vt:lpstr>Slide 6</vt:lpstr>
      <vt:lpstr>Custom Show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SHREE IMPEX</dc:title>
  <dc:creator/>
  <cp:lastModifiedBy>SHOBANA MANJUNATH</cp:lastModifiedBy>
  <cp:revision>17</cp:revision>
  <dcterms:created xsi:type="dcterms:W3CDTF">2006-08-16T00:00:00Z</dcterms:created>
  <dcterms:modified xsi:type="dcterms:W3CDTF">2015-01-01T11:40:03Z</dcterms:modified>
</cp:coreProperties>
</file>