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6" r:id="rId2"/>
    <p:sldId id="263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5" r:id="rId37"/>
    <p:sldId id="296" r:id="rId38"/>
    <p:sldId id="293" r:id="rId39"/>
    <p:sldId id="294" r:id="rId40"/>
    <p:sldId id="297" r:id="rId41"/>
    <p:sldId id="298" r:id="rId42"/>
    <p:sldId id="299" r:id="rId43"/>
    <p:sldId id="300" r:id="rId44"/>
    <p:sldId id="301" r:id="rId45"/>
  </p:sldIdLst>
  <p:sldSz cx="9144000" cy="6858000" type="screen4x3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4EA931-2AEC-4210-B034-404E4A6C1670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629D0F-6893-4966-B69F-E7326A2687DE}">
      <dgm:prSet/>
      <dgm:spPr/>
      <dgm:t>
        <a:bodyPr/>
        <a:lstStyle/>
        <a:p>
          <a:pPr rtl="0"/>
          <a:r>
            <a:rPr lang="en-US" dirty="0" smtClean="0"/>
            <a:t>DATA ENTRY</a:t>
          </a:r>
          <a:endParaRPr lang="en-US" dirty="0"/>
        </a:p>
      </dgm:t>
    </dgm:pt>
    <dgm:pt modelId="{57E7762C-DD8C-42BB-83EB-F36C8F801D0E}" type="parTrans" cxnId="{178F2B49-2BB7-4495-BFB7-89A58A513D32}">
      <dgm:prSet/>
      <dgm:spPr/>
      <dgm:t>
        <a:bodyPr/>
        <a:lstStyle/>
        <a:p>
          <a:endParaRPr lang="en-US"/>
        </a:p>
      </dgm:t>
    </dgm:pt>
    <dgm:pt modelId="{7E4AFF82-2276-4234-BC71-5B1E580862B9}" type="sibTrans" cxnId="{178F2B49-2BB7-4495-BFB7-89A58A513D32}">
      <dgm:prSet/>
      <dgm:spPr/>
      <dgm:t>
        <a:bodyPr/>
        <a:lstStyle/>
        <a:p>
          <a:endParaRPr lang="en-US"/>
        </a:p>
      </dgm:t>
    </dgm:pt>
    <dgm:pt modelId="{33171436-D7DF-4798-BD8B-DC868AA5BC6D}">
      <dgm:prSet/>
      <dgm:spPr/>
      <dgm:t>
        <a:bodyPr/>
        <a:lstStyle/>
        <a:p>
          <a:pPr rtl="0"/>
          <a:r>
            <a:rPr lang="en-US" dirty="0" smtClean="0"/>
            <a:t>REPORTS</a:t>
          </a:r>
          <a:endParaRPr lang="en-US" dirty="0"/>
        </a:p>
      </dgm:t>
    </dgm:pt>
    <dgm:pt modelId="{FDE1641E-4A86-48B1-B2CB-1C7899FC13C9}" type="parTrans" cxnId="{9CE05F6E-630E-461B-B0C1-7DDBD6BF76C3}">
      <dgm:prSet/>
      <dgm:spPr/>
      <dgm:t>
        <a:bodyPr/>
        <a:lstStyle/>
        <a:p>
          <a:endParaRPr lang="en-US"/>
        </a:p>
      </dgm:t>
    </dgm:pt>
    <dgm:pt modelId="{4D6F1689-FD1B-4E10-9998-E924AB22CC02}" type="sibTrans" cxnId="{9CE05F6E-630E-461B-B0C1-7DDBD6BF76C3}">
      <dgm:prSet/>
      <dgm:spPr/>
      <dgm:t>
        <a:bodyPr/>
        <a:lstStyle/>
        <a:p>
          <a:endParaRPr lang="en-US"/>
        </a:p>
      </dgm:t>
    </dgm:pt>
    <dgm:pt modelId="{D7F772E7-DEA1-4BBC-8FCA-17E546FB5070}">
      <dgm:prSet/>
      <dgm:spPr/>
      <dgm:t>
        <a:bodyPr/>
        <a:lstStyle/>
        <a:p>
          <a:pPr rtl="0"/>
          <a:r>
            <a:rPr lang="en-US" dirty="0" smtClean="0"/>
            <a:t>EXIT</a:t>
          </a:r>
          <a:endParaRPr lang="en-US" dirty="0"/>
        </a:p>
      </dgm:t>
    </dgm:pt>
    <dgm:pt modelId="{8F36EF10-B764-471B-AFAA-6A9D9BF6D63E}" type="parTrans" cxnId="{973A0931-FE8C-40C0-BBB8-06E136E06795}">
      <dgm:prSet/>
      <dgm:spPr/>
      <dgm:t>
        <a:bodyPr/>
        <a:lstStyle/>
        <a:p>
          <a:endParaRPr lang="en-US"/>
        </a:p>
      </dgm:t>
    </dgm:pt>
    <dgm:pt modelId="{CE5569AB-E417-4FFA-8769-9CF651DA41C7}" type="sibTrans" cxnId="{973A0931-FE8C-40C0-BBB8-06E136E06795}">
      <dgm:prSet/>
      <dgm:spPr/>
      <dgm:t>
        <a:bodyPr/>
        <a:lstStyle/>
        <a:p>
          <a:endParaRPr lang="en-US"/>
        </a:p>
      </dgm:t>
    </dgm:pt>
    <dgm:pt modelId="{703302E5-8E48-4A1D-81F2-CD90820BE3C1}" type="pres">
      <dgm:prSet presAssocID="{F64EA931-2AEC-4210-B034-404E4A6C1670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06674BE6-F61C-4DBE-A049-BCB82DC4FA5C}" type="pres">
      <dgm:prSet presAssocID="{F64EA931-2AEC-4210-B034-404E4A6C1670}" presName="pyramid" presStyleLbl="node1" presStyleIdx="0" presStyleCnt="1"/>
      <dgm:spPr/>
    </dgm:pt>
    <dgm:pt modelId="{BEFCABC0-FDDD-417F-9B61-91985EDD8C0B}" type="pres">
      <dgm:prSet presAssocID="{F64EA931-2AEC-4210-B034-404E4A6C1670}" presName="theList" presStyleCnt="0"/>
      <dgm:spPr/>
    </dgm:pt>
    <dgm:pt modelId="{4924195D-E243-4458-A158-84B3F5C5DD95}" type="pres">
      <dgm:prSet presAssocID="{5E629D0F-6893-4966-B69F-E7326A2687DE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1CC49-2C99-434F-B58E-4B2713B34911}" type="pres">
      <dgm:prSet presAssocID="{5E629D0F-6893-4966-B69F-E7326A2687DE}" presName="aSpace" presStyleCnt="0"/>
      <dgm:spPr/>
    </dgm:pt>
    <dgm:pt modelId="{0366286E-F02C-4105-8AE3-9A8039C9B1C9}" type="pres">
      <dgm:prSet presAssocID="{33171436-D7DF-4798-BD8B-DC868AA5BC6D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4C6BB-09DA-4406-BBDE-743408F21E25}" type="pres">
      <dgm:prSet presAssocID="{33171436-D7DF-4798-BD8B-DC868AA5BC6D}" presName="aSpace" presStyleCnt="0"/>
      <dgm:spPr/>
    </dgm:pt>
    <dgm:pt modelId="{73BA7D27-4E46-4D53-B21E-78D61DFF3F58}" type="pres">
      <dgm:prSet presAssocID="{D7F772E7-DEA1-4BBC-8FCA-17E546FB5070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28F77-79DE-4C78-9D56-2BB597DD8977}" type="pres">
      <dgm:prSet presAssocID="{D7F772E7-DEA1-4BBC-8FCA-17E546FB5070}" presName="aSpace" presStyleCnt="0"/>
      <dgm:spPr/>
    </dgm:pt>
  </dgm:ptLst>
  <dgm:cxnLst>
    <dgm:cxn modelId="{973A0931-FE8C-40C0-BBB8-06E136E06795}" srcId="{F64EA931-2AEC-4210-B034-404E4A6C1670}" destId="{D7F772E7-DEA1-4BBC-8FCA-17E546FB5070}" srcOrd="2" destOrd="0" parTransId="{8F36EF10-B764-471B-AFAA-6A9D9BF6D63E}" sibTransId="{CE5569AB-E417-4FFA-8769-9CF651DA41C7}"/>
    <dgm:cxn modelId="{2F9AB08B-CE6C-4F3B-8783-35F728889BC7}" type="presOf" srcId="{33171436-D7DF-4798-BD8B-DC868AA5BC6D}" destId="{0366286E-F02C-4105-8AE3-9A8039C9B1C9}" srcOrd="0" destOrd="0" presId="urn:microsoft.com/office/officeart/2005/8/layout/pyramid2"/>
    <dgm:cxn modelId="{A4F59C40-4E06-45CA-86A1-83ACAC05663E}" type="presOf" srcId="{F64EA931-2AEC-4210-B034-404E4A6C1670}" destId="{703302E5-8E48-4A1D-81F2-CD90820BE3C1}" srcOrd="0" destOrd="0" presId="urn:microsoft.com/office/officeart/2005/8/layout/pyramid2"/>
    <dgm:cxn modelId="{6F368626-1EA1-48FF-B087-DE1425EC8D19}" type="presOf" srcId="{5E629D0F-6893-4966-B69F-E7326A2687DE}" destId="{4924195D-E243-4458-A158-84B3F5C5DD95}" srcOrd="0" destOrd="0" presId="urn:microsoft.com/office/officeart/2005/8/layout/pyramid2"/>
    <dgm:cxn modelId="{499D246F-8388-4B24-9BCC-28F82DD5283B}" type="presOf" srcId="{D7F772E7-DEA1-4BBC-8FCA-17E546FB5070}" destId="{73BA7D27-4E46-4D53-B21E-78D61DFF3F58}" srcOrd="0" destOrd="0" presId="urn:microsoft.com/office/officeart/2005/8/layout/pyramid2"/>
    <dgm:cxn modelId="{178F2B49-2BB7-4495-BFB7-89A58A513D32}" srcId="{F64EA931-2AEC-4210-B034-404E4A6C1670}" destId="{5E629D0F-6893-4966-B69F-E7326A2687DE}" srcOrd="0" destOrd="0" parTransId="{57E7762C-DD8C-42BB-83EB-F36C8F801D0E}" sibTransId="{7E4AFF82-2276-4234-BC71-5B1E580862B9}"/>
    <dgm:cxn modelId="{9CE05F6E-630E-461B-B0C1-7DDBD6BF76C3}" srcId="{F64EA931-2AEC-4210-B034-404E4A6C1670}" destId="{33171436-D7DF-4798-BD8B-DC868AA5BC6D}" srcOrd="1" destOrd="0" parTransId="{FDE1641E-4A86-48B1-B2CB-1C7899FC13C9}" sibTransId="{4D6F1689-FD1B-4E10-9998-E924AB22CC02}"/>
    <dgm:cxn modelId="{01373390-42F2-4797-8327-C51727D60497}" type="presParOf" srcId="{703302E5-8E48-4A1D-81F2-CD90820BE3C1}" destId="{06674BE6-F61C-4DBE-A049-BCB82DC4FA5C}" srcOrd="0" destOrd="0" presId="urn:microsoft.com/office/officeart/2005/8/layout/pyramid2"/>
    <dgm:cxn modelId="{B59E4894-DD5E-417B-95EF-1DB665EE91D9}" type="presParOf" srcId="{703302E5-8E48-4A1D-81F2-CD90820BE3C1}" destId="{BEFCABC0-FDDD-417F-9B61-91985EDD8C0B}" srcOrd="1" destOrd="0" presId="urn:microsoft.com/office/officeart/2005/8/layout/pyramid2"/>
    <dgm:cxn modelId="{16675F7C-9B84-446D-8BC5-131C56135609}" type="presParOf" srcId="{BEFCABC0-FDDD-417F-9B61-91985EDD8C0B}" destId="{4924195D-E243-4458-A158-84B3F5C5DD95}" srcOrd="0" destOrd="0" presId="urn:microsoft.com/office/officeart/2005/8/layout/pyramid2"/>
    <dgm:cxn modelId="{040DC70F-7451-429E-9FD6-3F2E49195332}" type="presParOf" srcId="{BEFCABC0-FDDD-417F-9B61-91985EDD8C0B}" destId="{BDF1CC49-2C99-434F-B58E-4B2713B34911}" srcOrd="1" destOrd="0" presId="urn:microsoft.com/office/officeart/2005/8/layout/pyramid2"/>
    <dgm:cxn modelId="{9F732BC8-4949-463F-BAC3-E588EE71D541}" type="presParOf" srcId="{BEFCABC0-FDDD-417F-9B61-91985EDD8C0B}" destId="{0366286E-F02C-4105-8AE3-9A8039C9B1C9}" srcOrd="2" destOrd="0" presId="urn:microsoft.com/office/officeart/2005/8/layout/pyramid2"/>
    <dgm:cxn modelId="{26C89F1D-8061-4515-A248-88907B9A3417}" type="presParOf" srcId="{BEFCABC0-FDDD-417F-9B61-91985EDD8C0B}" destId="{81D4C6BB-09DA-4406-BBDE-743408F21E25}" srcOrd="3" destOrd="0" presId="urn:microsoft.com/office/officeart/2005/8/layout/pyramid2"/>
    <dgm:cxn modelId="{343ACFE8-2538-474C-908A-AB23BB6EB37B}" type="presParOf" srcId="{BEFCABC0-FDDD-417F-9B61-91985EDD8C0B}" destId="{73BA7D27-4E46-4D53-B21E-78D61DFF3F58}" srcOrd="4" destOrd="0" presId="urn:microsoft.com/office/officeart/2005/8/layout/pyramid2"/>
    <dgm:cxn modelId="{7320D5F8-A196-473C-BF87-0F157F4C7669}" type="presParOf" srcId="{BEFCABC0-FDDD-417F-9B61-91985EDD8C0B}" destId="{5A628F77-79DE-4C78-9D56-2BB597DD8977}" srcOrd="5" destOrd="0" presId="urn:microsoft.com/office/officeart/2005/8/layout/pyramid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B2E38D5-9DB5-42D8-9316-118684ED7B7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FB792-CD6C-4171-8EAB-C3FA64CF491B}">
      <dgm:prSet/>
      <dgm:spPr/>
      <dgm:t>
        <a:bodyPr/>
        <a:lstStyle/>
        <a:p>
          <a:pPr rtl="0"/>
          <a:r>
            <a:rPr lang="en-US" dirty="0" smtClean="0"/>
            <a:t>JOBID</a:t>
          </a:r>
          <a:endParaRPr lang="en-US" dirty="0"/>
        </a:p>
      </dgm:t>
    </dgm:pt>
    <dgm:pt modelId="{2A9BE2D4-2477-45EC-B66C-872DCA4C1BD1}" type="parTrans" cxnId="{49EBCED8-ADA0-491C-8E6C-0D89AF7822CA}">
      <dgm:prSet/>
      <dgm:spPr/>
      <dgm:t>
        <a:bodyPr/>
        <a:lstStyle/>
        <a:p>
          <a:endParaRPr lang="en-US"/>
        </a:p>
      </dgm:t>
    </dgm:pt>
    <dgm:pt modelId="{0826DB21-8996-41FE-9758-76D38C8A2506}" type="sibTrans" cxnId="{49EBCED8-ADA0-491C-8E6C-0D89AF7822CA}">
      <dgm:prSet/>
      <dgm:spPr/>
      <dgm:t>
        <a:bodyPr/>
        <a:lstStyle/>
        <a:p>
          <a:endParaRPr lang="en-US"/>
        </a:p>
      </dgm:t>
    </dgm:pt>
    <dgm:pt modelId="{588687DA-7A81-4726-AE1E-EF983399B0C6}">
      <dgm:prSet/>
      <dgm:spPr/>
      <dgm:t>
        <a:bodyPr/>
        <a:lstStyle/>
        <a:p>
          <a:pPr rtl="0"/>
          <a:endParaRPr lang="en-US" dirty="0"/>
        </a:p>
      </dgm:t>
    </dgm:pt>
    <dgm:pt modelId="{5744E556-0EF6-41F4-8888-EC03B3D9760D}" type="parTrans" cxnId="{DC4911A4-7DE9-46DA-8565-DFECEFA80952}">
      <dgm:prSet/>
      <dgm:spPr/>
      <dgm:t>
        <a:bodyPr/>
        <a:lstStyle/>
        <a:p>
          <a:endParaRPr lang="en-US"/>
        </a:p>
      </dgm:t>
    </dgm:pt>
    <dgm:pt modelId="{FF1BDFC2-157A-45EA-ACB8-B477236CE36F}" type="sibTrans" cxnId="{DC4911A4-7DE9-46DA-8565-DFECEFA80952}">
      <dgm:prSet/>
      <dgm:spPr/>
      <dgm:t>
        <a:bodyPr/>
        <a:lstStyle/>
        <a:p>
          <a:endParaRPr lang="en-US"/>
        </a:p>
      </dgm:t>
    </dgm:pt>
    <dgm:pt modelId="{5E7F5AE4-BF7E-45E9-AE94-E1F18659AE55}">
      <dgm:prSet/>
      <dgm:spPr/>
      <dgm:t>
        <a:bodyPr/>
        <a:lstStyle/>
        <a:p>
          <a:pPr rtl="0"/>
          <a:r>
            <a:rPr lang="en-US" dirty="0" smtClean="0"/>
            <a:t>JOB DATE</a:t>
          </a:r>
          <a:endParaRPr lang="en-US" dirty="0"/>
        </a:p>
      </dgm:t>
    </dgm:pt>
    <dgm:pt modelId="{F0526CA2-7C3E-4DE2-8C4E-57640AEE5D91}" type="parTrans" cxnId="{58E998C2-CB34-4647-AFFD-6580EDD26C8E}">
      <dgm:prSet/>
      <dgm:spPr/>
      <dgm:t>
        <a:bodyPr/>
        <a:lstStyle/>
        <a:p>
          <a:endParaRPr lang="en-US"/>
        </a:p>
      </dgm:t>
    </dgm:pt>
    <dgm:pt modelId="{53CE9CB2-C5F4-42EA-9C0C-3A99BEC6616F}" type="sibTrans" cxnId="{58E998C2-CB34-4647-AFFD-6580EDD26C8E}">
      <dgm:prSet/>
      <dgm:spPr/>
      <dgm:t>
        <a:bodyPr/>
        <a:lstStyle/>
        <a:p>
          <a:endParaRPr lang="en-US"/>
        </a:p>
      </dgm:t>
    </dgm:pt>
    <dgm:pt modelId="{E5C0A51D-BCED-4CDC-9A2C-C0C1B0F5D0F3}">
      <dgm:prSet/>
      <dgm:spPr/>
      <dgm:t>
        <a:bodyPr/>
        <a:lstStyle/>
        <a:p>
          <a:pPr rtl="0"/>
          <a:endParaRPr lang="en-US" dirty="0"/>
        </a:p>
      </dgm:t>
    </dgm:pt>
    <dgm:pt modelId="{708C4966-6247-4807-8E54-34C1C65F7547}" type="parTrans" cxnId="{D7ABBC6C-4DDD-4AEB-9595-5FCB80DE38B7}">
      <dgm:prSet/>
      <dgm:spPr/>
      <dgm:t>
        <a:bodyPr/>
        <a:lstStyle/>
        <a:p>
          <a:endParaRPr lang="en-US"/>
        </a:p>
      </dgm:t>
    </dgm:pt>
    <dgm:pt modelId="{94097F0D-A049-4BE3-BA47-AD6CC18B8FA0}" type="sibTrans" cxnId="{D7ABBC6C-4DDD-4AEB-9595-5FCB80DE38B7}">
      <dgm:prSet/>
      <dgm:spPr/>
      <dgm:t>
        <a:bodyPr/>
        <a:lstStyle/>
        <a:p>
          <a:endParaRPr lang="en-US"/>
        </a:p>
      </dgm:t>
    </dgm:pt>
    <dgm:pt modelId="{D41EDF9F-3AB6-4A1F-8737-CDA119ED0521}">
      <dgm:prSet/>
      <dgm:spPr/>
      <dgm:t>
        <a:bodyPr/>
        <a:lstStyle/>
        <a:p>
          <a:pPr rtl="0"/>
          <a:r>
            <a:rPr lang="en-US" dirty="0" smtClean="0"/>
            <a:t>SL NO</a:t>
          </a:r>
          <a:endParaRPr lang="en-US" dirty="0"/>
        </a:p>
      </dgm:t>
    </dgm:pt>
    <dgm:pt modelId="{27ED9B22-0908-4826-A7A4-B07E57C000CC}" type="parTrans" cxnId="{4E69351E-3F23-48F9-82C7-FE4698769ED7}">
      <dgm:prSet/>
      <dgm:spPr/>
      <dgm:t>
        <a:bodyPr/>
        <a:lstStyle/>
        <a:p>
          <a:endParaRPr lang="en-US"/>
        </a:p>
      </dgm:t>
    </dgm:pt>
    <dgm:pt modelId="{6F91C808-C2B4-4C31-A434-9E1E41B34B40}" type="sibTrans" cxnId="{4E69351E-3F23-48F9-82C7-FE4698769ED7}">
      <dgm:prSet/>
      <dgm:spPr/>
      <dgm:t>
        <a:bodyPr/>
        <a:lstStyle/>
        <a:p>
          <a:endParaRPr lang="en-US"/>
        </a:p>
      </dgm:t>
    </dgm:pt>
    <dgm:pt modelId="{B9668C0E-D711-40CD-BCF5-9D1F1132A7E8}">
      <dgm:prSet/>
      <dgm:spPr/>
      <dgm:t>
        <a:bodyPr/>
        <a:lstStyle/>
        <a:p>
          <a:pPr rtl="0"/>
          <a:endParaRPr lang="en-US" dirty="0"/>
        </a:p>
      </dgm:t>
    </dgm:pt>
    <dgm:pt modelId="{99BE7823-527D-4E83-B2EC-ACD25963AF72}" type="parTrans" cxnId="{E3BDC217-FEC0-4143-97F1-115F53D0C80C}">
      <dgm:prSet/>
      <dgm:spPr/>
      <dgm:t>
        <a:bodyPr/>
        <a:lstStyle/>
        <a:p>
          <a:endParaRPr lang="en-US"/>
        </a:p>
      </dgm:t>
    </dgm:pt>
    <dgm:pt modelId="{8C8EA87D-B16C-46E8-946D-06DD0FD628A7}" type="sibTrans" cxnId="{E3BDC217-FEC0-4143-97F1-115F53D0C80C}">
      <dgm:prSet/>
      <dgm:spPr/>
      <dgm:t>
        <a:bodyPr/>
        <a:lstStyle/>
        <a:p>
          <a:endParaRPr lang="en-US"/>
        </a:p>
      </dgm:t>
    </dgm:pt>
    <dgm:pt modelId="{02044DF6-0B1F-4952-AAC0-A46C3B10FC6D}">
      <dgm:prSet/>
      <dgm:spPr/>
      <dgm:t>
        <a:bodyPr/>
        <a:lstStyle/>
        <a:p>
          <a:pPr rtl="0"/>
          <a:r>
            <a:rPr lang="en-US" dirty="0" smtClean="0"/>
            <a:t>COMPANY NAME</a:t>
          </a:r>
          <a:endParaRPr lang="en-US" dirty="0"/>
        </a:p>
      </dgm:t>
    </dgm:pt>
    <dgm:pt modelId="{E152E807-AE23-42F6-9FE5-5A58C1DAB612}" type="parTrans" cxnId="{41A7FE45-6788-4D8A-894A-9EFD9E702ED7}">
      <dgm:prSet/>
      <dgm:spPr/>
      <dgm:t>
        <a:bodyPr/>
        <a:lstStyle/>
        <a:p>
          <a:endParaRPr lang="en-US"/>
        </a:p>
      </dgm:t>
    </dgm:pt>
    <dgm:pt modelId="{94D445C5-8B63-4C61-A924-8F3168FF350E}" type="sibTrans" cxnId="{41A7FE45-6788-4D8A-894A-9EFD9E702ED7}">
      <dgm:prSet/>
      <dgm:spPr/>
      <dgm:t>
        <a:bodyPr/>
        <a:lstStyle/>
        <a:p>
          <a:endParaRPr lang="en-US"/>
        </a:p>
      </dgm:t>
    </dgm:pt>
    <dgm:pt modelId="{E8CBE361-2F3B-4BA9-B15E-9E2EAAB88F6B}">
      <dgm:prSet/>
      <dgm:spPr/>
      <dgm:t>
        <a:bodyPr/>
        <a:lstStyle/>
        <a:p>
          <a:pPr rtl="0"/>
          <a:r>
            <a:rPr lang="en-US" dirty="0" smtClean="0"/>
            <a:t>LICENCE NUMBER</a:t>
          </a:r>
          <a:endParaRPr lang="en-US" dirty="0"/>
        </a:p>
      </dgm:t>
    </dgm:pt>
    <dgm:pt modelId="{01B33907-8E14-4ED2-9BFD-B2604FB2A48F}" type="parTrans" cxnId="{8D26C403-5FD3-41CD-916A-5EA7479EF917}">
      <dgm:prSet/>
      <dgm:spPr/>
      <dgm:t>
        <a:bodyPr/>
        <a:lstStyle/>
        <a:p>
          <a:endParaRPr lang="en-US"/>
        </a:p>
      </dgm:t>
    </dgm:pt>
    <dgm:pt modelId="{AB5C215B-A042-46D7-8857-D1343B4CA6ED}" type="sibTrans" cxnId="{8D26C403-5FD3-41CD-916A-5EA7479EF917}">
      <dgm:prSet/>
      <dgm:spPr/>
      <dgm:t>
        <a:bodyPr/>
        <a:lstStyle/>
        <a:p>
          <a:endParaRPr lang="en-US"/>
        </a:p>
      </dgm:t>
    </dgm:pt>
    <dgm:pt modelId="{A8CF6FE6-2842-485F-BF96-5F29E53DA108}">
      <dgm:prSet/>
      <dgm:spPr/>
      <dgm:t>
        <a:bodyPr/>
        <a:lstStyle/>
        <a:p>
          <a:pPr rtl="0"/>
          <a:r>
            <a:rPr lang="en-US" dirty="0" smtClean="0"/>
            <a:t>STATUS</a:t>
          </a:r>
          <a:endParaRPr lang="en-US" dirty="0"/>
        </a:p>
      </dgm:t>
    </dgm:pt>
    <dgm:pt modelId="{86834C78-0DE1-4627-90E3-10CC11A6FCCF}" type="parTrans" cxnId="{F0325CF5-9AD2-4F41-84C2-E4D215D70180}">
      <dgm:prSet/>
      <dgm:spPr/>
      <dgm:t>
        <a:bodyPr/>
        <a:lstStyle/>
        <a:p>
          <a:endParaRPr lang="en-US"/>
        </a:p>
      </dgm:t>
    </dgm:pt>
    <dgm:pt modelId="{C58CF4EC-90B1-471B-B654-AD2844730CB9}" type="sibTrans" cxnId="{F0325CF5-9AD2-4F41-84C2-E4D215D70180}">
      <dgm:prSet/>
      <dgm:spPr/>
      <dgm:t>
        <a:bodyPr/>
        <a:lstStyle/>
        <a:p>
          <a:endParaRPr lang="en-US"/>
        </a:p>
      </dgm:t>
    </dgm:pt>
    <dgm:pt modelId="{F255CD6C-EF9F-481B-81D8-F85B713478D8}">
      <dgm:prSet/>
      <dgm:spPr/>
      <dgm:t>
        <a:bodyPr/>
        <a:lstStyle/>
        <a:p>
          <a:pPr rtl="0"/>
          <a:endParaRPr lang="en-US" dirty="0"/>
        </a:p>
      </dgm:t>
    </dgm:pt>
    <dgm:pt modelId="{B4BD8C9B-6711-463E-AF7E-30C036F125E0}" type="parTrans" cxnId="{B2A55692-7371-477D-A8EE-2589BFFED75D}">
      <dgm:prSet/>
      <dgm:spPr/>
      <dgm:t>
        <a:bodyPr/>
        <a:lstStyle/>
        <a:p>
          <a:endParaRPr lang="en-US"/>
        </a:p>
      </dgm:t>
    </dgm:pt>
    <dgm:pt modelId="{3F555703-39AD-455D-B077-0B9B578E1639}" type="sibTrans" cxnId="{B2A55692-7371-477D-A8EE-2589BFFED75D}">
      <dgm:prSet/>
      <dgm:spPr/>
      <dgm:t>
        <a:bodyPr/>
        <a:lstStyle/>
        <a:p>
          <a:endParaRPr lang="en-US"/>
        </a:p>
      </dgm:t>
    </dgm:pt>
    <dgm:pt modelId="{769A845F-77D7-41F9-B20E-BF6BAAC317B7}">
      <dgm:prSet/>
      <dgm:spPr/>
      <dgm:t>
        <a:bodyPr/>
        <a:lstStyle/>
        <a:p>
          <a:pPr rtl="0"/>
          <a:r>
            <a:rPr lang="en-US" dirty="0" smtClean="0"/>
            <a:t>SUBMISSION DATE</a:t>
          </a:r>
          <a:endParaRPr lang="en-US" dirty="0"/>
        </a:p>
      </dgm:t>
    </dgm:pt>
    <dgm:pt modelId="{323CC8F6-CC25-40C1-A0A9-3EAFD92D8288}" type="parTrans" cxnId="{A0D88182-8718-4B9E-A618-C6CAD980D14A}">
      <dgm:prSet/>
      <dgm:spPr/>
      <dgm:t>
        <a:bodyPr/>
        <a:lstStyle/>
        <a:p>
          <a:endParaRPr lang="en-US"/>
        </a:p>
      </dgm:t>
    </dgm:pt>
    <dgm:pt modelId="{1BAA906B-2066-4297-BD78-FEC721B98C09}" type="sibTrans" cxnId="{A0D88182-8718-4B9E-A618-C6CAD980D14A}">
      <dgm:prSet/>
      <dgm:spPr/>
      <dgm:t>
        <a:bodyPr/>
        <a:lstStyle/>
        <a:p>
          <a:endParaRPr lang="en-US"/>
        </a:p>
      </dgm:t>
    </dgm:pt>
    <dgm:pt modelId="{18737791-646D-40D3-9E56-EC9C85E04B72}">
      <dgm:prSet/>
      <dgm:spPr/>
      <dgm:t>
        <a:bodyPr/>
        <a:lstStyle/>
        <a:p>
          <a:pPr rtl="0"/>
          <a:endParaRPr lang="en-US" dirty="0"/>
        </a:p>
      </dgm:t>
    </dgm:pt>
    <dgm:pt modelId="{50A1A2E9-5BD5-41E3-9F58-FC5E6B20EBA6}" type="parTrans" cxnId="{87C34FEC-6F35-4ED3-A078-926D41578150}">
      <dgm:prSet/>
      <dgm:spPr/>
      <dgm:t>
        <a:bodyPr/>
        <a:lstStyle/>
        <a:p>
          <a:endParaRPr lang="en-US"/>
        </a:p>
      </dgm:t>
    </dgm:pt>
    <dgm:pt modelId="{9BE19B8D-B55A-4413-8789-625D99401D9A}" type="sibTrans" cxnId="{87C34FEC-6F35-4ED3-A078-926D41578150}">
      <dgm:prSet/>
      <dgm:spPr/>
      <dgm:t>
        <a:bodyPr/>
        <a:lstStyle/>
        <a:p>
          <a:endParaRPr lang="en-US"/>
        </a:p>
      </dgm:t>
    </dgm:pt>
    <dgm:pt modelId="{CA334B42-DBD7-4D12-8E65-255983DF25A6}">
      <dgm:prSet/>
      <dgm:spPr/>
      <dgm:t>
        <a:bodyPr/>
        <a:lstStyle/>
        <a:p>
          <a:pPr rtl="0"/>
          <a:r>
            <a:rPr lang="en-US" dirty="0" smtClean="0"/>
            <a:t>FILE NO</a:t>
          </a:r>
          <a:endParaRPr lang="en-US" dirty="0"/>
        </a:p>
      </dgm:t>
    </dgm:pt>
    <dgm:pt modelId="{B2F8544A-6E2E-46C1-AF6C-E92320CF0C23}" type="parTrans" cxnId="{943CA36B-FD19-4168-8559-613653CF16F3}">
      <dgm:prSet/>
      <dgm:spPr/>
      <dgm:t>
        <a:bodyPr/>
        <a:lstStyle/>
        <a:p>
          <a:endParaRPr lang="en-US"/>
        </a:p>
      </dgm:t>
    </dgm:pt>
    <dgm:pt modelId="{3E287D34-83BD-4ECD-AB7E-B0901E94F818}" type="sibTrans" cxnId="{943CA36B-FD19-4168-8559-613653CF16F3}">
      <dgm:prSet/>
      <dgm:spPr/>
      <dgm:t>
        <a:bodyPr/>
        <a:lstStyle/>
        <a:p>
          <a:endParaRPr lang="en-US"/>
        </a:p>
      </dgm:t>
    </dgm:pt>
    <dgm:pt modelId="{3F6FED74-1E15-4452-A273-889B0314CC48}">
      <dgm:prSet/>
      <dgm:spPr/>
      <dgm:t>
        <a:bodyPr/>
        <a:lstStyle/>
        <a:p>
          <a:pPr rtl="0"/>
          <a:endParaRPr lang="en-US" dirty="0"/>
        </a:p>
      </dgm:t>
    </dgm:pt>
    <dgm:pt modelId="{72787A75-6D1E-4AB3-8D3B-1BB42E173763}" type="parTrans" cxnId="{11DDFB74-9F11-44C1-BA03-323CE7E100BE}">
      <dgm:prSet/>
      <dgm:spPr/>
      <dgm:t>
        <a:bodyPr/>
        <a:lstStyle/>
        <a:p>
          <a:endParaRPr lang="en-US"/>
        </a:p>
      </dgm:t>
    </dgm:pt>
    <dgm:pt modelId="{95365951-6FE9-4F86-A4AA-FB7D8A6D7ACD}" type="sibTrans" cxnId="{11DDFB74-9F11-44C1-BA03-323CE7E100BE}">
      <dgm:prSet/>
      <dgm:spPr/>
      <dgm:t>
        <a:bodyPr/>
        <a:lstStyle/>
        <a:p>
          <a:endParaRPr lang="en-US"/>
        </a:p>
      </dgm:t>
    </dgm:pt>
    <dgm:pt modelId="{6236CEEA-9F68-4D1A-ADF0-7DA3EC904590}">
      <dgm:prSet/>
      <dgm:spPr/>
      <dgm:t>
        <a:bodyPr/>
        <a:lstStyle/>
        <a:p>
          <a:pPr rtl="0"/>
          <a:r>
            <a:rPr lang="en-US" dirty="0" smtClean="0"/>
            <a:t>COMPLETION DATE</a:t>
          </a:r>
          <a:endParaRPr lang="en-US" dirty="0"/>
        </a:p>
      </dgm:t>
    </dgm:pt>
    <dgm:pt modelId="{2AF80345-5988-4E91-8014-103DDD7887F5}" type="parTrans" cxnId="{2207CA53-F2DD-4E99-AD46-AC83959E906B}">
      <dgm:prSet/>
      <dgm:spPr/>
      <dgm:t>
        <a:bodyPr/>
        <a:lstStyle/>
        <a:p>
          <a:endParaRPr lang="en-US"/>
        </a:p>
      </dgm:t>
    </dgm:pt>
    <dgm:pt modelId="{C41065B5-F9BD-43AF-A3CF-4F2C44D6C8FE}" type="sibTrans" cxnId="{2207CA53-F2DD-4E99-AD46-AC83959E906B}">
      <dgm:prSet/>
      <dgm:spPr/>
      <dgm:t>
        <a:bodyPr/>
        <a:lstStyle/>
        <a:p>
          <a:endParaRPr lang="en-US"/>
        </a:p>
      </dgm:t>
    </dgm:pt>
    <dgm:pt modelId="{A894F80A-5B48-4619-86DA-CA71B958A3DF}">
      <dgm:prSet/>
      <dgm:spPr/>
      <dgm:t>
        <a:bodyPr/>
        <a:lstStyle/>
        <a:p>
          <a:pPr rtl="0"/>
          <a:endParaRPr lang="en-US" dirty="0"/>
        </a:p>
      </dgm:t>
    </dgm:pt>
    <dgm:pt modelId="{2B7C2AA3-1E3C-4F24-A588-622105BFADFD}" type="parTrans" cxnId="{CF99CF8B-56B9-4174-BA6A-D30568D41059}">
      <dgm:prSet/>
      <dgm:spPr/>
      <dgm:t>
        <a:bodyPr/>
        <a:lstStyle/>
        <a:p>
          <a:endParaRPr lang="en-US"/>
        </a:p>
      </dgm:t>
    </dgm:pt>
    <dgm:pt modelId="{7B46A56B-9B80-4B16-A64B-33EB95CE7835}" type="sibTrans" cxnId="{CF99CF8B-56B9-4174-BA6A-D30568D41059}">
      <dgm:prSet/>
      <dgm:spPr/>
      <dgm:t>
        <a:bodyPr/>
        <a:lstStyle/>
        <a:p>
          <a:endParaRPr lang="en-US"/>
        </a:p>
      </dgm:t>
    </dgm:pt>
    <dgm:pt modelId="{617827EF-BE6B-4855-9A5A-8F9415B29523}">
      <dgm:prSet/>
      <dgm:spPr/>
      <dgm:t>
        <a:bodyPr/>
        <a:lstStyle/>
        <a:p>
          <a:pPr rtl="0"/>
          <a:r>
            <a:rPr lang="en-US" dirty="0" smtClean="0"/>
            <a:t>LICENCE DATE</a:t>
          </a:r>
          <a:endParaRPr lang="en-US" dirty="0"/>
        </a:p>
      </dgm:t>
    </dgm:pt>
    <dgm:pt modelId="{D3E96866-E0EC-4E52-84C8-1737CED329A6}" type="parTrans" cxnId="{2F3D0E41-2FD8-4850-AB01-04BE7CD8F110}">
      <dgm:prSet/>
      <dgm:spPr/>
      <dgm:t>
        <a:bodyPr/>
        <a:lstStyle/>
        <a:p>
          <a:endParaRPr lang="en-US"/>
        </a:p>
      </dgm:t>
    </dgm:pt>
    <dgm:pt modelId="{D8A5F2DB-CD80-487C-9B2E-7673DC879BD1}" type="sibTrans" cxnId="{2F3D0E41-2FD8-4850-AB01-04BE7CD8F110}">
      <dgm:prSet/>
      <dgm:spPr/>
      <dgm:t>
        <a:bodyPr/>
        <a:lstStyle/>
        <a:p>
          <a:endParaRPr lang="en-US"/>
        </a:p>
      </dgm:t>
    </dgm:pt>
    <dgm:pt modelId="{C4339436-3E68-4CFB-9623-FFFEC55BCD9E}">
      <dgm:prSet/>
      <dgm:spPr/>
      <dgm:t>
        <a:bodyPr/>
        <a:lstStyle/>
        <a:p>
          <a:pPr rtl="0"/>
          <a:endParaRPr lang="en-US" dirty="0"/>
        </a:p>
      </dgm:t>
    </dgm:pt>
    <dgm:pt modelId="{24FEFFF1-D111-499E-B3F6-84042E6EF2F7}" type="parTrans" cxnId="{6AA4BD1F-3254-4DCC-9A8A-B20C44255401}">
      <dgm:prSet/>
      <dgm:spPr/>
      <dgm:t>
        <a:bodyPr/>
        <a:lstStyle/>
        <a:p>
          <a:endParaRPr lang="en-US"/>
        </a:p>
      </dgm:t>
    </dgm:pt>
    <dgm:pt modelId="{D16400EA-4056-4A1F-8EC4-377761777EFE}" type="sibTrans" cxnId="{6AA4BD1F-3254-4DCC-9A8A-B20C44255401}">
      <dgm:prSet/>
      <dgm:spPr/>
      <dgm:t>
        <a:bodyPr/>
        <a:lstStyle/>
        <a:p>
          <a:endParaRPr lang="en-US"/>
        </a:p>
      </dgm:t>
    </dgm:pt>
    <dgm:pt modelId="{C30F6A59-5113-4CFF-84E6-63DDC8E7580D}">
      <dgm:prSet/>
      <dgm:spPr/>
      <dgm:t>
        <a:bodyPr/>
        <a:lstStyle/>
        <a:p>
          <a:pPr rtl="0"/>
          <a:r>
            <a:rPr lang="en-US" dirty="0" smtClean="0"/>
            <a:t>EO DATE</a:t>
          </a:r>
          <a:endParaRPr lang="en-US" dirty="0"/>
        </a:p>
      </dgm:t>
    </dgm:pt>
    <dgm:pt modelId="{C74E7C79-87FE-4234-91EA-DCBB12D3892C}" type="parTrans" cxnId="{7F23A6BC-A585-4832-940B-F141E2015E7B}">
      <dgm:prSet/>
      <dgm:spPr/>
      <dgm:t>
        <a:bodyPr/>
        <a:lstStyle/>
        <a:p>
          <a:endParaRPr lang="en-US"/>
        </a:p>
      </dgm:t>
    </dgm:pt>
    <dgm:pt modelId="{FB686A50-172B-49D5-B8EF-26B278C592F2}" type="sibTrans" cxnId="{7F23A6BC-A585-4832-940B-F141E2015E7B}">
      <dgm:prSet/>
      <dgm:spPr/>
      <dgm:t>
        <a:bodyPr/>
        <a:lstStyle/>
        <a:p>
          <a:endParaRPr lang="en-US"/>
        </a:p>
      </dgm:t>
    </dgm:pt>
    <dgm:pt modelId="{27603B63-099A-42CB-830A-25947BAB3063}">
      <dgm:prSet/>
      <dgm:spPr/>
      <dgm:t>
        <a:bodyPr/>
        <a:lstStyle/>
        <a:p>
          <a:pPr rtl="0"/>
          <a:endParaRPr lang="en-US" dirty="0"/>
        </a:p>
      </dgm:t>
    </dgm:pt>
    <dgm:pt modelId="{4D093F47-066C-4495-9B1C-A4E8C29729D0}" type="parTrans" cxnId="{8D1D42AE-3053-45A6-BE7B-78025E877B0A}">
      <dgm:prSet/>
      <dgm:spPr/>
      <dgm:t>
        <a:bodyPr/>
        <a:lstStyle/>
        <a:p>
          <a:endParaRPr lang="en-US"/>
        </a:p>
      </dgm:t>
    </dgm:pt>
    <dgm:pt modelId="{8FB44ACD-9AA1-448A-99DB-913FAC7198D0}" type="sibTrans" cxnId="{8D1D42AE-3053-45A6-BE7B-78025E877B0A}">
      <dgm:prSet/>
      <dgm:spPr/>
      <dgm:t>
        <a:bodyPr/>
        <a:lstStyle/>
        <a:p>
          <a:endParaRPr lang="en-US"/>
        </a:p>
      </dgm:t>
    </dgm:pt>
    <dgm:pt modelId="{A28102E4-68A5-4D2B-8113-2D509AB61D90}">
      <dgm:prSet/>
      <dgm:spPr/>
      <dgm:t>
        <a:bodyPr/>
        <a:lstStyle/>
        <a:p>
          <a:pPr rtl="0"/>
          <a:r>
            <a:rPr lang="en-US" dirty="0" smtClean="0"/>
            <a:t>PAYMENT DETAILS</a:t>
          </a:r>
          <a:endParaRPr lang="en-US" dirty="0"/>
        </a:p>
      </dgm:t>
    </dgm:pt>
    <dgm:pt modelId="{B5D902FC-15C5-4DB5-93F3-4A86CED7DBD2}" type="parTrans" cxnId="{5528E786-D50D-465F-BBC8-A7AEDDF1B852}">
      <dgm:prSet/>
      <dgm:spPr/>
      <dgm:t>
        <a:bodyPr/>
        <a:lstStyle/>
        <a:p>
          <a:endParaRPr lang="en-US"/>
        </a:p>
      </dgm:t>
    </dgm:pt>
    <dgm:pt modelId="{1DE2C615-2310-4DB0-9315-E77245A5259A}" type="sibTrans" cxnId="{5528E786-D50D-465F-BBC8-A7AEDDF1B852}">
      <dgm:prSet/>
      <dgm:spPr/>
      <dgm:t>
        <a:bodyPr/>
        <a:lstStyle/>
        <a:p>
          <a:endParaRPr lang="en-US"/>
        </a:p>
      </dgm:t>
    </dgm:pt>
    <dgm:pt modelId="{290A7731-FCCB-411D-9F76-DF38CA00F392}">
      <dgm:prSet/>
      <dgm:spPr/>
      <dgm:t>
        <a:bodyPr/>
        <a:lstStyle/>
        <a:p>
          <a:pPr rtl="0"/>
          <a:endParaRPr lang="en-US" dirty="0"/>
        </a:p>
      </dgm:t>
    </dgm:pt>
    <dgm:pt modelId="{4B85BEC2-8BFA-4936-BC58-9768C442F02A}" type="parTrans" cxnId="{FCF9AC8A-6C2B-4341-9F94-D7CBA3F077BF}">
      <dgm:prSet/>
      <dgm:spPr/>
      <dgm:t>
        <a:bodyPr/>
        <a:lstStyle/>
        <a:p>
          <a:endParaRPr lang="en-US"/>
        </a:p>
      </dgm:t>
    </dgm:pt>
    <dgm:pt modelId="{B8F5C4C3-731A-4641-AFAA-F9017908A620}" type="sibTrans" cxnId="{FCF9AC8A-6C2B-4341-9F94-D7CBA3F077BF}">
      <dgm:prSet/>
      <dgm:spPr/>
      <dgm:t>
        <a:bodyPr/>
        <a:lstStyle/>
        <a:p>
          <a:endParaRPr lang="en-US"/>
        </a:p>
      </dgm:t>
    </dgm:pt>
    <dgm:pt modelId="{884E3C43-6FC4-4DE3-97B2-60E7C1271F90}">
      <dgm:prSet/>
      <dgm:spPr/>
      <dgm:t>
        <a:bodyPr/>
        <a:lstStyle/>
        <a:p>
          <a:pPr rtl="0"/>
          <a:endParaRPr lang="en-US" dirty="0"/>
        </a:p>
      </dgm:t>
    </dgm:pt>
    <dgm:pt modelId="{0573C435-84AE-4409-9EB0-C95F78FCDCAD}" type="parTrans" cxnId="{1D55BB7A-7389-41C5-80E7-FF3FE0D51AD6}">
      <dgm:prSet/>
      <dgm:spPr/>
    </dgm:pt>
    <dgm:pt modelId="{E915FDA0-BDC9-4DEE-A217-A304D347A31B}" type="sibTrans" cxnId="{1D55BB7A-7389-41C5-80E7-FF3FE0D51AD6}">
      <dgm:prSet/>
      <dgm:spPr/>
    </dgm:pt>
    <dgm:pt modelId="{34EEAD19-088D-45C1-90F5-E569CD46635B}">
      <dgm:prSet/>
      <dgm:spPr/>
      <dgm:t>
        <a:bodyPr/>
        <a:lstStyle/>
        <a:p>
          <a:pPr rtl="0"/>
          <a:r>
            <a:rPr lang="en-US" dirty="0" smtClean="0"/>
            <a:t>FILE NUMBER</a:t>
          </a:r>
          <a:endParaRPr lang="en-US" dirty="0"/>
        </a:p>
      </dgm:t>
    </dgm:pt>
    <dgm:pt modelId="{3A87BA4F-BE88-4646-875E-09F140CFF61D}" type="parTrans" cxnId="{7238E6FD-9BD7-44F9-BCA9-7AF7BE5E7BCE}">
      <dgm:prSet/>
      <dgm:spPr/>
    </dgm:pt>
    <dgm:pt modelId="{DA3046F5-0482-48DC-8838-597E57B03C1F}" type="sibTrans" cxnId="{7238E6FD-9BD7-44F9-BCA9-7AF7BE5E7BCE}">
      <dgm:prSet/>
      <dgm:spPr/>
    </dgm:pt>
    <dgm:pt modelId="{8ABCC2E2-FE70-4CD7-BACF-6B912BAD3900}">
      <dgm:prSet/>
      <dgm:spPr/>
      <dgm:t>
        <a:bodyPr/>
        <a:lstStyle/>
        <a:p>
          <a:pPr rtl="0"/>
          <a:endParaRPr lang="en-US" dirty="0"/>
        </a:p>
      </dgm:t>
    </dgm:pt>
    <dgm:pt modelId="{28A6AD95-607D-4CC1-97E2-AEE7994408C0}" type="parTrans" cxnId="{10FA968B-0749-4B8A-AF3F-10611660E9F5}">
      <dgm:prSet/>
      <dgm:spPr/>
    </dgm:pt>
    <dgm:pt modelId="{2878B3C5-0071-4C53-897A-C3110F66E3F9}" type="sibTrans" cxnId="{10FA968B-0749-4B8A-AF3F-10611660E9F5}">
      <dgm:prSet/>
      <dgm:spPr/>
    </dgm:pt>
    <dgm:pt modelId="{A6AC1F28-DFA1-4129-86F9-FA8032BEE497}">
      <dgm:prSet/>
      <dgm:spPr/>
      <dgm:t>
        <a:bodyPr/>
        <a:lstStyle/>
        <a:p>
          <a:pPr rtl="0"/>
          <a:endParaRPr lang="en-US" dirty="0"/>
        </a:p>
      </dgm:t>
    </dgm:pt>
    <dgm:pt modelId="{ED7F4BBE-2C10-4056-8C65-C34CE504D934}" type="parTrans" cxnId="{56BB4101-315C-4591-A4D3-63EDC68BCE50}">
      <dgm:prSet/>
      <dgm:spPr/>
    </dgm:pt>
    <dgm:pt modelId="{9CB2294E-A645-4FFF-8824-C0FDCF4D3568}" type="sibTrans" cxnId="{56BB4101-315C-4591-A4D3-63EDC68BCE50}">
      <dgm:prSet/>
      <dgm:spPr/>
    </dgm:pt>
    <dgm:pt modelId="{ABCABF13-917B-4445-B049-22D4249EC49B}" type="pres">
      <dgm:prSet presAssocID="{3B2E38D5-9DB5-42D8-9316-118684ED7B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F4C518-D63E-488E-BD5C-E8267701038F}" type="pres">
      <dgm:prSet presAssocID="{AD1FB792-CD6C-4171-8EAB-C3FA64CF491B}" presName="linNode" presStyleCnt="0"/>
      <dgm:spPr/>
    </dgm:pt>
    <dgm:pt modelId="{797703A0-DF8C-493C-BF49-50ABC464D87D}" type="pres">
      <dgm:prSet presAssocID="{AD1FB792-CD6C-4171-8EAB-C3FA64CF491B}" presName="parentText" presStyleLbl="node1" presStyleIdx="0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271650-8C71-4BB8-968A-E92368CA67AC}" type="pres">
      <dgm:prSet presAssocID="{AD1FB792-CD6C-4171-8EAB-C3FA64CF491B}" presName="descendantText" presStyleLbl="alignAccFollow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B740D-F7DD-45FA-AE9A-3C4BD69C15F5}" type="pres">
      <dgm:prSet presAssocID="{0826DB21-8996-41FE-9758-76D38C8A2506}" presName="sp" presStyleCnt="0"/>
      <dgm:spPr/>
    </dgm:pt>
    <dgm:pt modelId="{CCC01BEE-00D9-41B4-83F5-678225C444E8}" type="pres">
      <dgm:prSet presAssocID="{5E7F5AE4-BF7E-45E9-AE94-E1F18659AE55}" presName="linNode" presStyleCnt="0"/>
      <dgm:spPr/>
    </dgm:pt>
    <dgm:pt modelId="{C64AAD90-F64A-495C-B95D-46F8A0DECE9A}" type="pres">
      <dgm:prSet presAssocID="{5E7F5AE4-BF7E-45E9-AE94-E1F18659AE55}" presName="parentText" presStyleLbl="node1" presStyleIdx="1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1CA4C-0399-4E8F-BD4F-6BD9D87847A8}" type="pres">
      <dgm:prSet presAssocID="{5E7F5AE4-BF7E-45E9-AE94-E1F18659AE55}" presName="descendantText" presStyleLbl="alignAccFollow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E18B74-88AA-4284-BCCD-A0799E9E5549}" type="pres">
      <dgm:prSet presAssocID="{53CE9CB2-C5F4-42EA-9C0C-3A99BEC6616F}" presName="sp" presStyleCnt="0"/>
      <dgm:spPr/>
    </dgm:pt>
    <dgm:pt modelId="{688D314E-4C33-4023-A303-1DD811D291E2}" type="pres">
      <dgm:prSet presAssocID="{D41EDF9F-3AB6-4A1F-8737-CDA119ED0521}" presName="linNode" presStyleCnt="0"/>
      <dgm:spPr/>
    </dgm:pt>
    <dgm:pt modelId="{3A25D170-C51E-4E5C-BF9A-780BFBFBDD1B}" type="pres">
      <dgm:prSet presAssocID="{D41EDF9F-3AB6-4A1F-8737-CDA119ED0521}" presName="parentText" presStyleLbl="node1" presStyleIdx="2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CD07A-F971-45FF-B0BE-F3BC4B02E4F1}" type="pres">
      <dgm:prSet presAssocID="{D41EDF9F-3AB6-4A1F-8737-CDA119ED0521}" presName="descendantText" presStyleLbl="alignAccFollow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046FA-D2C6-4381-B8D1-80F4A5F56BE1}" type="pres">
      <dgm:prSet presAssocID="{6F91C808-C2B4-4C31-A434-9E1E41B34B40}" presName="sp" presStyleCnt="0"/>
      <dgm:spPr/>
    </dgm:pt>
    <dgm:pt modelId="{3D108904-3B52-457B-A413-B404DEEBB654}" type="pres">
      <dgm:prSet presAssocID="{02044DF6-0B1F-4952-AAC0-A46C3B10FC6D}" presName="linNode" presStyleCnt="0"/>
      <dgm:spPr/>
    </dgm:pt>
    <dgm:pt modelId="{4BD363D7-426D-40F3-B555-8084853C5AED}" type="pres">
      <dgm:prSet presAssocID="{02044DF6-0B1F-4952-AAC0-A46C3B10FC6D}" presName="parentText" presStyleLbl="node1" presStyleIdx="3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59FC4-0C82-49AB-8B1B-68A095A9AE4C}" type="pres">
      <dgm:prSet presAssocID="{02044DF6-0B1F-4952-AAC0-A46C3B10FC6D}" presName="descendantText" presStyleLbl="alignAccFollow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61A3A-EC9D-41A0-8E21-0FAC8FE98157}" type="pres">
      <dgm:prSet presAssocID="{94D445C5-8B63-4C61-A924-8F3168FF350E}" presName="sp" presStyleCnt="0"/>
      <dgm:spPr/>
    </dgm:pt>
    <dgm:pt modelId="{465932E8-C33D-4771-925D-5C32A5CD98F4}" type="pres">
      <dgm:prSet presAssocID="{E8CBE361-2F3B-4BA9-B15E-9E2EAAB88F6B}" presName="linNode" presStyleCnt="0"/>
      <dgm:spPr/>
    </dgm:pt>
    <dgm:pt modelId="{B72FF81C-8068-4E9C-B4CB-48D95851CCBB}" type="pres">
      <dgm:prSet presAssocID="{E8CBE361-2F3B-4BA9-B15E-9E2EAAB88F6B}" presName="parentText" presStyleLbl="node1" presStyleIdx="4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152FD-4DC1-48C3-9CB5-21093CCBCFBA}" type="pres">
      <dgm:prSet presAssocID="{E8CBE361-2F3B-4BA9-B15E-9E2EAAB88F6B}" presName="descendantText" presStyleLbl="alignAccFollow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89E9E7-DBBD-4718-BF86-3F60BAE4DF8A}" type="pres">
      <dgm:prSet presAssocID="{AB5C215B-A042-46D7-8857-D1343B4CA6ED}" presName="sp" presStyleCnt="0"/>
      <dgm:spPr/>
    </dgm:pt>
    <dgm:pt modelId="{109AFE46-3FFA-4B11-AB7F-907AAB478DC2}" type="pres">
      <dgm:prSet presAssocID="{34EEAD19-088D-45C1-90F5-E569CD46635B}" presName="linNode" presStyleCnt="0"/>
      <dgm:spPr/>
    </dgm:pt>
    <dgm:pt modelId="{8D15D272-1B3D-4BDD-814A-E12036C4046E}" type="pres">
      <dgm:prSet presAssocID="{34EEAD19-088D-45C1-90F5-E569CD46635B}" presName="parentText" presStyleLbl="node1" presStyleIdx="5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30FDA-CAB5-45C8-8CBF-7A4B5C9FC1A2}" type="pres">
      <dgm:prSet presAssocID="{34EEAD19-088D-45C1-90F5-E569CD46635B}" presName="descendantText" presStyleLbl="alignAccFollow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3FAB84-E15E-4C61-8D77-5092333A9555}" type="pres">
      <dgm:prSet presAssocID="{DA3046F5-0482-48DC-8838-597E57B03C1F}" presName="sp" presStyleCnt="0"/>
      <dgm:spPr/>
    </dgm:pt>
    <dgm:pt modelId="{55B29AA9-7ACA-4ABF-9E61-B9E6BD9D0D9A}" type="pres">
      <dgm:prSet presAssocID="{A8CF6FE6-2842-485F-BF96-5F29E53DA108}" presName="linNode" presStyleCnt="0"/>
      <dgm:spPr/>
    </dgm:pt>
    <dgm:pt modelId="{F5CF84FB-5FE6-4D80-9132-DDB87B668C19}" type="pres">
      <dgm:prSet presAssocID="{A8CF6FE6-2842-485F-BF96-5F29E53DA108}" presName="parentText" presStyleLbl="node1" presStyleIdx="6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FA3D9-E55C-411F-890C-6FE530E58722}" type="pres">
      <dgm:prSet presAssocID="{A8CF6FE6-2842-485F-BF96-5F29E53DA108}" presName="descendantText" presStyleLbl="alignAccFollow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CB435-0BF0-4B2C-9291-9CE33BF1B892}" type="pres">
      <dgm:prSet presAssocID="{C58CF4EC-90B1-471B-B654-AD2844730CB9}" presName="sp" presStyleCnt="0"/>
      <dgm:spPr/>
    </dgm:pt>
    <dgm:pt modelId="{E06F16E9-6534-4E35-87E6-AE2D6BB51896}" type="pres">
      <dgm:prSet presAssocID="{769A845F-77D7-41F9-B20E-BF6BAAC317B7}" presName="linNode" presStyleCnt="0"/>
      <dgm:spPr/>
    </dgm:pt>
    <dgm:pt modelId="{4FC77A32-64FC-43B3-9A2C-FCEE923356D1}" type="pres">
      <dgm:prSet presAssocID="{769A845F-77D7-41F9-B20E-BF6BAAC317B7}" presName="parentText" presStyleLbl="node1" presStyleIdx="7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F170A5-AB77-46C8-BB02-73BA394908F5}" type="pres">
      <dgm:prSet presAssocID="{769A845F-77D7-41F9-B20E-BF6BAAC317B7}" presName="descendantText" presStyleLbl="alignAccFollow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3C1D3-EFC8-4E96-818C-1B0CBC903DD2}" type="pres">
      <dgm:prSet presAssocID="{1BAA906B-2066-4297-BD78-FEC721B98C09}" presName="sp" presStyleCnt="0"/>
      <dgm:spPr/>
    </dgm:pt>
    <dgm:pt modelId="{89852DD8-5480-4B97-BC5C-5AB44C317968}" type="pres">
      <dgm:prSet presAssocID="{CA334B42-DBD7-4D12-8E65-255983DF25A6}" presName="linNode" presStyleCnt="0"/>
      <dgm:spPr/>
    </dgm:pt>
    <dgm:pt modelId="{FA5B344E-C7CC-4B3C-8B2E-9C3F1EF35BE9}" type="pres">
      <dgm:prSet presAssocID="{CA334B42-DBD7-4D12-8E65-255983DF25A6}" presName="parentText" presStyleLbl="node1" presStyleIdx="8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5B8E50-4E88-4D45-B850-AC1C8A5C1F26}" type="pres">
      <dgm:prSet presAssocID="{CA334B42-DBD7-4D12-8E65-255983DF25A6}" presName="descendantText" presStyleLbl="alignAccFollow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E7BD5-2EA2-4548-838C-B422274021C5}" type="pres">
      <dgm:prSet presAssocID="{3E287D34-83BD-4ECD-AB7E-B0901E94F818}" presName="sp" presStyleCnt="0"/>
      <dgm:spPr/>
    </dgm:pt>
    <dgm:pt modelId="{E8F4ECE4-82C4-4185-ADE8-0C52ABDAAD07}" type="pres">
      <dgm:prSet presAssocID="{6236CEEA-9F68-4D1A-ADF0-7DA3EC904590}" presName="linNode" presStyleCnt="0"/>
      <dgm:spPr/>
    </dgm:pt>
    <dgm:pt modelId="{D6D67A91-3AEB-4995-B1E7-2BD929D2ECB4}" type="pres">
      <dgm:prSet presAssocID="{6236CEEA-9F68-4D1A-ADF0-7DA3EC904590}" presName="parentText" presStyleLbl="node1" presStyleIdx="9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1C8A2F-A7F5-408D-80FA-DF75D8BC9C9F}" type="pres">
      <dgm:prSet presAssocID="{6236CEEA-9F68-4D1A-ADF0-7DA3EC904590}" presName="descendantText" presStyleLbl="alignAccFollow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B0FA6-083F-4368-90A4-19F6F33658C6}" type="pres">
      <dgm:prSet presAssocID="{C41065B5-F9BD-43AF-A3CF-4F2C44D6C8FE}" presName="sp" presStyleCnt="0"/>
      <dgm:spPr/>
    </dgm:pt>
    <dgm:pt modelId="{67DD8411-5386-4233-9CB5-9141B2D92FC0}" type="pres">
      <dgm:prSet presAssocID="{617827EF-BE6B-4855-9A5A-8F9415B29523}" presName="linNode" presStyleCnt="0"/>
      <dgm:spPr/>
    </dgm:pt>
    <dgm:pt modelId="{8FA20BB7-7FEE-498D-9511-F5713E08A7DE}" type="pres">
      <dgm:prSet presAssocID="{617827EF-BE6B-4855-9A5A-8F9415B29523}" presName="parentText" presStyleLbl="node1" presStyleIdx="10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B5202-07BC-4026-81A9-EC19E88E4BCE}" type="pres">
      <dgm:prSet presAssocID="{617827EF-BE6B-4855-9A5A-8F9415B29523}" presName="descendantText" presStyleLbl="alignAccFollow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006C88-39D7-45C4-B695-8D4AC68FD091}" type="pres">
      <dgm:prSet presAssocID="{D8A5F2DB-CD80-487C-9B2E-7673DC879BD1}" presName="sp" presStyleCnt="0"/>
      <dgm:spPr/>
    </dgm:pt>
    <dgm:pt modelId="{186713BD-AA65-4D9E-983C-E28B6B150030}" type="pres">
      <dgm:prSet presAssocID="{C30F6A59-5113-4CFF-84E6-63DDC8E7580D}" presName="linNode" presStyleCnt="0"/>
      <dgm:spPr/>
    </dgm:pt>
    <dgm:pt modelId="{EA6B162E-0422-4B15-98F9-6959BE9C1E95}" type="pres">
      <dgm:prSet presAssocID="{C30F6A59-5113-4CFF-84E6-63DDC8E7580D}" presName="parentText" presStyleLbl="node1" presStyleIdx="11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35FDC-D55C-421D-B56D-ED585CE48F13}" type="pres">
      <dgm:prSet presAssocID="{C30F6A59-5113-4CFF-84E6-63DDC8E7580D}" presName="descendantText" presStyleLbl="alignAccFollow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E01069-F866-424A-99B5-B46AAAD7CF33}" type="pres">
      <dgm:prSet presAssocID="{FB686A50-172B-49D5-B8EF-26B278C592F2}" presName="sp" presStyleCnt="0"/>
      <dgm:spPr/>
    </dgm:pt>
    <dgm:pt modelId="{31F4E5EA-AE6B-44B6-94DE-45BF01C7E58F}" type="pres">
      <dgm:prSet presAssocID="{A28102E4-68A5-4D2B-8113-2D509AB61D90}" presName="linNode" presStyleCnt="0"/>
      <dgm:spPr/>
    </dgm:pt>
    <dgm:pt modelId="{F32261AD-8872-4F12-BF04-9A56E2EA3346}" type="pres">
      <dgm:prSet presAssocID="{A28102E4-68A5-4D2B-8113-2D509AB61D90}" presName="parentText" presStyleLbl="node1" presStyleIdx="12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457BB-5EEE-44CF-B477-12D500B0FB19}" type="pres">
      <dgm:prSet presAssocID="{A28102E4-68A5-4D2B-8113-2D509AB61D90}" presName="descendantText" presStyleLbl="alignAccFollow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A55692-7371-477D-A8EE-2589BFFED75D}" srcId="{A8CF6FE6-2842-485F-BF96-5F29E53DA108}" destId="{F255CD6C-EF9F-481B-81D8-F85B713478D8}" srcOrd="0" destOrd="0" parTransId="{B4BD8C9B-6711-463E-AF7E-30C036F125E0}" sibTransId="{3F555703-39AD-455D-B077-0B9B578E1639}"/>
    <dgm:cxn modelId="{B4784282-2B23-444A-8330-F6ED9AE4ABBA}" type="presOf" srcId="{A28102E4-68A5-4D2B-8113-2D509AB61D90}" destId="{F32261AD-8872-4F12-BF04-9A56E2EA3346}" srcOrd="0" destOrd="0" presId="urn:microsoft.com/office/officeart/2005/8/layout/vList5"/>
    <dgm:cxn modelId="{C7CFEA49-7B73-4C7E-A570-DA8D4D923FB7}" type="presOf" srcId="{18737791-646D-40D3-9E56-EC9C85E04B72}" destId="{13F170A5-AB77-46C8-BB02-73BA394908F5}" srcOrd="0" destOrd="0" presId="urn:microsoft.com/office/officeart/2005/8/layout/vList5"/>
    <dgm:cxn modelId="{0391903A-3130-459A-949E-396C83CEBBAD}" type="presOf" srcId="{C4339436-3E68-4CFB-9623-FFFEC55BCD9E}" destId="{668B5202-07BC-4026-81A9-EC19E88E4BCE}" srcOrd="0" destOrd="0" presId="urn:microsoft.com/office/officeart/2005/8/layout/vList5"/>
    <dgm:cxn modelId="{F0325CF5-9AD2-4F41-84C2-E4D215D70180}" srcId="{3B2E38D5-9DB5-42D8-9316-118684ED7B7C}" destId="{A8CF6FE6-2842-485F-BF96-5F29E53DA108}" srcOrd="6" destOrd="0" parTransId="{86834C78-0DE1-4627-90E3-10CC11A6FCCF}" sibTransId="{C58CF4EC-90B1-471B-B654-AD2844730CB9}"/>
    <dgm:cxn modelId="{DDD71668-6469-4741-B8EE-38CED6EF1BC2}" type="presOf" srcId="{8ABCC2E2-FE70-4CD7-BACF-6B912BAD3900}" destId="{7BB152FD-4DC1-48C3-9CB5-21093CCBCFBA}" srcOrd="0" destOrd="0" presId="urn:microsoft.com/office/officeart/2005/8/layout/vList5"/>
    <dgm:cxn modelId="{6A27B0B3-DF93-4FCF-8E76-0995795BD992}" type="presOf" srcId="{27603B63-099A-42CB-830A-25947BAB3063}" destId="{88135FDC-D55C-421D-B56D-ED585CE48F13}" srcOrd="0" destOrd="0" presId="urn:microsoft.com/office/officeart/2005/8/layout/vList5"/>
    <dgm:cxn modelId="{87C34FEC-6F35-4ED3-A078-926D41578150}" srcId="{769A845F-77D7-41F9-B20E-BF6BAAC317B7}" destId="{18737791-646D-40D3-9E56-EC9C85E04B72}" srcOrd="0" destOrd="0" parTransId="{50A1A2E9-5BD5-41E3-9F58-FC5E6B20EBA6}" sibTransId="{9BE19B8D-B55A-4413-8789-625D99401D9A}"/>
    <dgm:cxn modelId="{7D9B5074-73D3-409F-9E48-183F562D739D}" type="presOf" srcId="{D41EDF9F-3AB6-4A1F-8737-CDA119ED0521}" destId="{3A25D170-C51E-4E5C-BF9A-780BFBFBDD1B}" srcOrd="0" destOrd="0" presId="urn:microsoft.com/office/officeart/2005/8/layout/vList5"/>
    <dgm:cxn modelId="{10FA968B-0749-4B8A-AF3F-10611660E9F5}" srcId="{E8CBE361-2F3B-4BA9-B15E-9E2EAAB88F6B}" destId="{8ABCC2E2-FE70-4CD7-BACF-6B912BAD3900}" srcOrd="0" destOrd="0" parTransId="{28A6AD95-607D-4CC1-97E2-AEE7994408C0}" sibTransId="{2878B3C5-0071-4C53-897A-C3110F66E3F9}"/>
    <dgm:cxn modelId="{41A7FE45-6788-4D8A-894A-9EFD9E702ED7}" srcId="{3B2E38D5-9DB5-42D8-9316-118684ED7B7C}" destId="{02044DF6-0B1F-4952-AAC0-A46C3B10FC6D}" srcOrd="3" destOrd="0" parTransId="{E152E807-AE23-42F6-9FE5-5A58C1DAB612}" sibTransId="{94D445C5-8B63-4C61-A924-8F3168FF350E}"/>
    <dgm:cxn modelId="{DC4911A4-7DE9-46DA-8565-DFECEFA80952}" srcId="{AD1FB792-CD6C-4171-8EAB-C3FA64CF491B}" destId="{588687DA-7A81-4726-AE1E-EF983399B0C6}" srcOrd="0" destOrd="0" parTransId="{5744E556-0EF6-41F4-8888-EC03B3D9760D}" sibTransId="{FF1BDFC2-157A-45EA-ACB8-B477236CE36F}"/>
    <dgm:cxn modelId="{D7ABBC6C-4DDD-4AEB-9595-5FCB80DE38B7}" srcId="{5E7F5AE4-BF7E-45E9-AE94-E1F18659AE55}" destId="{E5C0A51D-BCED-4CDC-9A2C-C0C1B0F5D0F3}" srcOrd="0" destOrd="0" parTransId="{708C4966-6247-4807-8E54-34C1C65F7547}" sibTransId="{94097F0D-A049-4BE3-BA47-AD6CC18B8FA0}"/>
    <dgm:cxn modelId="{CF4017C2-4169-4B68-8D0E-4D83A84B4F85}" type="presOf" srcId="{5E7F5AE4-BF7E-45E9-AE94-E1F18659AE55}" destId="{C64AAD90-F64A-495C-B95D-46F8A0DECE9A}" srcOrd="0" destOrd="0" presId="urn:microsoft.com/office/officeart/2005/8/layout/vList5"/>
    <dgm:cxn modelId="{8D1D42AE-3053-45A6-BE7B-78025E877B0A}" srcId="{C30F6A59-5113-4CFF-84E6-63DDC8E7580D}" destId="{27603B63-099A-42CB-830A-25947BAB3063}" srcOrd="0" destOrd="0" parTransId="{4D093F47-066C-4495-9B1C-A4E8C29729D0}" sibTransId="{8FB44ACD-9AA1-448A-99DB-913FAC7198D0}"/>
    <dgm:cxn modelId="{856D0E19-459D-4C68-8A4B-C443CDA463D4}" type="presOf" srcId="{E8CBE361-2F3B-4BA9-B15E-9E2EAAB88F6B}" destId="{B72FF81C-8068-4E9C-B4CB-48D95851CCBB}" srcOrd="0" destOrd="0" presId="urn:microsoft.com/office/officeart/2005/8/layout/vList5"/>
    <dgm:cxn modelId="{38BCA7F6-EA0A-4F5A-AF1A-F652B1C7F365}" type="presOf" srcId="{6236CEEA-9F68-4D1A-ADF0-7DA3EC904590}" destId="{D6D67A91-3AEB-4995-B1E7-2BD929D2ECB4}" srcOrd="0" destOrd="0" presId="urn:microsoft.com/office/officeart/2005/8/layout/vList5"/>
    <dgm:cxn modelId="{B251EF79-616C-4B67-9B30-79EB7C58B73B}" type="presOf" srcId="{588687DA-7A81-4726-AE1E-EF983399B0C6}" destId="{D2271650-8C71-4BB8-968A-E92368CA67AC}" srcOrd="0" destOrd="0" presId="urn:microsoft.com/office/officeart/2005/8/layout/vList5"/>
    <dgm:cxn modelId="{A0D88182-8718-4B9E-A618-C6CAD980D14A}" srcId="{3B2E38D5-9DB5-42D8-9316-118684ED7B7C}" destId="{769A845F-77D7-41F9-B20E-BF6BAAC317B7}" srcOrd="7" destOrd="0" parTransId="{323CC8F6-CC25-40C1-A0A9-3EAFD92D8288}" sibTransId="{1BAA906B-2066-4297-BD78-FEC721B98C09}"/>
    <dgm:cxn modelId="{7F23A6BC-A585-4832-940B-F141E2015E7B}" srcId="{3B2E38D5-9DB5-42D8-9316-118684ED7B7C}" destId="{C30F6A59-5113-4CFF-84E6-63DDC8E7580D}" srcOrd="11" destOrd="0" parTransId="{C74E7C79-87FE-4234-91EA-DCBB12D3892C}" sibTransId="{FB686A50-172B-49D5-B8EF-26B278C592F2}"/>
    <dgm:cxn modelId="{71D92DAB-19F8-4C0E-9B15-71D8154EF721}" type="presOf" srcId="{884E3C43-6FC4-4DE3-97B2-60E7C1271F90}" destId="{D4C59FC4-0C82-49AB-8B1B-68A095A9AE4C}" srcOrd="0" destOrd="0" presId="urn:microsoft.com/office/officeart/2005/8/layout/vList5"/>
    <dgm:cxn modelId="{9A05E957-50C8-4606-A3EF-B75EA824ACDB}" type="presOf" srcId="{F255CD6C-EF9F-481B-81D8-F85B713478D8}" destId="{C83FA3D9-E55C-411F-890C-6FE530E58722}" srcOrd="0" destOrd="0" presId="urn:microsoft.com/office/officeart/2005/8/layout/vList5"/>
    <dgm:cxn modelId="{F3EADBF7-C8A1-457F-93F5-DAFFFA1085E7}" type="presOf" srcId="{E5C0A51D-BCED-4CDC-9A2C-C0C1B0F5D0F3}" destId="{D1D1CA4C-0399-4E8F-BD4F-6BD9D87847A8}" srcOrd="0" destOrd="0" presId="urn:microsoft.com/office/officeart/2005/8/layout/vList5"/>
    <dgm:cxn modelId="{8686ED8A-B7D3-448C-83CC-ECEEF056B0D1}" type="presOf" srcId="{34EEAD19-088D-45C1-90F5-E569CD46635B}" destId="{8D15D272-1B3D-4BDD-814A-E12036C4046E}" srcOrd="0" destOrd="0" presId="urn:microsoft.com/office/officeart/2005/8/layout/vList5"/>
    <dgm:cxn modelId="{05F37367-CE02-4CCE-8EB4-CAC932EF7E1B}" type="presOf" srcId="{02044DF6-0B1F-4952-AAC0-A46C3B10FC6D}" destId="{4BD363D7-426D-40F3-B555-8084853C5AED}" srcOrd="0" destOrd="0" presId="urn:microsoft.com/office/officeart/2005/8/layout/vList5"/>
    <dgm:cxn modelId="{6AA4BD1F-3254-4DCC-9A8A-B20C44255401}" srcId="{617827EF-BE6B-4855-9A5A-8F9415B29523}" destId="{C4339436-3E68-4CFB-9623-FFFEC55BCD9E}" srcOrd="0" destOrd="0" parTransId="{24FEFFF1-D111-499E-B3F6-84042E6EF2F7}" sibTransId="{D16400EA-4056-4A1F-8EC4-377761777EFE}"/>
    <dgm:cxn modelId="{58E998C2-CB34-4647-AFFD-6580EDD26C8E}" srcId="{3B2E38D5-9DB5-42D8-9316-118684ED7B7C}" destId="{5E7F5AE4-BF7E-45E9-AE94-E1F18659AE55}" srcOrd="1" destOrd="0" parTransId="{F0526CA2-7C3E-4DE2-8C4E-57640AEE5D91}" sibTransId="{53CE9CB2-C5F4-42EA-9C0C-3A99BEC6616F}"/>
    <dgm:cxn modelId="{CF99CF8B-56B9-4174-BA6A-D30568D41059}" srcId="{6236CEEA-9F68-4D1A-ADF0-7DA3EC904590}" destId="{A894F80A-5B48-4619-86DA-CA71B958A3DF}" srcOrd="0" destOrd="0" parTransId="{2B7C2AA3-1E3C-4F24-A588-622105BFADFD}" sibTransId="{7B46A56B-9B80-4B16-A64B-33EB95CE7835}"/>
    <dgm:cxn modelId="{2F3D0E41-2FD8-4850-AB01-04BE7CD8F110}" srcId="{3B2E38D5-9DB5-42D8-9316-118684ED7B7C}" destId="{617827EF-BE6B-4855-9A5A-8F9415B29523}" srcOrd="10" destOrd="0" parTransId="{D3E96866-E0EC-4E52-84C8-1737CED329A6}" sibTransId="{D8A5F2DB-CD80-487C-9B2E-7673DC879BD1}"/>
    <dgm:cxn modelId="{2207CA53-F2DD-4E99-AD46-AC83959E906B}" srcId="{3B2E38D5-9DB5-42D8-9316-118684ED7B7C}" destId="{6236CEEA-9F68-4D1A-ADF0-7DA3EC904590}" srcOrd="9" destOrd="0" parTransId="{2AF80345-5988-4E91-8014-103DDD7887F5}" sibTransId="{C41065B5-F9BD-43AF-A3CF-4F2C44D6C8FE}"/>
    <dgm:cxn modelId="{C78F49D7-AE92-4D5B-834D-473107FEC65C}" type="presOf" srcId="{CA334B42-DBD7-4D12-8E65-255983DF25A6}" destId="{FA5B344E-C7CC-4B3C-8B2E-9C3F1EF35BE9}" srcOrd="0" destOrd="0" presId="urn:microsoft.com/office/officeart/2005/8/layout/vList5"/>
    <dgm:cxn modelId="{49EBCED8-ADA0-491C-8E6C-0D89AF7822CA}" srcId="{3B2E38D5-9DB5-42D8-9316-118684ED7B7C}" destId="{AD1FB792-CD6C-4171-8EAB-C3FA64CF491B}" srcOrd="0" destOrd="0" parTransId="{2A9BE2D4-2477-45EC-B66C-872DCA4C1BD1}" sibTransId="{0826DB21-8996-41FE-9758-76D38C8A2506}"/>
    <dgm:cxn modelId="{1D55BB7A-7389-41C5-80E7-FF3FE0D51AD6}" srcId="{02044DF6-0B1F-4952-AAC0-A46C3B10FC6D}" destId="{884E3C43-6FC4-4DE3-97B2-60E7C1271F90}" srcOrd="0" destOrd="0" parTransId="{0573C435-84AE-4409-9EB0-C95F78FCDCAD}" sibTransId="{E915FDA0-BDC9-4DEE-A217-A304D347A31B}"/>
    <dgm:cxn modelId="{671E015E-79A1-4DB8-AEDD-B3AC112D18B5}" type="presOf" srcId="{A894F80A-5B48-4619-86DA-CA71B958A3DF}" destId="{171C8A2F-A7F5-408D-80FA-DF75D8BC9C9F}" srcOrd="0" destOrd="0" presId="urn:microsoft.com/office/officeart/2005/8/layout/vList5"/>
    <dgm:cxn modelId="{11DDFB74-9F11-44C1-BA03-323CE7E100BE}" srcId="{CA334B42-DBD7-4D12-8E65-255983DF25A6}" destId="{3F6FED74-1E15-4452-A273-889B0314CC48}" srcOrd="0" destOrd="0" parTransId="{72787A75-6D1E-4AB3-8D3B-1BB42E173763}" sibTransId="{95365951-6FE9-4F86-A4AA-FB7D8A6D7ACD}"/>
    <dgm:cxn modelId="{53B8F914-8517-4915-B35D-F821B7862F7B}" type="presOf" srcId="{AD1FB792-CD6C-4171-8EAB-C3FA64CF491B}" destId="{797703A0-DF8C-493C-BF49-50ABC464D87D}" srcOrd="0" destOrd="0" presId="urn:microsoft.com/office/officeart/2005/8/layout/vList5"/>
    <dgm:cxn modelId="{6E42DDA6-44F2-4D08-9C4C-A7BCD0A033D9}" type="presOf" srcId="{C30F6A59-5113-4CFF-84E6-63DDC8E7580D}" destId="{EA6B162E-0422-4B15-98F9-6959BE9C1E95}" srcOrd="0" destOrd="0" presId="urn:microsoft.com/office/officeart/2005/8/layout/vList5"/>
    <dgm:cxn modelId="{FCF9AC8A-6C2B-4341-9F94-D7CBA3F077BF}" srcId="{A28102E4-68A5-4D2B-8113-2D509AB61D90}" destId="{290A7731-FCCB-411D-9F76-DF38CA00F392}" srcOrd="0" destOrd="0" parTransId="{4B85BEC2-8BFA-4936-BC58-9768C442F02A}" sibTransId="{B8F5C4C3-731A-4641-AFAA-F9017908A620}"/>
    <dgm:cxn modelId="{77983A91-5FF2-4A52-92BA-784E0E79DBEF}" type="presOf" srcId="{B9668C0E-D711-40CD-BCF5-9D1F1132A7E8}" destId="{3D8CD07A-F971-45FF-B0BE-F3BC4B02E4F1}" srcOrd="0" destOrd="0" presId="urn:microsoft.com/office/officeart/2005/8/layout/vList5"/>
    <dgm:cxn modelId="{943CA36B-FD19-4168-8559-613653CF16F3}" srcId="{3B2E38D5-9DB5-42D8-9316-118684ED7B7C}" destId="{CA334B42-DBD7-4D12-8E65-255983DF25A6}" srcOrd="8" destOrd="0" parTransId="{B2F8544A-6E2E-46C1-AF6C-E92320CF0C23}" sibTransId="{3E287D34-83BD-4ECD-AB7E-B0901E94F818}"/>
    <dgm:cxn modelId="{66B0ED4B-380B-4BC7-9538-3044A469FB81}" type="presOf" srcId="{3B2E38D5-9DB5-42D8-9316-118684ED7B7C}" destId="{ABCABF13-917B-4445-B049-22D4249EC49B}" srcOrd="0" destOrd="0" presId="urn:microsoft.com/office/officeart/2005/8/layout/vList5"/>
    <dgm:cxn modelId="{0A299D47-A38A-42FC-B695-515BCE54EB78}" type="presOf" srcId="{A8CF6FE6-2842-485F-BF96-5F29E53DA108}" destId="{F5CF84FB-5FE6-4D80-9132-DDB87B668C19}" srcOrd="0" destOrd="0" presId="urn:microsoft.com/office/officeart/2005/8/layout/vList5"/>
    <dgm:cxn modelId="{E3BDC217-FEC0-4143-97F1-115F53D0C80C}" srcId="{D41EDF9F-3AB6-4A1F-8737-CDA119ED0521}" destId="{B9668C0E-D711-40CD-BCF5-9D1F1132A7E8}" srcOrd="0" destOrd="0" parTransId="{99BE7823-527D-4E83-B2EC-ACD25963AF72}" sibTransId="{8C8EA87D-B16C-46E8-946D-06DD0FD628A7}"/>
    <dgm:cxn modelId="{E7A7C216-9080-4ACF-AD18-1DBCE9E37E52}" type="presOf" srcId="{617827EF-BE6B-4855-9A5A-8F9415B29523}" destId="{8FA20BB7-7FEE-498D-9511-F5713E08A7DE}" srcOrd="0" destOrd="0" presId="urn:microsoft.com/office/officeart/2005/8/layout/vList5"/>
    <dgm:cxn modelId="{5528E786-D50D-465F-BBC8-A7AEDDF1B852}" srcId="{3B2E38D5-9DB5-42D8-9316-118684ED7B7C}" destId="{A28102E4-68A5-4D2B-8113-2D509AB61D90}" srcOrd="12" destOrd="0" parTransId="{B5D902FC-15C5-4DB5-93F3-4A86CED7DBD2}" sibTransId="{1DE2C615-2310-4DB0-9315-E77245A5259A}"/>
    <dgm:cxn modelId="{7238E6FD-9BD7-44F9-BCA9-7AF7BE5E7BCE}" srcId="{3B2E38D5-9DB5-42D8-9316-118684ED7B7C}" destId="{34EEAD19-088D-45C1-90F5-E569CD46635B}" srcOrd="5" destOrd="0" parTransId="{3A87BA4F-BE88-4646-875E-09F140CFF61D}" sibTransId="{DA3046F5-0482-48DC-8838-597E57B03C1F}"/>
    <dgm:cxn modelId="{8D26C403-5FD3-41CD-916A-5EA7479EF917}" srcId="{3B2E38D5-9DB5-42D8-9316-118684ED7B7C}" destId="{E8CBE361-2F3B-4BA9-B15E-9E2EAAB88F6B}" srcOrd="4" destOrd="0" parTransId="{01B33907-8E14-4ED2-9BFD-B2604FB2A48F}" sibTransId="{AB5C215B-A042-46D7-8857-D1343B4CA6ED}"/>
    <dgm:cxn modelId="{1FF1A770-CF30-496A-B4FD-10F631F5D709}" type="presOf" srcId="{A6AC1F28-DFA1-4129-86F9-FA8032BEE497}" destId="{53B30FDA-CAB5-45C8-8CBF-7A4B5C9FC1A2}" srcOrd="0" destOrd="0" presId="urn:microsoft.com/office/officeart/2005/8/layout/vList5"/>
    <dgm:cxn modelId="{B65AA844-D9AC-4B47-91E3-B9B9884506AD}" type="presOf" srcId="{290A7731-FCCB-411D-9F76-DF38CA00F392}" destId="{F98457BB-5EEE-44CF-B477-12D500B0FB19}" srcOrd="0" destOrd="0" presId="urn:microsoft.com/office/officeart/2005/8/layout/vList5"/>
    <dgm:cxn modelId="{6E7F12DF-16EE-42C0-9F65-A8AF797975B5}" type="presOf" srcId="{3F6FED74-1E15-4452-A273-889B0314CC48}" destId="{B05B8E50-4E88-4D45-B850-AC1C8A5C1F26}" srcOrd="0" destOrd="0" presId="urn:microsoft.com/office/officeart/2005/8/layout/vList5"/>
    <dgm:cxn modelId="{2AE96E68-67DB-4E75-8DE2-EDCAE7679220}" type="presOf" srcId="{769A845F-77D7-41F9-B20E-BF6BAAC317B7}" destId="{4FC77A32-64FC-43B3-9A2C-FCEE923356D1}" srcOrd="0" destOrd="0" presId="urn:microsoft.com/office/officeart/2005/8/layout/vList5"/>
    <dgm:cxn modelId="{56BB4101-315C-4591-A4D3-63EDC68BCE50}" srcId="{34EEAD19-088D-45C1-90F5-E569CD46635B}" destId="{A6AC1F28-DFA1-4129-86F9-FA8032BEE497}" srcOrd="0" destOrd="0" parTransId="{ED7F4BBE-2C10-4056-8C65-C34CE504D934}" sibTransId="{9CB2294E-A645-4FFF-8824-C0FDCF4D3568}"/>
    <dgm:cxn modelId="{4E69351E-3F23-48F9-82C7-FE4698769ED7}" srcId="{3B2E38D5-9DB5-42D8-9316-118684ED7B7C}" destId="{D41EDF9F-3AB6-4A1F-8737-CDA119ED0521}" srcOrd="2" destOrd="0" parTransId="{27ED9B22-0908-4826-A7A4-B07E57C000CC}" sibTransId="{6F91C808-C2B4-4C31-A434-9E1E41B34B40}"/>
    <dgm:cxn modelId="{8660BE68-EF50-47C9-9280-07692AA92431}" type="presParOf" srcId="{ABCABF13-917B-4445-B049-22D4249EC49B}" destId="{F9F4C518-D63E-488E-BD5C-E8267701038F}" srcOrd="0" destOrd="0" presId="urn:microsoft.com/office/officeart/2005/8/layout/vList5"/>
    <dgm:cxn modelId="{FD8F2E5F-6051-4D4B-84E1-067FDF4B9B63}" type="presParOf" srcId="{F9F4C518-D63E-488E-BD5C-E8267701038F}" destId="{797703A0-DF8C-493C-BF49-50ABC464D87D}" srcOrd="0" destOrd="0" presId="urn:microsoft.com/office/officeart/2005/8/layout/vList5"/>
    <dgm:cxn modelId="{4D4DAAEE-F67B-47B5-88EA-F476FA94CAA2}" type="presParOf" srcId="{F9F4C518-D63E-488E-BD5C-E8267701038F}" destId="{D2271650-8C71-4BB8-968A-E92368CA67AC}" srcOrd="1" destOrd="0" presId="urn:microsoft.com/office/officeart/2005/8/layout/vList5"/>
    <dgm:cxn modelId="{E8148E95-F9BD-47AD-A34E-385BCEFDF14E}" type="presParOf" srcId="{ABCABF13-917B-4445-B049-22D4249EC49B}" destId="{7F7B740D-F7DD-45FA-AE9A-3C4BD69C15F5}" srcOrd="1" destOrd="0" presId="urn:microsoft.com/office/officeart/2005/8/layout/vList5"/>
    <dgm:cxn modelId="{F5FC7240-4FE2-48E1-9E1D-8BEE59959942}" type="presParOf" srcId="{ABCABF13-917B-4445-B049-22D4249EC49B}" destId="{CCC01BEE-00D9-41B4-83F5-678225C444E8}" srcOrd="2" destOrd="0" presId="urn:microsoft.com/office/officeart/2005/8/layout/vList5"/>
    <dgm:cxn modelId="{D2D39CD2-F315-495C-985B-9B9FEC60E626}" type="presParOf" srcId="{CCC01BEE-00D9-41B4-83F5-678225C444E8}" destId="{C64AAD90-F64A-495C-B95D-46F8A0DECE9A}" srcOrd="0" destOrd="0" presId="urn:microsoft.com/office/officeart/2005/8/layout/vList5"/>
    <dgm:cxn modelId="{86E2C71D-729C-4807-A7AB-CCE193424F9D}" type="presParOf" srcId="{CCC01BEE-00D9-41B4-83F5-678225C444E8}" destId="{D1D1CA4C-0399-4E8F-BD4F-6BD9D87847A8}" srcOrd="1" destOrd="0" presId="urn:microsoft.com/office/officeart/2005/8/layout/vList5"/>
    <dgm:cxn modelId="{71B0314D-FB88-441C-B88A-7C6BEADC1141}" type="presParOf" srcId="{ABCABF13-917B-4445-B049-22D4249EC49B}" destId="{31E18B74-88AA-4284-BCCD-A0799E9E5549}" srcOrd="3" destOrd="0" presId="urn:microsoft.com/office/officeart/2005/8/layout/vList5"/>
    <dgm:cxn modelId="{E33BC8AD-3E26-47EF-83BC-ED9FA69F36E6}" type="presParOf" srcId="{ABCABF13-917B-4445-B049-22D4249EC49B}" destId="{688D314E-4C33-4023-A303-1DD811D291E2}" srcOrd="4" destOrd="0" presId="urn:microsoft.com/office/officeart/2005/8/layout/vList5"/>
    <dgm:cxn modelId="{78D8E9CC-3C60-468D-A9B1-4FB2FCB28F97}" type="presParOf" srcId="{688D314E-4C33-4023-A303-1DD811D291E2}" destId="{3A25D170-C51E-4E5C-BF9A-780BFBFBDD1B}" srcOrd="0" destOrd="0" presId="urn:microsoft.com/office/officeart/2005/8/layout/vList5"/>
    <dgm:cxn modelId="{C81A72CE-B7B9-4354-9580-5279F772726C}" type="presParOf" srcId="{688D314E-4C33-4023-A303-1DD811D291E2}" destId="{3D8CD07A-F971-45FF-B0BE-F3BC4B02E4F1}" srcOrd="1" destOrd="0" presId="urn:microsoft.com/office/officeart/2005/8/layout/vList5"/>
    <dgm:cxn modelId="{53552FF6-B5C1-4ABE-BC3B-DA1CAA841401}" type="presParOf" srcId="{ABCABF13-917B-4445-B049-22D4249EC49B}" destId="{2C7046FA-D2C6-4381-B8D1-80F4A5F56BE1}" srcOrd="5" destOrd="0" presId="urn:microsoft.com/office/officeart/2005/8/layout/vList5"/>
    <dgm:cxn modelId="{7B32F4A7-6948-484F-82D9-0D765BB7E389}" type="presParOf" srcId="{ABCABF13-917B-4445-B049-22D4249EC49B}" destId="{3D108904-3B52-457B-A413-B404DEEBB654}" srcOrd="6" destOrd="0" presId="urn:microsoft.com/office/officeart/2005/8/layout/vList5"/>
    <dgm:cxn modelId="{D85511FC-79C7-4B01-8586-C8445CC5800E}" type="presParOf" srcId="{3D108904-3B52-457B-A413-B404DEEBB654}" destId="{4BD363D7-426D-40F3-B555-8084853C5AED}" srcOrd="0" destOrd="0" presId="urn:microsoft.com/office/officeart/2005/8/layout/vList5"/>
    <dgm:cxn modelId="{FC0B8345-1A29-40D5-A2E7-1E6DE6E01FFE}" type="presParOf" srcId="{3D108904-3B52-457B-A413-B404DEEBB654}" destId="{D4C59FC4-0C82-49AB-8B1B-68A095A9AE4C}" srcOrd="1" destOrd="0" presId="urn:microsoft.com/office/officeart/2005/8/layout/vList5"/>
    <dgm:cxn modelId="{9DA573E3-52A3-4FCA-9055-B669C47A40FD}" type="presParOf" srcId="{ABCABF13-917B-4445-B049-22D4249EC49B}" destId="{DB861A3A-EC9D-41A0-8E21-0FAC8FE98157}" srcOrd="7" destOrd="0" presId="urn:microsoft.com/office/officeart/2005/8/layout/vList5"/>
    <dgm:cxn modelId="{F24608BF-0C11-4497-9616-D41ABEF648FE}" type="presParOf" srcId="{ABCABF13-917B-4445-B049-22D4249EC49B}" destId="{465932E8-C33D-4771-925D-5C32A5CD98F4}" srcOrd="8" destOrd="0" presId="urn:microsoft.com/office/officeart/2005/8/layout/vList5"/>
    <dgm:cxn modelId="{1C0383D6-80A5-497F-BCF0-1A1671E1D05D}" type="presParOf" srcId="{465932E8-C33D-4771-925D-5C32A5CD98F4}" destId="{B72FF81C-8068-4E9C-B4CB-48D95851CCBB}" srcOrd="0" destOrd="0" presId="urn:microsoft.com/office/officeart/2005/8/layout/vList5"/>
    <dgm:cxn modelId="{83BDFD69-F165-4995-85BF-47F5EED2C65B}" type="presParOf" srcId="{465932E8-C33D-4771-925D-5C32A5CD98F4}" destId="{7BB152FD-4DC1-48C3-9CB5-21093CCBCFBA}" srcOrd="1" destOrd="0" presId="urn:microsoft.com/office/officeart/2005/8/layout/vList5"/>
    <dgm:cxn modelId="{81F11114-6670-450B-9946-C1004F8651CE}" type="presParOf" srcId="{ABCABF13-917B-4445-B049-22D4249EC49B}" destId="{1089E9E7-DBBD-4718-BF86-3F60BAE4DF8A}" srcOrd="9" destOrd="0" presId="urn:microsoft.com/office/officeart/2005/8/layout/vList5"/>
    <dgm:cxn modelId="{F1193851-1F5D-496C-99F5-DF76787D2B3D}" type="presParOf" srcId="{ABCABF13-917B-4445-B049-22D4249EC49B}" destId="{109AFE46-3FFA-4B11-AB7F-907AAB478DC2}" srcOrd="10" destOrd="0" presId="urn:microsoft.com/office/officeart/2005/8/layout/vList5"/>
    <dgm:cxn modelId="{ED72E6E7-8844-442D-8030-F2B0D1132128}" type="presParOf" srcId="{109AFE46-3FFA-4B11-AB7F-907AAB478DC2}" destId="{8D15D272-1B3D-4BDD-814A-E12036C4046E}" srcOrd="0" destOrd="0" presId="urn:microsoft.com/office/officeart/2005/8/layout/vList5"/>
    <dgm:cxn modelId="{75C0E15E-B4E7-4B43-B114-43A7D6C19E7F}" type="presParOf" srcId="{109AFE46-3FFA-4B11-AB7F-907AAB478DC2}" destId="{53B30FDA-CAB5-45C8-8CBF-7A4B5C9FC1A2}" srcOrd="1" destOrd="0" presId="urn:microsoft.com/office/officeart/2005/8/layout/vList5"/>
    <dgm:cxn modelId="{F1937417-EF3C-4FE9-A526-13B259E6BE82}" type="presParOf" srcId="{ABCABF13-917B-4445-B049-22D4249EC49B}" destId="{8D3FAB84-E15E-4C61-8D77-5092333A9555}" srcOrd="11" destOrd="0" presId="urn:microsoft.com/office/officeart/2005/8/layout/vList5"/>
    <dgm:cxn modelId="{FFAD0E78-6A3E-4CCF-B32C-E39AEBA1F6FA}" type="presParOf" srcId="{ABCABF13-917B-4445-B049-22D4249EC49B}" destId="{55B29AA9-7ACA-4ABF-9E61-B9E6BD9D0D9A}" srcOrd="12" destOrd="0" presId="urn:microsoft.com/office/officeart/2005/8/layout/vList5"/>
    <dgm:cxn modelId="{D3DC488E-D175-49C1-B469-09A1D0DBE724}" type="presParOf" srcId="{55B29AA9-7ACA-4ABF-9E61-B9E6BD9D0D9A}" destId="{F5CF84FB-5FE6-4D80-9132-DDB87B668C19}" srcOrd="0" destOrd="0" presId="urn:microsoft.com/office/officeart/2005/8/layout/vList5"/>
    <dgm:cxn modelId="{3D5CA2A6-B4DD-4654-88BF-FD615D4EF7DA}" type="presParOf" srcId="{55B29AA9-7ACA-4ABF-9E61-B9E6BD9D0D9A}" destId="{C83FA3D9-E55C-411F-890C-6FE530E58722}" srcOrd="1" destOrd="0" presId="urn:microsoft.com/office/officeart/2005/8/layout/vList5"/>
    <dgm:cxn modelId="{28C36E45-0E3B-4189-AD26-9DEDFD4F7CBE}" type="presParOf" srcId="{ABCABF13-917B-4445-B049-22D4249EC49B}" destId="{39ACB435-0BF0-4B2C-9291-9CE33BF1B892}" srcOrd="13" destOrd="0" presId="urn:microsoft.com/office/officeart/2005/8/layout/vList5"/>
    <dgm:cxn modelId="{541F04A5-C205-427C-AC35-0FD1FD1FAF78}" type="presParOf" srcId="{ABCABF13-917B-4445-B049-22D4249EC49B}" destId="{E06F16E9-6534-4E35-87E6-AE2D6BB51896}" srcOrd="14" destOrd="0" presId="urn:microsoft.com/office/officeart/2005/8/layout/vList5"/>
    <dgm:cxn modelId="{D7F00C2F-5E30-4A27-B2F1-E5EFD7A3A558}" type="presParOf" srcId="{E06F16E9-6534-4E35-87E6-AE2D6BB51896}" destId="{4FC77A32-64FC-43B3-9A2C-FCEE923356D1}" srcOrd="0" destOrd="0" presId="urn:microsoft.com/office/officeart/2005/8/layout/vList5"/>
    <dgm:cxn modelId="{F8D1866D-9731-4E1E-B54F-E0991C91E340}" type="presParOf" srcId="{E06F16E9-6534-4E35-87E6-AE2D6BB51896}" destId="{13F170A5-AB77-46C8-BB02-73BA394908F5}" srcOrd="1" destOrd="0" presId="urn:microsoft.com/office/officeart/2005/8/layout/vList5"/>
    <dgm:cxn modelId="{52FAC4EF-4BF7-4B35-84BA-2FB9391CC9FF}" type="presParOf" srcId="{ABCABF13-917B-4445-B049-22D4249EC49B}" destId="{4713C1D3-EFC8-4E96-818C-1B0CBC903DD2}" srcOrd="15" destOrd="0" presId="urn:microsoft.com/office/officeart/2005/8/layout/vList5"/>
    <dgm:cxn modelId="{4412DBA8-2025-4883-8DE8-483796197424}" type="presParOf" srcId="{ABCABF13-917B-4445-B049-22D4249EC49B}" destId="{89852DD8-5480-4B97-BC5C-5AB44C317968}" srcOrd="16" destOrd="0" presId="urn:microsoft.com/office/officeart/2005/8/layout/vList5"/>
    <dgm:cxn modelId="{6DE2D474-AD56-4805-8A29-760BEFA8DAF2}" type="presParOf" srcId="{89852DD8-5480-4B97-BC5C-5AB44C317968}" destId="{FA5B344E-C7CC-4B3C-8B2E-9C3F1EF35BE9}" srcOrd="0" destOrd="0" presId="urn:microsoft.com/office/officeart/2005/8/layout/vList5"/>
    <dgm:cxn modelId="{B7D07C79-6E1F-45A9-BC22-AA74074CA605}" type="presParOf" srcId="{89852DD8-5480-4B97-BC5C-5AB44C317968}" destId="{B05B8E50-4E88-4D45-B850-AC1C8A5C1F26}" srcOrd="1" destOrd="0" presId="urn:microsoft.com/office/officeart/2005/8/layout/vList5"/>
    <dgm:cxn modelId="{20B07BA5-DDD6-411C-9274-A06289600612}" type="presParOf" srcId="{ABCABF13-917B-4445-B049-22D4249EC49B}" destId="{C9AE7BD5-2EA2-4548-838C-B422274021C5}" srcOrd="17" destOrd="0" presId="urn:microsoft.com/office/officeart/2005/8/layout/vList5"/>
    <dgm:cxn modelId="{D9FF0913-B4A5-49B0-A860-AE39C3736185}" type="presParOf" srcId="{ABCABF13-917B-4445-B049-22D4249EC49B}" destId="{E8F4ECE4-82C4-4185-ADE8-0C52ABDAAD07}" srcOrd="18" destOrd="0" presId="urn:microsoft.com/office/officeart/2005/8/layout/vList5"/>
    <dgm:cxn modelId="{347C137B-86F7-4450-A6CB-55968D9123E9}" type="presParOf" srcId="{E8F4ECE4-82C4-4185-ADE8-0C52ABDAAD07}" destId="{D6D67A91-3AEB-4995-B1E7-2BD929D2ECB4}" srcOrd="0" destOrd="0" presId="urn:microsoft.com/office/officeart/2005/8/layout/vList5"/>
    <dgm:cxn modelId="{EA6F07BF-4DE6-47F7-A590-DCA7B85B7930}" type="presParOf" srcId="{E8F4ECE4-82C4-4185-ADE8-0C52ABDAAD07}" destId="{171C8A2F-A7F5-408D-80FA-DF75D8BC9C9F}" srcOrd="1" destOrd="0" presId="urn:microsoft.com/office/officeart/2005/8/layout/vList5"/>
    <dgm:cxn modelId="{B4883770-C165-4575-B30E-58628C2D791F}" type="presParOf" srcId="{ABCABF13-917B-4445-B049-22D4249EC49B}" destId="{961B0FA6-083F-4368-90A4-19F6F33658C6}" srcOrd="19" destOrd="0" presId="urn:microsoft.com/office/officeart/2005/8/layout/vList5"/>
    <dgm:cxn modelId="{627854C6-A227-4023-9EC9-D0CC16B75980}" type="presParOf" srcId="{ABCABF13-917B-4445-B049-22D4249EC49B}" destId="{67DD8411-5386-4233-9CB5-9141B2D92FC0}" srcOrd="20" destOrd="0" presId="urn:microsoft.com/office/officeart/2005/8/layout/vList5"/>
    <dgm:cxn modelId="{628491EE-AE0A-4847-83D2-02EF1F8380B3}" type="presParOf" srcId="{67DD8411-5386-4233-9CB5-9141B2D92FC0}" destId="{8FA20BB7-7FEE-498D-9511-F5713E08A7DE}" srcOrd="0" destOrd="0" presId="urn:microsoft.com/office/officeart/2005/8/layout/vList5"/>
    <dgm:cxn modelId="{BA1C26C2-3A51-461D-A1A5-0B393868F9BC}" type="presParOf" srcId="{67DD8411-5386-4233-9CB5-9141B2D92FC0}" destId="{668B5202-07BC-4026-81A9-EC19E88E4BCE}" srcOrd="1" destOrd="0" presId="urn:microsoft.com/office/officeart/2005/8/layout/vList5"/>
    <dgm:cxn modelId="{85E698EB-18F5-4506-B6C4-C534DF2BCB2D}" type="presParOf" srcId="{ABCABF13-917B-4445-B049-22D4249EC49B}" destId="{6E006C88-39D7-45C4-B695-8D4AC68FD091}" srcOrd="21" destOrd="0" presId="urn:microsoft.com/office/officeart/2005/8/layout/vList5"/>
    <dgm:cxn modelId="{65B1E715-5E11-4047-A812-79037289AF3B}" type="presParOf" srcId="{ABCABF13-917B-4445-B049-22D4249EC49B}" destId="{186713BD-AA65-4D9E-983C-E28B6B150030}" srcOrd="22" destOrd="0" presId="urn:microsoft.com/office/officeart/2005/8/layout/vList5"/>
    <dgm:cxn modelId="{ADE4FFB4-A56B-4321-B129-D50D9814172E}" type="presParOf" srcId="{186713BD-AA65-4D9E-983C-E28B6B150030}" destId="{EA6B162E-0422-4B15-98F9-6959BE9C1E95}" srcOrd="0" destOrd="0" presId="urn:microsoft.com/office/officeart/2005/8/layout/vList5"/>
    <dgm:cxn modelId="{C66FE3CB-0CFC-495B-9504-AF01889EB7F1}" type="presParOf" srcId="{186713BD-AA65-4D9E-983C-E28B6B150030}" destId="{88135FDC-D55C-421D-B56D-ED585CE48F13}" srcOrd="1" destOrd="0" presId="urn:microsoft.com/office/officeart/2005/8/layout/vList5"/>
    <dgm:cxn modelId="{1C39C19C-9DDA-4E30-A822-6BBBA2CC57D0}" type="presParOf" srcId="{ABCABF13-917B-4445-B049-22D4249EC49B}" destId="{8CE01069-F866-424A-99B5-B46AAAD7CF33}" srcOrd="23" destOrd="0" presId="urn:microsoft.com/office/officeart/2005/8/layout/vList5"/>
    <dgm:cxn modelId="{BA26952B-789B-4F30-BB44-F62C29CCF909}" type="presParOf" srcId="{ABCABF13-917B-4445-B049-22D4249EC49B}" destId="{31F4E5EA-AE6B-44B6-94DE-45BF01C7E58F}" srcOrd="24" destOrd="0" presId="urn:microsoft.com/office/officeart/2005/8/layout/vList5"/>
    <dgm:cxn modelId="{268E41B8-AC85-4DC4-8B66-1B6FD72968E9}" type="presParOf" srcId="{31F4E5EA-AE6B-44B6-94DE-45BF01C7E58F}" destId="{F32261AD-8872-4F12-BF04-9A56E2EA3346}" srcOrd="0" destOrd="0" presId="urn:microsoft.com/office/officeart/2005/8/layout/vList5"/>
    <dgm:cxn modelId="{9F667719-9A07-4C5C-975B-CD04E58DDF05}" type="presParOf" srcId="{31F4E5EA-AE6B-44B6-94DE-45BF01C7E58F}" destId="{F98457BB-5EEE-44CF-B477-12D500B0FB19}" srcOrd="1" destOrd="0" presId="urn:microsoft.com/office/officeart/2005/8/layout/vList5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695EDE-AF49-4467-A6CC-E95BBF588D9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382DF0-5CAF-45BE-AAA7-E4BFD4BED19F}">
      <dgm:prSet/>
      <dgm:spPr/>
      <dgm:t>
        <a:bodyPr/>
        <a:lstStyle/>
        <a:p>
          <a:pPr rtl="0"/>
          <a:r>
            <a:rPr lang="en-US" dirty="0" smtClean="0"/>
            <a:t>EPCG</a:t>
          </a:r>
          <a:endParaRPr lang="en-US" dirty="0"/>
        </a:p>
      </dgm:t>
    </dgm:pt>
    <dgm:pt modelId="{07437769-7942-4CE2-963F-04535507AEEF}" type="parTrans" cxnId="{35611CD4-E3E2-4E99-BE60-8EA6C632D127}">
      <dgm:prSet/>
      <dgm:spPr/>
      <dgm:t>
        <a:bodyPr/>
        <a:lstStyle/>
        <a:p>
          <a:endParaRPr lang="en-US"/>
        </a:p>
      </dgm:t>
    </dgm:pt>
    <dgm:pt modelId="{1619412C-CA38-4AC7-839A-01337030CBF7}" type="sibTrans" cxnId="{35611CD4-E3E2-4E99-BE60-8EA6C632D127}">
      <dgm:prSet/>
      <dgm:spPr/>
      <dgm:t>
        <a:bodyPr/>
        <a:lstStyle/>
        <a:p>
          <a:endParaRPr lang="en-US"/>
        </a:p>
      </dgm:t>
    </dgm:pt>
    <dgm:pt modelId="{95D6201A-3FBD-4411-A7F2-01AF491DF82E}">
      <dgm:prSet/>
      <dgm:spPr/>
      <dgm:t>
        <a:bodyPr/>
        <a:lstStyle/>
        <a:p>
          <a:pPr rtl="0"/>
          <a:r>
            <a:rPr lang="en-US" dirty="0" smtClean="0"/>
            <a:t>ISSUE</a:t>
          </a:r>
          <a:endParaRPr lang="en-US" dirty="0"/>
        </a:p>
      </dgm:t>
    </dgm:pt>
    <dgm:pt modelId="{2AB5AA19-4FDE-455E-A23B-D7A3F5D33CF5}" type="parTrans" cxnId="{FC2CF893-0473-4BB6-B83D-F3E6B95C3E06}">
      <dgm:prSet/>
      <dgm:spPr/>
      <dgm:t>
        <a:bodyPr/>
        <a:lstStyle/>
        <a:p>
          <a:endParaRPr lang="en-US"/>
        </a:p>
      </dgm:t>
    </dgm:pt>
    <dgm:pt modelId="{905DB05D-9C20-4B47-8915-CBF8D5C47876}" type="sibTrans" cxnId="{FC2CF893-0473-4BB6-B83D-F3E6B95C3E06}">
      <dgm:prSet/>
      <dgm:spPr/>
      <dgm:t>
        <a:bodyPr/>
        <a:lstStyle/>
        <a:p>
          <a:endParaRPr lang="en-US"/>
        </a:p>
      </dgm:t>
    </dgm:pt>
    <dgm:pt modelId="{C3819736-45C7-45D2-BBAC-982AF934A1CE}">
      <dgm:prSet/>
      <dgm:spPr/>
      <dgm:t>
        <a:bodyPr/>
        <a:lstStyle/>
        <a:p>
          <a:pPr rtl="0"/>
          <a:r>
            <a:rPr lang="en-US" dirty="0" smtClean="0"/>
            <a:t>EODC</a:t>
          </a:r>
          <a:endParaRPr lang="en-US" dirty="0"/>
        </a:p>
      </dgm:t>
    </dgm:pt>
    <dgm:pt modelId="{C5D4C174-FEF1-478A-A8C3-A890E48106A3}" type="parTrans" cxnId="{92C62A4E-39F8-4F0C-975C-E3F09D7D9736}">
      <dgm:prSet/>
      <dgm:spPr/>
      <dgm:t>
        <a:bodyPr/>
        <a:lstStyle/>
        <a:p>
          <a:endParaRPr lang="en-US"/>
        </a:p>
      </dgm:t>
    </dgm:pt>
    <dgm:pt modelId="{2B5E4C0E-290D-4685-B6D8-35AB0F2A3E54}" type="sibTrans" cxnId="{92C62A4E-39F8-4F0C-975C-E3F09D7D9736}">
      <dgm:prSet/>
      <dgm:spPr/>
      <dgm:t>
        <a:bodyPr/>
        <a:lstStyle/>
        <a:p>
          <a:endParaRPr lang="en-US"/>
        </a:p>
      </dgm:t>
    </dgm:pt>
    <dgm:pt modelId="{5FCC5CB9-9829-4FE6-B01C-B14243263222}">
      <dgm:prSet/>
      <dgm:spPr/>
      <dgm:t>
        <a:bodyPr/>
        <a:lstStyle/>
        <a:p>
          <a:pPr rtl="0"/>
          <a:r>
            <a:rPr lang="en-US" dirty="0" smtClean="0"/>
            <a:t>BACK</a:t>
          </a:r>
          <a:endParaRPr lang="en-US" dirty="0"/>
        </a:p>
      </dgm:t>
    </dgm:pt>
    <dgm:pt modelId="{AF894D11-1009-4DE5-A6FA-B5D3300790CF}" type="parTrans" cxnId="{E4C7F515-B980-4EFB-9338-B78404D67E3F}">
      <dgm:prSet/>
      <dgm:spPr/>
      <dgm:t>
        <a:bodyPr/>
        <a:lstStyle/>
        <a:p>
          <a:endParaRPr lang="en-US"/>
        </a:p>
      </dgm:t>
    </dgm:pt>
    <dgm:pt modelId="{4E17FF02-E807-4DFF-9DBC-8C000374DA69}" type="sibTrans" cxnId="{E4C7F515-B980-4EFB-9338-B78404D67E3F}">
      <dgm:prSet/>
      <dgm:spPr/>
      <dgm:t>
        <a:bodyPr/>
        <a:lstStyle/>
        <a:p>
          <a:endParaRPr lang="en-US"/>
        </a:p>
      </dgm:t>
    </dgm:pt>
    <dgm:pt modelId="{3AE3F9A4-2D81-4006-BB7A-CA4542C59888}" type="pres">
      <dgm:prSet presAssocID="{66695EDE-AF49-4467-A6CC-E95BBF588D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47608A3-89C2-49EC-8961-2E1D78F1AF39}" type="pres">
      <dgm:prSet presAssocID="{5F382DF0-5CAF-45BE-AAA7-E4BFD4BED19F}" presName="hierRoot1" presStyleCnt="0">
        <dgm:presLayoutVars>
          <dgm:hierBranch val="init"/>
        </dgm:presLayoutVars>
      </dgm:prSet>
      <dgm:spPr/>
    </dgm:pt>
    <dgm:pt modelId="{CFF2BD6E-6F9C-48C1-A614-F6EC9AB76E75}" type="pres">
      <dgm:prSet presAssocID="{5F382DF0-5CAF-45BE-AAA7-E4BFD4BED19F}" presName="rootComposite1" presStyleCnt="0"/>
      <dgm:spPr/>
    </dgm:pt>
    <dgm:pt modelId="{38F6952C-1A97-447E-849C-072D3F5CB0D4}" type="pres">
      <dgm:prSet presAssocID="{5F382DF0-5CAF-45BE-AAA7-E4BFD4BED19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2A4115-0BF1-4B81-B225-3C2BF4504340}" type="pres">
      <dgm:prSet presAssocID="{5F382DF0-5CAF-45BE-AAA7-E4BFD4BED19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555B5B0-55BF-460D-8FA7-70C0EB16BCB6}" type="pres">
      <dgm:prSet presAssocID="{5F382DF0-5CAF-45BE-AAA7-E4BFD4BED19F}" presName="hierChild2" presStyleCnt="0"/>
      <dgm:spPr/>
    </dgm:pt>
    <dgm:pt modelId="{B8DD0053-8087-4305-B591-DB78DEF1A3F5}" type="pres">
      <dgm:prSet presAssocID="{2AB5AA19-4FDE-455E-A23B-D7A3F5D33CF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0B13EB2-8176-45B8-972E-1C785E187AD8}" type="pres">
      <dgm:prSet presAssocID="{95D6201A-3FBD-4411-A7F2-01AF491DF82E}" presName="hierRoot2" presStyleCnt="0">
        <dgm:presLayoutVars>
          <dgm:hierBranch val="init"/>
        </dgm:presLayoutVars>
      </dgm:prSet>
      <dgm:spPr/>
    </dgm:pt>
    <dgm:pt modelId="{7BBA4B8F-61F7-4AB8-857F-7656CF06CE07}" type="pres">
      <dgm:prSet presAssocID="{95D6201A-3FBD-4411-A7F2-01AF491DF82E}" presName="rootComposite" presStyleCnt="0"/>
      <dgm:spPr/>
    </dgm:pt>
    <dgm:pt modelId="{34F01A4E-32D4-4095-A0D5-01A07E346C47}" type="pres">
      <dgm:prSet presAssocID="{95D6201A-3FBD-4411-A7F2-01AF491DF82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2ACAFB-1E30-4975-AD3C-81FC16A9A127}" type="pres">
      <dgm:prSet presAssocID="{95D6201A-3FBD-4411-A7F2-01AF491DF82E}" presName="rootConnector" presStyleLbl="node2" presStyleIdx="0" presStyleCnt="3"/>
      <dgm:spPr/>
      <dgm:t>
        <a:bodyPr/>
        <a:lstStyle/>
        <a:p>
          <a:endParaRPr lang="en-US"/>
        </a:p>
      </dgm:t>
    </dgm:pt>
    <dgm:pt modelId="{39C8AB1C-7782-4445-BD89-7EED81870771}" type="pres">
      <dgm:prSet presAssocID="{95D6201A-3FBD-4411-A7F2-01AF491DF82E}" presName="hierChild4" presStyleCnt="0"/>
      <dgm:spPr/>
    </dgm:pt>
    <dgm:pt modelId="{17A4D21A-44C7-43FB-A33D-6F7748866F33}" type="pres">
      <dgm:prSet presAssocID="{95D6201A-3FBD-4411-A7F2-01AF491DF82E}" presName="hierChild5" presStyleCnt="0"/>
      <dgm:spPr/>
    </dgm:pt>
    <dgm:pt modelId="{879E24C7-C8CC-4D77-AE76-D9B0DA237A9D}" type="pres">
      <dgm:prSet presAssocID="{C5D4C174-FEF1-478A-A8C3-A890E48106A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5EA5ED16-ACB7-4EEB-9759-0375A385C9A3}" type="pres">
      <dgm:prSet presAssocID="{C3819736-45C7-45D2-BBAC-982AF934A1CE}" presName="hierRoot2" presStyleCnt="0">
        <dgm:presLayoutVars>
          <dgm:hierBranch val="init"/>
        </dgm:presLayoutVars>
      </dgm:prSet>
      <dgm:spPr/>
    </dgm:pt>
    <dgm:pt modelId="{EA3B64F4-93A4-4B3F-AAA3-A32B426C32F9}" type="pres">
      <dgm:prSet presAssocID="{C3819736-45C7-45D2-BBAC-982AF934A1CE}" presName="rootComposite" presStyleCnt="0"/>
      <dgm:spPr/>
    </dgm:pt>
    <dgm:pt modelId="{1EAA6C18-5A4C-4F0F-9F0F-D042DD6DBB83}" type="pres">
      <dgm:prSet presAssocID="{C3819736-45C7-45D2-BBAC-982AF934A1C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01BA05-AA67-4E32-A527-B937E152FA04}" type="pres">
      <dgm:prSet presAssocID="{C3819736-45C7-45D2-BBAC-982AF934A1CE}" presName="rootConnector" presStyleLbl="node2" presStyleIdx="1" presStyleCnt="3"/>
      <dgm:spPr/>
      <dgm:t>
        <a:bodyPr/>
        <a:lstStyle/>
        <a:p>
          <a:endParaRPr lang="en-US"/>
        </a:p>
      </dgm:t>
    </dgm:pt>
    <dgm:pt modelId="{51777691-909D-483D-B981-DB7D700BC933}" type="pres">
      <dgm:prSet presAssocID="{C3819736-45C7-45D2-BBAC-982AF934A1CE}" presName="hierChild4" presStyleCnt="0"/>
      <dgm:spPr/>
    </dgm:pt>
    <dgm:pt modelId="{84819B5D-AD6F-4778-B7EE-F53CA9CB9586}" type="pres">
      <dgm:prSet presAssocID="{C3819736-45C7-45D2-BBAC-982AF934A1CE}" presName="hierChild5" presStyleCnt="0"/>
      <dgm:spPr/>
    </dgm:pt>
    <dgm:pt modelId="{687BFFA4-5438-434B-8291-F34FD2ABD1AE}" type="pres">
      <dgm:prSet presAssocID="{AF894D11-1009-4DE5-A6FA-B5D3300790CF}" presName="Name37" presStyleLbl="parChTrans1D2" presStyleIdx="2" presStyleCnt="3"/>
      <dgm:spPr/>
      <dgm:t>
        <a:bodyPr/>
        <a:lstStyle/>
        <a:p>
          <a:endParaRPr lang="en-US"/>
        </a:p>
      </dgm:t>
    </dgm:pt>
    <dgm:pt modelId="{56D2D18E-4E08-4C81-94AB-C27F874FA65A}" type="pres">
      <dgm:prSet presAssocID="{5FCC5CB9-9829-4FE6-B01C-B14243263222}" presName="hierRoot2" presStyleCnt="0">
        <dgm:presLayoutVars>
          <dgm:hierBranch val="init"/>
        </dgm:presLayoutVars>
      </dgm:prSet>
      <dgm:spPr/>
    </dgm:pt>
    <dgm:pt modelId="{2EF12389-10DB-4FC8-8139-F937E509E59E}" type="pres">
      <dgm:prSet presAssocID="{5FCC5CB9-9829-4FE6-B01C-B14243263222}" presName="rootComposite" presStyleCnt="0"/>
      <dgm:spPr/>
    </dgm:pt>
    <dgm:pt modelId="{DCD400D7-E6E3-47D8-B885-0D8C70B3D54B}" type="pres">
      <dgm:prSet presAssocID="{5FCC5CB9-9829-4FE6-B01C-B1424326322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7A10D6-26C1-4550-B815-8C8A71575236}" type="pres">
      <dgm:prSet presAssocID="{5FCC5CB9-9829-4FE6-B01C-B14243263222}" presName="rootConnector" presStyleLbl="node2" presStyleIdx="2" presStyleCnt="3"/>
      <dgm:spPr/>
      <dgm:t>
        <a:bodyPr/>
        <a:lstStyle/>
        <a:p>
          <a:endParaRPr lang="en-US"/>
        </a:p>
      </dgm:t>
    </dgm:pt>
    <dgm:pt modelId="{9F25D067-3AD3-48FE-B5C7-519A414697D8}" type="pres">
      <dgm:prSet presAssocID="{5FCC5CB9-9829-4FE6-B01C-B14243263222}" presName="hierChild4" presStyleCnt="0"/>
      <dgm:spPr/>
    </dgm:pt>
    <dgm:pt modelId="{464F3383-7201-4B65-A869-AB15D363EF59}" type="pres">
      <dgm:prSet presAssocID="{5FCC5CB9-9829-4FE6-B01C-B14243263222}" presName="hierChild5" presStyleCnt="0"/>
      <dgm:spPr/>
    </dgm:pt>
    <dgm:pt modelId="{C67AA853-D536-40F2-BF55-BDAE8CE7B835}" type="pres">
      <dgm:prSet presAssocID="{5F382DF0-5CAF-45BE-AAA7-E4BFD4BED19F}" presName="hierChild3" presStyleCnt="0"/>
      <dgm:spPr/>
    </dgm:pt>
  </dgm:ptLst>
  <dgm:cxnLst>
    <dgm:cxn modelId="{ABF82FF3-CEFE-4421-B3D1-98B84CC7E29D}" type="presOf" srcId="{C3819736-45C7-45D2-BBAC-982AF934A1CE}" destId="{1EAA6C18-5A4C-4F0F-9F0F-D042DD6DBB83}" srcOrd="0" destOrd="0" presId="urn:microsoft.com/office/officeart/2005/8/layout/orgChart1"/>
    <dgm:cxn modelId="{92C62A4E-39F8-4F0C-975C-E3F09D7D9736}" srcId="{5F382DF0-5CAF-45BE-AAA7-E4BFD4BED19F}" destId="{C3819736-45C7-45D2-BBAC-982AF934A1CE}" srcOrd="1" destOrd="0" parTransId="{C5D4C174-FEF1-478A-A8C3-A890E48106A3}" sibTransId="{2B5E4C0E-290D-4685-B6D8-35AB0F2A3E54}"/>
    <dgm:cxn modelId="{23B0B1CC-9D60-4891-BB04-EAAC36FBC193}" type="presOf" srcId="{5FCC5CB9-9829-4FE6-B01C-B14243263222}" destId="{BF7A10D6-26C1-4550-B815-8C8A71575236}" srcOrd="1" destOrd="0" presId="urn:microsoft.com/office/officeart/2005/8/layout/orgChart1"/>
    <dgm:cxn modelId="{81E08B3E-66AB-493D-9FBD-9711A5403804}" type="presOf" srcId="{AF894D11-1009-4DE5-A6FA-B5D3300790CF}" destId="{687BFFA4-5438-434B-8291-F34FD2ABD1AE}" srcOrd="0" destOrd="0" presId="urn:microsoft.com/office/officeart/2005/8/layout/orgChart1"/>
    <dgm:cxn modelId="{ED5B8F22-4ADC-47C0-8124-163F354A596A}" type="presOf" srcId="{95D6201A-3FBD-4411-A7F2-01AF491DF82E}" destId="{B02ACAFB-1E30-4975-AD3C-81FC16A9A127}" srcOrd="1" destOrd="0" presId="urn:microsoft.com/office/officeart/2005/8/layout/orgChart1"/>
    <dgm:cxn modelId="{645D22A5-0B41-45BA-A91D-9586D50CF9A6}" type="presOf" srcId="{5F382DF0-5CAF-45BE-AAA7-E4BFD4BED19F}" destId="{A02A4115-0BF1-4B81-B225-3C2BF4504340}" srcOrd="1" destOrd="0" presId="urn:microsoft.com/office/officeart/2005/8/layout/orgChart1"/>
    <dgm:cxn modelId="{BC74C0D2-42CB-435D-AC63-D74D49A5BC9C}" type="presOf" srcId="{2AB5AA19-4FDE-455E-A23B-D7A3F5D33CF5}" destId="{B8DD0053-8087-4305-B591-DB78DEF1A3F5}" srcOrd="0" destOrd="0" presId="urn:microsoft.com/office/officeart/2005/8/layout/orgChart1"/>
    <dgm:cxn modelId="{35611CD4-E3E2-4E99-BE60-8EA6C632D127}" srcId="{66695EDE-AF49-4467-A6CC-E95BBF588D9C}" destId="{5F382DF0-5CAF-45BE-AAA7-E4BFD4BED19F}" srcOrd="0" destOrd="0" parTransId="{07437769-7942-4CE2-963F-04535507AEEF}" sibTransId="{1619412C-CA38-4AC7-839A-01337030CBF7}"/>
    <dgm:cxn modelId="{8FA07AE3-2703-4695-AC70-764708B65338}" type="presOf" srcId="{C3819736-45C7-45D2-BBAC-982AF934A1CE}" destId="{B401BA05-AA67-4E32-A527-B937E152FA04}" srcOrd="1" destOrd="0" presId="urn:microsoft.com/office/officeart/2005/8/layout/orgChart1"/>
    <dgm:cxn modelId="{7F863EF9-8A25-4779-BEFB-E27AB3648C1A}" type="presOf" srcId="{95D6201A-3FBD-4411-A7F2-01AF491DF82E}" destId="{34F01A4E-32D4-4095-A0D5-01A07E346C47}" srcOrd="0" destOrd="0" presId="urn:microsoft.com/office/officeart/2005/8/layout/orgChart1"/>
    <dgm:cxn modelId="{E4C7F515-B980-4EFB-9338-B78404D67E3F}" srcId="{5F382DF0-5CAF-45BE-AAA7-E4BFD4BED19F}" destId="{5FCC5CB9-9829-4FE6-B01C-B14243263222}" srcOrd="2" destOrd="0" parTransId="{AF894D11-1009-4DE5-A6FA-B5D3300790CF}" sibTransId="{4E17FF02-E807-4DFF-9DBC-8C000374DA69}"/>
    <dgm:cxn modelId="{8C389F43-B928-4C3E-A281-AED5CF4C0F44}" type="presOf" srcId="{5F382DF0-5CAF-45BE-AAA7-E4BFD4BED19F}" destId="{38F6952C-1A97-447E-849C-072D3F5CB0D4}" srcOrd="0" destOrd="0" presId="urn:microsoft.com/office/officeart/2005/8/layout/orgChart1"/>
    <dgm:cxn modelId="{1F24F80B-E7B4-49F0-A35A-84B4BF28EE0B}" type="presOf" srcId="{5FCC5CB9-9829-4FE6-B01C-B14243263222}" destId="{DCD400D7-E6E3-47D8-B885-0D8C70B3D54B}" srcOrd="0" destOrd="0" presId="urn:microsoft.com/office/officeart/2005/8/layout/orgChart1"/>
    <dgm:cxn modelId="{FC2CF893-0473-4BB6-B83D-F3E6B95C3E06}" srcId="{5F382DF0-5CAF-45BE-AAA7-E4BFD4BED19F}" destId="{95D6201A-3FBD-4411-A7F2-01AF491DF82E}" srcOrd="0" destOrd="0" parTransId="{2AB5AA19-4FDE-455E-A23B-D7A3F5D33CF5}" sibTransId="{905DB05D-9C20-4B47-8915-CBF8D5C47876}"/>
    <dgm:cxn modelId="{F74DB592-69EB-4CD9-A9D6-2259DDA8A8E2}" type="presOf" srcId="{C5D4C174-FEF1-478A-A8C3-A890E48106A3}" destId="{879E24C7-C8CC-4D77-AE76-D9B0DA237A9D}" srcOrd="0" destOrd="0" presId="urn:microsoft.com/office/officeart/2005/8/layout/orgChart1"/>
    <dgm:cxn modelId="{E1CD7B81-464C-4963-9764-AF1EAC96B79B}" type="presOf" srcId="{66695EDE-AF49-4467-A6CC-E95BBF588D9C}" destId="{3AE3F9A4-2D81-4006-BB7A-CA4542C59888}" srcOrd="0" destOrd="0" presId="urn:microsoft.com/office/officeart/2005/8/layout/orgChart1"/>
    <dgm:cxn modelId="{48FF49BD-1767-400F-AE16-172AD5CCA050}" type="presParOf" srcId="{3AE3F9A4-2D81-4006-BB7A-CA4542C59888}" destId="{347608A3-89C2-49EC-8961-2E1D78F1AF39}" srcOrd="0" destOrd="0" presId="urn:microsoft.com/office/officeart/2005/8/layout/orgChart1"/>
    <dgm:cxn modelId="{4533F694-BCC6-4A44-BE7C-07EC0434FA04}" type="presParOf" srcId="{347608A3-89C2-49EC-8961-2E1D78F1AF39}" destId="{CFF2BD6E-6F9C-48C1-A614-F6EC9AB76E75}" srcOrd="0" destOrd="0" presId="urn:microsoft.com/office/officeart/2005/8/layout/orgChart1"/>
    <dgm:cxn modelId="{46734221-23F1-4251-B827-0F0FAA3437C1}" type="presParOf" srcId="{CFF2BD6E-6F9C-48C1-A614-F6EC9AB76E75}" destId="{38F6952C-1A97-447E-849C-072D3F5CB0D4}" srcOrd="0" destOrd="0" presId="urn:microsoft.com/office/officeart/2005/8/layout/orgChart1"/>
    <dgm:cxn modelId="{43198EF9-86DE-413D-BCA0-D57BCF531C20}" type="presParOf" srcId="{CFF2BD6E-6F9C-48C1-A614-F6EC9AB76E75}" destId="{A02A4115-0BF1-4B81-B225-3C2BF4504340}" srcOrd="1" destOrd="0" presId="urn:microsoft.com/office/officeart/2005/8/layout/orgChart1"/>
    <dgm:cxn modelId="{78740623-2D99-42E7-8BA7-C20CD631D9B1}" type="presParOf" srcId="{347608A3-89C2-49EC-8961-2E1D78F1AF39}" destId="{2555B5B0-55BF-460D-8FA7-70C0EB16BCB6}" srcOrd="1" destOrd="0" presId="urn:microsoft.com/office/officeart/2005/8/layout/orgChart1"/>
    <dgm:cxn modelId="{B7352A56-43AF-4752-A65F-7B0DD26027CB}" type="presParOf" srcId="{2555B5B0-55BF-460D-8FA7-70C0EB16BCB6}" destId="{B8DD0053-8087-4305-B591-DB78DEF1A3F5}" srcOrd="0" destOrd="0" presId="urn:microsoft.com/office/officeart/2005/8/layout/orgChart1"/>
    <dgm:cxn modelId="{C7C87244-02E4-4B8C-93C7-D93A29F5564F}" type="presParOf" srcId="{2555B5B0-55BF-460D-8FA7-70C0EB16BCB6}" destId="{50B13EB2-8176-45B8-972E-1C785E187AD8}" srcOrd="1" destOrd="0" presId="urn:microsoft.com/office/officeart/2005/8/layout/orgChart1"/>
    <dgm:cxn modelId="{B7602B11-E607-4AB0-961C-456D4DAD03F8}" type="presParOf" srcId="{50B13EB2-8176-45B8-972E-1C785E187AD8}" destId="{7BBA4B8F-61F7-4AB8-857F-7656CF06CE07}" srcOrd="0" destOrd="0" presId="urn:microsoft.com/office/officeart/2005/8/layout/orgChart1"/>
    <dgm:cxn modelId="{A1DB83F4-B875-4CDD-92F7-2F36F1731CC8}" type="presParOf" srcId="{7BBA4B8F-61F7-4AB8-857F-7656CF06CE07}" destId="{34F01A4E-32D4-4095-A0D5-01A07E346C47}" srcOrd="0" destOrd="0" presId="urn:microsoft.com/office/officeart/2005/8/layout/orgChart1"/>
    <dgm:cxn modelId="{90AD094F-8C16-4E11-A1DA-3907BD6E06BD}" type="presParOf" srcId="{7BBA4B8F-61F7-4AB8-857F-7656CF06CE07}" destId="{B02ACAFB-1E30-4975-AD3C-81FC16A9A127}" srcOrd="1" destOrd="0" presId="urn:microsoft.com/office/officeart/2005/8/layout/orgChart1"/>
    <dgm:cxn modelId="{5DFC2150-0443-4333-A424-AC039429D68A}" type="presParOf" srcId="{50B13EB2-8176-45B8-972E-1C785E187AD8}" destId="{39C8AB1C-7782-4445-BD89-7EED81870771}" srcOrd="1" destOrd="0" presId="urn:microsoft.com/office/officeart/2005/8/layout/orgChart1"/>
    <dgm:cxn modelId="{B2C90C47-A085-41D8-8422-74F37CEA83A1}" type="presParOf" srcId="{50B13EB2-8176-45B8-972E-1C785E187AD8}" destId="{17A4D21A-44C7-43FB-A33D-6F7748866F33}" srcOrd="2" destOrd="0" presId="urn:microsoft.com/office/officeart/2005/8/layout/orgChart1"/>
    <dgm:cxn modelId="{A101231D-7DBE-4DDD-A9A8-D7296C6C2EEC}" type="presParOf" srcId="{2555B5B0-55BF-460D-8FA7-70C0EB16BCB6}" destId="{879E24C7-C8CC-4D77-AE76-D9B0DA237A9D}" srcOrd="2" destOrd="0" presId="urn:microsoft.com/office/officeart/2005/8/layout/orgChart1"/>
    <dgm:cxn modelId="{23B10796-2C41-46F8-BB4A-710EB25BF324}" type="presParOf" srcId="{2555B5B0-55BF-460D-8FA7-70C0EB16BCB6}" destId="{5EA5ED16-ACB7-4EEB-9759-0375A385C9A3}" srcOrd="3" destOrd="0" presId="urn:microsoft.com/office/officeart/2005/8/layout/orgChart1"/>
    <dgm:cxn modelId="{86CE77D8-2712-4F09-9A8D-3790A12415DF}" type="presParOf" srcId="{5EA5ED16-ACB7-4EEB-9759-0375A385C9A3}" destId="{EA3B64F4-93A4-4B3F-AAA3-A32B426C32F9}" srcOrd="0" destOrd="0" presId="urn:microsoft.com/office/officeart/2005/8/layout/orgChart1"/>
    <dgm:cxn modelId="{8A99C729-5D7E-465C-BFDD-9758A55C4467}" type="presParOf" srcId="{EA3B64F4-93A4-4B3F-AAA3-A32B426C32F9}" destId="{1EAA6C18-5A4C-4F0F-9F0F-D042DD6DBB83}" srcOrd="0" destOrd="0" presId="urn:microsoft.com/office/officeart/2005/8/layout/orgChart1"/>
    <dgm:cxn modelId="{69DE40C4-22FA-4CD1-A16F-57FF51AF8C1E}" type="presParOf" srcId="{EA3B64F4-93A4-4B3F-AAA3-A32B426C32F9}" destId="{B401BA05-AA67-4E32-A527-B937E152FA04}" srcOrd="1" destOrd="0" presId="urn:microsoft.com/office/officeart/2005/8/layout/orgChart1"/>
    <dgm:cxn modelId="{5586B724-C1B2-48F3-BC4F-8DAA9F60304F}" type="presParOf" srcId="{5EA5ED16-ACB7-4EEB-9759-0375A385C9A3}" destId="{51777691-909D-483D-B981-DB7D700BC933}" srcOrd="1" destOrd="0" presId="urn:microsoft.com/office/officeart/2005/8/layout/orgChart1"/>
    <dgm:cxn modelId="{393ED6ED-0D84-47DA-8193-4E83437482B0}" type="presParOf" srcId="{5EA5ED16-ACB7-4EEB-9759-0375A385C9A3}" destId="{84819B5D-AD6F-4778-B7EE-F53CA9CB9586}" srcOrd="2" destOrd="0" presId="urn:microsoft.com/office/officeart/2005/8/layout/orgChart1"/>
    <dgm:cxn modelId="{CDF6A43A-510E-42BC-9AEB-DF2D1CFC2367}" type="presParOf" srcId="{2555B5B0-55BF-460D-8FA7-70C0EB16BCB6}" destId="{687BFFA4-5438-434B-8291-F34FD2ABD1AE}" srcOrd="4" destOrd="0" presId="urn:microsoft.com/office/officeart/2005/8/layout/orgChart1"/>
    <dgm:cxn modelId="{74365A0D-5B39-4034-BEB9-EC9BB5D1CDF7}" type="presParOf" srcId="{2555B5B0-55BF-460D-8FA7-70C0EB16BCB6}" destId="{56D2D18E-4E08-4C81-94AB-C27F874FA65A}" srcOrd="5" destOrd="0" presId="urn:microsoft.com/office/officeart/2005/8/layout/orgChart1"/>
    <dgm:cxn modelId="{18C36634-0FBF-41B4-A0E7-6B8448885EFC}" type="presParOf" srcId="{56D2D18E-4E08-4C81-94AB-C27F874FA65A}" destId="{2EF12389-10DB-4FC8-8139-F937E509E59E}" srcOrd="0" destOrd="0" presId="urn:microsoft.com/office/officeart/2005/8/layout/orgChart1"/>
    <dgm:cxn modelId="{BA980171-C450-41CF-839D-54D7E6DDF614}" type="presParOf" srcId="{2EF12389-10DB-4FC8-8139-F937E509E59E}" destId="{DCD400D7-E6E3-47D8-B885-0D8C70B3D54B}" srcOrd="0" destOrd="0" presId="urn:microsoft.com/office/officeart/2005/8/layout/orgChart1"/>
    <dgm:cxn modelId="{595DCCD7-B4C0-4367-803C-AC42C0740176}" type="presParOf" srcId="{2EF12389-10DB-4FC8-8139-F937E509E59E}" destId="{BF7A10D6-26C1-4550-B815-8C8A71575236}" srcOrd="1" destOrd="0" presId="urn:microsoft.com/office/officeart/2005/8/layout/orgChart1"/>
    <dgm:cxn modelId="{2EF698E4-707F-4F78-97D6-B8BA6A0071C6}" type="presParOf" srcId="{56D2D18E-4E08-4C81-94AB-C27F874FA65A}" destId="{9F25D067-3AD3-48FE-B5C7-519A414697D8}" srcOrd="1" destOrd="0" presId="urn:microsoft.com/office/officeart/2005/8/layout/orgChart1"/>
    <dgm:cxn modelId="{725E852C-CD99-4AEC-A69D-39246E75EC07}" type="presParOf" srcId="{56D2D18E-4E08-4C81-94AB-C27F874FA65A}" destId="{464F3383-7201-4B65-A869-AB15D363EF59}" srcOrd="2" destOrd="0" presId="urn:microsoft.com/office/officeart/2005/8/layout/orgChart1"/>
    <dgm:cxn modelId="{55E2C745-C897-4BD2-9421-1D0AA62CA457}" type="presParOf" srcId="{347608A3-89C2-49EC-8961-2E1D78F1AF39}" destId="{C67AA853-D536-40F2-BF55-BDAE8CE7B835}" srcOrd="2" destOrd="0" presId="urn:microsoft.com/office/officeart/2005/8/layout/orgChart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F0474DB-9497-4BDE-BD5C-A3BFDA08273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B060A6-57FA-48FB-AA35-18FC8BB31CC2}">
      <dgm:prSet/>
      <dgm:spPr/>
      <dgm:t>
        <a:bodyPr/>
        <a:lstStyle/>
        <a:p>
          <a:pPr algn="l" rtl="0"/>
          <a:r>
            <a:rPr lang="en-US" dirty="0" smtClean="0"/>
            <a:t>JOBID</a:t>
          </a:r>
          <a:endParaRPr lang="en-US" dirty="0"/>
        </a:p>
      </dgm:t>
    </dgm:pt>
    <dgm:pt modelId="{3995BB55-776D-4421-8F89-5E828FB340D7}" type="parTrans" cxnId="{9D347AD4-3841-484C-B350-846316D47D11}">
      <dgm:prSet/>
      <dgm:spPr/>
      <dgm:t>
        <a:bodyPr/>
        <a:lstStyle/>
        <a:p>
          <a:endParaRPr lang="en-US"/>
        </a:p>
      </dgm:t>
    </dgm:pt>
    <dgm:pt modelId="{5B98078C-B72C-407F-9E92-A2651D31C9E7}" type="sibTrans" cxnId="{9D347AD4-3841-484C-B350-846316D47D11}">
      <dgm:prSet/>
      <dgm:spPr/>
      <dgm:t>
        <a:bodyPr/>
        <a:lstStyle/>
        <a:p>
          <a:endParaRPr lang="en-US"/>
        </a:p>
      </dgm:t>
    </dgm:pt>
    <dgm:pt modelId="{33AB7C72-C9FE-4688-85DF-820758E5E264}">
      <dgm:prSet/>
      <dgm:spPr/>
      <dgm:t>
        <a:bodyPr/>
        <a:lstStyle/>
        <a:p>
          <a:pPr algn="l" rtl="0"/>
          <a:endParaRPr lang="en-US" dirty="0"/>
        </a:p>
      </dgm:t>
    </dgm:pt>
    <dgm:pt modelId="{9D1F7ADE-DDB6-4EE9-B2D2-2973CCE69BF7}" type="parTrans" cxnId="{5D3113FD-6F0B-4268-833A-6C1896656618}">
      <dgm:prSet/>
      <dgm:spPr/>
      <dgm:t>
        <a:bodyPr/>
        <a:lstStyle/>
        <a:p>
          <a:endParaRPr lang="en-US"/>
        </a:p>
      </dgm:t>
    </dgm:pt>
    <dgm:pt modelId="{06460CB1-F0F0-4D1A-9165-8681AAC86B34}" type="sibTrans" cxnId="{5D3113FD-6F0B-4268-833A-6C1896656618}">
      <dgm:prSet/>
      <dgm:spPr/>
      <dgm:t>
        <a:bodyPr/>
        <a:lstStyle/>
        <a:p>
          <a:endParaRPr lang="en-US"/>
        </a:p>
      </dgm:t>
    </dgm:pt>
    <dgm:pt modelId="{0142E96C-D912-4179-97BF-B29224042108}">
      <dgm:prSet/>
      <dgm:spPr/>
      <dgm:t>
        <a:bodyPr/>
        <a:lstStyle/>
        <a:p>
          <a:pPr algn="l" rtl="0"/>
          <a:r>
            <a:rPr lang="en-US" dirty="0" smtClean="0"/>
            <a:t>JOB DATE</a:t>
          </a:r>
          <a:endParaRPr lang="en-US" dirty="0"/>
        </a:p>
      </dgm:t>
    </dgm:pt>
    <dgm:pt modelId="{C7D69BE6-2FD9-4657-AA41-5C9CF1C23FDE}" type="parTrans" cxnId="{11EBF5AA-E816-4728-BC85-6250BBDB3EDE}">
      <dgm:prSet/>
      <dgm:spPr/>
      <dgm:t>
        <a:bodyPr/>
        <a:lstStyle/>
        <a:p>
          <a:endParaRPr lang="en-US"/>
        </a:p>
      </dgm:t>
    </dgm:pt>
    <dgm:pt modelId="{071C0D75-E6EE-4E8B-B3D0-308CC047397A}" type="sibTrans" cxnId="{11EBF5AA-E816-4728-BC85-6250BBDB3EDE}">
      <dgm:prSet/>
      <dgm:spPr/>
      <dgm:t>
        <a:bodyPr/>
        <a:lstStyle/>
        <a:p>
          <a:endParaRPr lang="en-US"/>
        </a:p>
      </dgm:t>
    </dgm:pt>
    <dgm:pt modelId="{07C74F22-883F-44FF-9CF8-E1777F2A7A12}">
      <dgm:prSet/>
      <dgm:spPr/>
      <dgm:t>
        <a:bodyPr/>
        <a:lstStyle/>
        <a:p>
          <a:pPr algn="l" rtl="0"/>
          <a:endParaRPr lang="en-US" dirty="0"/>
        </a:p>
      </dgm:t>
    </dgm:pt>
    <dgm:pt modelId="{D11E5304-1572-4C68-A736-E413BF79FE6A}" type="parTrans" cxnId="{78816174-51AB-4995-8A89-6EEE71D87E43}">
      <dgm:prSet/>
      <dgm:spPr/>
      <dgm:t>
        <a:bodyPr/>
        <a:lstStyle/>
        <a:p>
          <a:endParaRPr lang="en-US"/>
        </a:p>
      </dgm:t>
    </dgm:pt>
    <dgm:pt modelId="{E214A04F-BFFB-4269-A180-2896987FF09E}" type="sibTrans" cxnId="{78816174-51AB-4995-8A89-6EEE71D87E43}">
      <dgm:prSet/>
      <dgm:spPr/>
      <dgm:t>
        <a:bodyPr/>
        <a:lstStyle/>
        <a:p>
          <a:endParaRPr lang="en-US"/>
        </a:p>
      </dgm:t>
    </dgm:pt>
    <dgm:pt modelId="{AF17C953-9F91-4F27-A460-AB10A52C76F7}">
      <dgm:prSet/>
      <dgm:spPr/>
      <dgm:t>
        <a:bodyPr/>
        <a:lstStyle/>
        <a:p>
          <a:pPr algn="l" rtl="0"/>
          <a:r>
            <a:rPr lang="en-US" dirty="0" smtClean="0"/>
            <a:t>SL NO</a:t>
          </a:r>
          <a:endParaRPr lang="en-US" dirty="0"/>
        </a:p>
      </dgm:t>
    </dgm:pt>
    <dgm:pt modelId="{815EAFC5-B14C-4FFF-900D-B42B1F545F85}" type="parTrans" cxnId="{4C2AA711-5F78-4C11-9EF9-81B5E2D394FB}">
      <dgm:prSet/>
      <dgm:spPr/>
      <dgm:t>
        <a:bodyPr/>
        <a:lstStyle/>
        <a:p>
          <a:endParaRPr lang="en-US"/>
        </a:p>
      </dgm:t>
    </dgm:pt>
    <dgm:pt modelId="{C207BA78-B8E4-4735-9739-50C2087BD12C}" type="sibTrans" cxnId="{4C2AA711-5F78-4C11-9EF9-81B5E2D394FB}">
      <dgm:prSet/>
      <dgm:spPr/>
      <dgm:t>
        <a:bodyPr/>
        <a:lstStyle/>
        <a:p>
          <a:endParaRPr lang="en-US"/>
        </a:p>
      </dgm:t>
    </dgm:pt>
    <dgm:pt modelId="{F2612EEF-D908-404F-9347-676A84E61980}">
      <dgm:prSet/>
      <dgm:spPr/>
      <dgm:t>
        <a:bodyPr/>
        <a:lstStyle/>
        <a:p>
          <a:pPr algn="l" rtl="0"/>
          <a:endParaRPr lang="en-US" dirty="0"/>
        </a:p>
      </dgm:t>
    </dgm:pt>
    <dgm:pt modelId="{A2FB6132-A7DB-497F-854C-05336AD30B60}" type="parTrans" cxnId="{0BB62F7D-50C5-4ECE-92BF-E673700279BD}">
      <dgm:prSet/>
      <dgm:spPr/>
      <dgm:t>
        <a:bodyPr/>
        <a:lstStyle/>
        <a:p>
          <a:endParaRPr lang="en-US"/>
        </a:p>
      </dgm:t>
    </dgm:pt>
    <dgm:pt modelId="{2AF60484-2568-45A5-A190-84911E964262}" type="sibTrans" cxnId="{0BB62F7D-50C5-4ECE-92BF-E673700279BD}">
      <dgm:prSet/>
      <dgm:spPr/>
      <dgm:t>
        <a:bodyPr/>
        <a:lstStyle/>
        <a:p>
          <a:endParaRPr lang="en-US"/>
        </a:p>
      </dgm:t>
    </dgm:pt>
    <dgm:pt modelId="{F626CB2E-2B3F-4D02-80D9-1C95B6603E02}">
      <dgm:prSet/>
      <dgm:spPr/>
      <dgm:t>
        <a:bodyPr/>
        <a:lstStyle/>
        <a:p>
          <a:pPr algn="l" rtl="0"/>
          <a:r>
            <a:rPr lang="en-US" dirty="0" smtClean="0"/>
            <a:t>COMPANY NAME</a:t>
          </a:r>
          <a:endParaRPr lang="en-US" dirty="0"/>
        </a:p>
      </dgm:t>
    </dgm:pt>
    <dgm:pt modelId="{95499BC8-B867-46E3-80B5-6147360B6B43}" type="parTrans" cxnId="{680B586B-507C-4EF9-B892-74C27D83E7D3}">
      <dgm:prSet/>
      <dgm:spPr/>
      <dgm:t>
        <a:bodyPr/>
        <a:lstStyle/>
        <a:p>
          <a:endParaRPr lang="en-US"/>
        </a:p>
      </dgm:t>
    </dgm:pt>
    <dgm:pt modelId="{0CEB7303-4254-40C6-A4E2-727182DBA9E2}" type="sibTrans" cxnId="{680B586B-507C-4EF9-B892-74C27D83E7D3}">
      <dgm:prSet/>
      <dgm:spPr/>
      <dgm:t>
        <a:bodyPr/>
        <a:lstStyle/>
        <a:p>
          <a:endParaRPr lang="en-US"/>
        </a:p>
      </dgm:t>
    </dgm:pt>
    <dgm:pt modelId="{9FA7BF31-F0C5-4A95-9418-E8A169BC4BF9}">
      <dgm:prSet/>
      <dgm:spPr/>
      <dgm:t>
        <a:bodyPr/>
        <a:lstStyle/>
        <a:p>
          <a:pPr algn="l" rtl="0"/>
          <a:endParaRPr lang="en-US" dirty="0"/>
        </a:p>
      </dgm:t>
    </dgm:pt>
    <dgm:pt modelId="{1157F533-4C8C-4477-85BC-8114939A4FAE}" type="parTrans" cxnId="{B96E95A5-96DA-454D-848E-04D1BC0FEE49}">
      <dgm:prSet/>
      <dgm:spPr/>
      <dgm:t>
        <a:bodyPr/>
        <a:lstStyle/>
        <a:p>
          <a:endParaRPr lang="en-US"/>
        </a:p>
      </dgm:t>
    </dgm:pt>
    <dgm:pt modelId="{507D3AE9-EF47-4523-851D-5CB7239B02D9}" type="sibTrans" cxnId="{B96E95A5-96DA-454D-848E-04D1BC0FEE49}">
      <dgm:prSet/>
      <dgm:spPr/>
      <dgm:t>
        <a:bodyPr/>
        <a:lstStyle/>
        <a:p>
          <a:endParaRPr lang="en-US"/>
        </a:p>
      </dgm:t>
    </dgm:pt>
    <dgm:pt modelId="{F1EE13E3-E7C5-491C-BBCF-42B161DD5FAC}">
      <dgm:prSet/>
      <dgm:spPr/>
      <dgm:t>
        <a:bodyPr/>
        <a:lstStyle/>
        <a:p>
          <a:pPr algn="l" rtl="0"/>
          <a:r>
            <a:rPr lang="en-US" dirty="0" smtClean="0"/>
            <a:t>CIF VALUE</a:t>
          </a:r>
          <a:endParaRPr lang="en-US" dirty="0"/>
        </a:p>
      </dgm:t>
    </dgm:pt>
    <dgm:pt modelId="{4D45E7D5-06E6-4B6E-B15F-35C2A7EE429F}" type="parTrans" cxnId="{A2DEBFD0-B4EC-45E8-8656-1DCCBDB369DE}">
      <dgm:prSet/>
      <dgm:spPr/>
      <dgm:t>
        <a:bodyPr/>
        <a:lstStyle/>
        <a:p>
          <a:endParaRPr lang="en-US"/>
        </a:p>
      </dgm:t>
    </dgm:pt>
    <dgm:pt modelId="{0B9B0F6A-6B85-42E3-BDBA-C2F605111AF2}" type="sibTrans" cxnId="{A2DEBFD0-B4EC-45E8-8656-1DCCBDB369DE}">
      <dgm:prSet/>
      <dgm:spPr/>
      <dgm:t>
        <a:bodyPr/>
        <a:lstStyle/>
        <a:p>
          <a:endParaRPr lang="en-US"/>
        </a:p>
      </dgm:t>
    </dgm:pt>
    <dgm:pt modelId="{D07E073F-889A-4CEE-87B8-8FB9ACADE9AF}">
      <dgm:prSet/>
      <dgm:spPr/>
      <dgm:t>
        <a:bodyPr/>
        <a:lstStyle/>
        <a:p>
          <a:pPr algn="l" rtl="0"/>
          <a:r>
            <a:rPr lang="en-US" dirty="0" smtClean="0"/>
            <a:t>DUTY SAVED VALUE</a:t>
          </a:r>
          <a:endParaRPr lang="en-US" dirty="0"/>
        </a:p>
      </dgm:t>
    </dgm:pt>
    <dgm:pt modelId="{FB43B054-3EC2-4945-B684-28BBCEA3B099}" type="parTrans" cxnId="{02EB9861-0BB5-4BB6-8CF6-755FB466A51C}">
      <dgm:prSet/>
      <dgm:spPr/>
      <dgm:t>
        <a:bodyPr/>
        <a:lstStyle/>
        <a:p>
          <a:endParaRPr lang="en-US"/>
        </a:p>
      </dgm:t>
    </dgm:pt>
    <dgm:pt modelId="{634F766F-23EE-4EA3-8054-8E2411EC5B3B}" type="sibTrans" cxnId="{02EB9861-0BB5-4BB6-8CF6-755FB466A51C}">
      <dgm:prSet/>
      <dgm:spPr/>
      <dgm:t>
        <a:bodyPr/>
        <a:lstStyle/>
        <a:p>
          <a:endParaRPr lang="en-US"/>
        </a:p>
      </dgm:t>
    </dgm:pt>
    <dgm:pt modelId="{A15F52CF-7F65-47E4-AB90-63F6928FC754}">
      <dgm:prSet/>
      <dgm:spPr/>
      <dgm:t>
        <a:bodyPr/>
        <a:lstStyle/>
        <a:p>
          <a:pPr algn="l" rtl="0"/>
          <a:r>
            <a:rPr lang="en-US" dirty="0" smtClean="0"/>
            <a:t>STATUS</a:t>
          </a:r>
          <a:endParaRPr lang="en-US" dirty="0"/>
        </a:p>
      </dgm:t>
    </dgm:pt>
    <dgm:pt modelId="{3A7DA586-E841-4775-81F3-C715BA0AF094}" type="parTrans" cxnId="{318DDF23-FCCE-4752-8593-A74F37C29E70}">
      <dgm:prSet/>
      <dgm:spPr/>
      <dgm:t>
        <a:bodyPr/>
        <a:lstStyle/>
        <a:p>
          <a:endParaRPr lang="en-US"/>
        </a:p>
      </dgm:t>
    </dgm:pt>
    <dgm:pt modelId="{AAB9A635-FA8C-4B5B-BA7A-60E3697D248E}" type="sibTrans" cxnId="{318DDF23-FCCE-4752-8593-A74F37C29E70}">
      <dgm:prSet/>
      <dgm:spPr/>
      <dgm:t>
        <a:bodyPr/>
        <a:lstStyle/>
        <a:p>
          <a:endParaRPr lang="en-US"/>
        </a:p>
      </dgm:t>
    </dgm:pt>
    <dgm:pt modelId="{186939C0-667F-4515-B80F-E337CB0B8C09}">
      <dgm:prSet/>
      <dgm:spPr/>
      <dgm:t>
        <a:bodyPr/>
        <a:lstStyle/>
        <a:p>
          <a:pPr algn="l" rtl="0"/>
          <a:endParaRPr lang="en-US" dirty="0"/>
        </a:p>
      </dgm:t>
    </dgm:pt>
    <dgm:pt modelId="{0AD56068-D6C7-4100-8FBE-514357967F14}" type="parTrans" cxnId="{E4ECB691-4B01-420D-94DD-ECE46868FFED}">
      <dgm:prSet/>
      <dgm:spPr/>
      <dgm:t>
        <a:bodyPr/>
        <a:lstStyle/>
        <a:p>
          <a:endParaRPr lang="en-US"/>
        </a:p>
      </dgm:t>
    </dgm:pt>
    <dgm:pt modelId="{A6D5CE70-2E3A-4B88-AB6A-CF7D43175ACC}" type="sibTrans" cxnId="{E4ECB691-4B01-420D-94DD-ECE46868FFED}">
      <dgm:prSet/>
      <dgm:spPr/>
      <dgm:t>
        <a:bodyPr/>
        <a:lstStyle/>
        <a:p>
          <a:endParaRPr lang="en-US"/>
        </a:p>
      </dgm:t>
    </dgm:pt>
    <dgm:pt modelId="{FA7A36DC-2FD0-49E7-81AA-52B944DCED3F}">
      <dgm:prSet/>
      <dgm:spPr/>
      <dgm:t>
        <a:bodyPr/>
        <a:lstStyle/>
        <a:p>
          <a:pPr algn="l" rtl="0"/>
          <a:r>
            <a:rPr lang="en-US" dirty="0" smtClean="0"/>
            <a:t>SUBMISSION DATE</a:t>
          </a:r>
          <a:endParaRPr lang="en-US" dirty="0"/>
        </a:p>
      </dgm:t>
    </dgm:pt>
    <dgm:pt modelId="{03BA4475-D2BA-4881-B82E-A8BF878AD0AC}" type="parTrans" cxnId="{6636F084-E615-4A79-B995-992AA1627E5D}">
      <dgm:prSet/>
      <dgm:spPr/>
      <dgm:t>
        <a:bodyPr/>
        <a:lstStyle/>
        <a:p>
          <a:endParaRPr lang="en-US"/>
        </a:p>
      </dgm:t>
    </dgm:pt>
    <dgm:pt modelId="{2672A640-0C13-424D-ACED-A6747D60C8E7}" type="sibTrans" cxnId="{6636F084-E615-4A79-B995-992AA1627E5D}">
      <dgm:prSet/>
      <dgm:spPr/>
      <dgm:t>
        <a:bodyPr/>
        <a:lstStyle/>
        <a:p>
          <a:endParaRPr lang="en-US"/>
        </a:p>
      </dgm:t>
    </dgm:pt>
    <dgm:pt modelId="{64B719E9-3DC3-417F-BAE5-343AF08573C6}">
      <dgm:prSet/>
      <dgm:spPr/>
      <dgm:t>
        <a:bodyPr/>
        <a:lstStyle/>
        <a:p>
          <a:pPr algn="l" rtl="0"/>
          <a:endParaRPr lang="en-US" dirty="0"/>
        </a:p>
      </dgm:t>
    </dgm:pt>
    <dgm:pt modelId="{DA177D9F-AA78-4626-A592-FDC5B2F32394}" type="parTrans" cxnId="{650CEB13-3037-4146-8BD0-01576BB6AB49}">
      <dgm:prSet/>
      <dgm:spPr/>
      <dgm:t>
        <a:bodyPr/>
        <a:lstStyle/>
        <a:p>
          <a:endParaRPr lang="en-US"/>
        </a:p>
      </dgm:t>
    </dgm:pt>
    <dgm:pt modelId="{940CFFFD-E3B0-4D8A-9691-82ADD28F646D}" type="sibTrans" cxnId="{650CEB13-3037-4146-8BD0-01576BB6AB49}">
      <dgm:prSet/>
      <dgm:spPr/>
      <dgm:t>
        <a:bodyPr/>
        <a:lstStyle/>
        <a:p>
          <a:endParaRPr lang="en-US"/>
        </a:p>
      </dgm:t>
    </dgm:pt>
    <dgm:pt modelId="{AC2FDFD2-E1B6-42B3-BCF9-E016FC223373}">
      <dgm:prSet/>
      <dgm:spPr/>
      <dgm:t>
        <a:bodyPr/>
        <a:lstStyle/>
        <a:p>
          <a:pPr algn="l" rtl="0"/>
          <a:r>
            <a:rPr lang="en-US" dirty="0" smtClean="0"/>
            <a:t>FILE NO</a:t>
          </a:r>
          <a:endParaRPr lang="en-US" dirty="0"/>
        </a:p>
      </dgm:t>
    </dgm:pt>
    <dgm:pt modelId="{729825A8-DB0C-4EE7-AA16-34D429BCCF6F}" type="parTrans" cxnId="{64962615-6CBF-4BC1-8D43-75E3DD13C8B6}">
      <dgm:prSet/>
      <dgm:spPr/>
      <dgm:t>
        <a:bodyPr/>
        <a:lstStyle/>
        <a:p>
          <a:endParaRPr lang="en-US"/>
        </a:p>
      </dgm:t>
    </dgm:pt>
    <dgm:pt modelId="{3D1FD3C6-4617-42E7-8D5D-6560247EE985}" type="sibTrans" cxnId="{64962615-6CBF-4BC1-8D43-75E3DD13C8B6}">
      <dgm:prSet/>
      <dgm:spPr/>
      <dgm:t>
        <a:bodyPr/>
        <a:lstStyle/>
        <a:p>
          <a:endParaRPr lang="en-US"/>
        </a:p>
      </dgm:t>
    </dgm:pt>
    <dgm:pt modelId="{8A1872B8-C4EE-4D3B-B359-F733E46DD597}">
      <dgm:prSet/>
      <dgm:spPr/>
      <dgm:t>
        <a:bodyPr/>
        <a:lstStyle/>
        <a:p>
          <a:pPr algn="l" rtl="0"/>
          <a:endParaRPr lang="en-US" dirty="0"/>
        </a:p>
      </dgm:t>
    </dgm:pt>
    <dgm:pt modelId="{3CB0735E-56BA-4065-8B42-316058C8C4C5}" type="parTrans" cxnId="{469DAA3C-3A7A-4801-B212-18C88882401E}">
      <dgm:prSet/>
      <dgm:spPr/>
      <dgm:t>
        <a:bodyPr/>
        <a:lstStyle/>
        <a:p>
          <a:endParaRPr lang="en-US"/>
        </a:p>
      </dgm:t>
    </dgm:pt>
    <dgm:pt modelId="{DAC28BC2-8922-425F-826E-4707BFC6592D}" type="sibTrans" cxnId="{469DAA3C-3A7A-4801-B212-18C88882401E}">
      <dgm:prSet/>
      <dgm:spPr/>
      <dgm:t>
        <a:bodyPr/>
        <a:lstStyle/>
        <a:p>
          <a:endParaRPr lang="en-US"/>
        </a:p>
      </dgm:t>
    </dgm:pt>
    <dgm:pt modelId="{8D8865AE-21DA-4719-90FB-688F4516CA39}">
      <dgm:prSet/>
      <dgm:spPr/>
      <dgm:t>
        <a:bodyPr/>
        <a:lstStyle/>
        <a:p>
          <a:pPr algn="l" rtl="0"/>
          <a:r>
            <a:rPr lang="en-US" dirty="0" smtClean="0"/>
            <a:t>COMPLETION DATE</a:t>
          </a:r>
          <a:endParaRPr lang="en-US" dirty="0"/>
        </a:p>
      </dgm:t>
    </dgm:pt>
    <dgm:pt modelId="{1E7AF95A-21AA-4925-B3CF-8B4E7B22734F}" type="parTrans" cxnId="{4F9CA287-46C5-4D0C-9484-F912FF85021A}">
      <dgm:prSet/>
      <dgm:spPr/>
      <dgm:t>
        <a:bodyPr/>
        <a:lstStyle/>
        <a:p>
          <a:endParaRPr lang="en-US"/>
        </a:p>
      </dgm:t>
    </dgm:pt>
    <dgm:pt modelId="{0C631957-6407-4D6B-938E-3CDEBBA5371A}" type="sibTrans" cxnId="{4F9CA287-46C5-4D0C-9484-F912FF85021A}">
      <dgm:prSet/>
      <dgm:spPr/>
      <dgm:t>
        <a:bodyPr/>
        <a:lstStyle/>
        <a:p>
          <a:endParaRPr lang="en-US"/>
        </a:p>
      </dgm:t>
    </dgm:pt>
    <dgm:pt modelId="{83759F17-2871-4B7E-B506-02350628EE6F}">
      <dgm:prSet/>
      <dgm:spPr/>
      <dgm:t>
        <a:bodyPr/>
        <a:lstStyle/>
        <a:p>
          <a:pPr algn="l" rtl="0"/>
          <a:endParaRPr lang="en-US" dirty="0"/>
        </a:p>
      </dgm:t>
    </dgm:pt>
    <dgm:pt modelId="{485F2045-1227-4372-8E55-D4F1DC021BE8}" type="parTrans" cxnId="{08AEE7C0-0BA6-47C3-9AEE-28F2CF557CE3}">
      <dgm:prSet/>
      <dgm:spPr/>
      <dgm:t>
        <a:bodyPr/>
        <a:lstStyle/>
        <a:p>
          <a:endParaRPr lang="en-US"/>
        </a:p>
      </dgm:t>
    </dgm:pt>
    <dgm:pt modelId="{1E2E3799-B5D4-44D9-8D8D-9374A5CABABF}" type="sibTrans" cxnId="{08AEE7C0-0BA6-47C3-9AEE-28F2CF557CE3}">
      <dgm:prSet/>
      <dgm:spPr/>
      <dgm:t>
        <a:bodyPr/>
        <a:lstStyle/>
        <a:p>
          <a:endParaRPr lang="en-US"/>
        </a:p>
      </dgm:t>
    </dgm:pt>
    <dgm:pt modelId="{72FE2A93-1DFF-4129-9BF5-5E8B7F5C179B}">
      <dgm:prSet/>
      <dgm:spPr/>
      <dgm:t>
        <a:bodyPr/>
        <a:lstStyle/>
        <a:p>
          <a:pPr algn="l" rtl="0"/>
          <a:r>
            <a:rPr lang="en-US" dirty="0" smtClean="0"/>
            <a:t>LICENCE NUMBER</a:t>
          </a:r>
          <a:endParaRPr lang="en-US" dirty="0"/>
        </a:p>
      </dgm:t>
    </dgm:pt>
    <dgm:pt modelId="{B7C58EFE-08CE-47BE-8DDA-15A8B3D4DE25}" type="parTrans" cxnId="{5674C9B5-A65A-4707-A17B-F25295FDBB8E}">
      <dgm:prSet/>
      <dgm:spPr/>
      <dgm:t>
        <a:bodyPr/>
        <a:lstStyle/>
        <a:p>
          <a:endParaRPr lang="en-US"/>
        </a:p>
      </dgm:t>
    </dgm:pt>
    <dgm:pt modelId="{50777E41-A517-407D-8678-6FC712D347C4}" type="sibTrans" cxnId="{5674C9B5-A65A-4707-A17B-F25295FDBB8E}">
      <dgm:prSet/>
      <dgm:spPr/>
      <dgm:t>
        <a:bodyPr/>
        <a:lstStyle/>
        <a:p>
          <a:endParaRPr lang="en-US"/>
        </a:p>
      </dgm:t>
    </dgm:pt>
    <dgm:pt modelId="{4BC1AB58-F93B-46C3-8280-31A9F5C08821}">
      <dgm:prSet/>
      <dgm:spPr/>
      <dgm:t>
        <a:bodyPr/>
        <a:lstStyle/>
        <a:p>
          <a:pPr algn="l" rtl="0"/>
          <a:r>
            <a:rPr lang="en-US" dirty="0" smtClean="0"/>
            <a:t>LICENCE DATE</a:t>
          </a:r>
          <a:endParaRPr lang="en-US" dirty="0"/>
        </a:p>
      </dgm:t>
    </dgm:pt>
    <dgm:pt modelId="{46D482AF-CECB-4FD3-839B-F4F4F75B86C4}" type="parTrans" cxnId="{8827DE71-5EDC-4A53-976B-018A43FDB958}">
      <dgm:prSet/>
      <dgm:spPr/>
      <dgm:t>
        <a:bodyPr/>
        <a:lstStyle/>
        <a:p>
          <a:endParaRPr lang="en-US"/>
        </a:p>
      </dgm:t>
    </dgm:pt>
    <dgm:pt modelId="{7FFAC71B-9386-4263-A565-8302A48DE859}" type="sibTrans" cxnId="{8827DE71-5EDC-4A53-976B-018A43FDB958}">
      <dgm:prSet/>
      <dgm:spPr/>
      <dgm:t>
        <a:bodyPr/>
        <a:lstStyle/>
        <a:p>
          <a:endParaRPr lang="en-US"/>
        </a:p>
      </dgm:t>
    </dgm:pt>
    <dgm:pt modelId="{1C6D19AD-2D5A-4F5C-9BD0-7E84DCB4B322}">
      <dgm:prSet/>
      <dgm:spPr/>
      <dgm:t>
        <a:bodyPr/>
        <a:lstStyle/>
        <a:p>
          <a:pPr algn="l" rtl="0"/>
          <a:endParaRPr lang="en-US" dirty="0"/>
        </a:p>
      </dgm:t>
    </dgm:pt>
    <dgm:pt modelId="{F4D1D955-A5B7-4D29-9D05-360CC605D0E7}" type="parTrans" cxnId="{F946EC07-5691-4813-B565-582A12877822}">
      <dgm:prSet/>
      <dgm:spPr/>
      <dgm:t>
        <a:bodyPr/>
        <a:lstStyle/>
        <a:p>
          <a:endParaRPr lang="en-US"/>
        </a:p>
      </dgm:t>
    </dgm:pt>
    <dgm:pt modelId="{A0B5FE0E-8D73-4717-B9CE-DF5844DDD08E}" type="sibTrans" cxnId="{F946EC07-5691-4813-B565-582A12877822}">
      <dgm:prSet/>
      <dgm:spPr/>
      <dgm:t>
        <a:bodyPr/>
        <a:lstStyle/>
        <a:p>
          <a:endParaRPr lang="en-US"/>
        </a:p>
      </dgm:t>
    </dgm:pt>
    <dgm:pt modelId="{6B479B5F-1A37-4642-AA88-6CAB77FB2A15}">
      <dgm:prSet/>
      <dgm:spPr/>
      <dgm:t>
        <a:bodyPr/>
        <a:lstStyle/>
        <a:p>
          <a:pPr algn="l" rtl="0"/>
          <a:r>
            <a:rPr lang="en-US" dirty="0" smtClean="0"/>
            <a:t>EXPIRY DATE</a:t>
          </a:r>
          <a:endParaRPr lang="en-US" dirty="0"/>
        </a:p>
      </dgm:t>
    </dgm:pt>
    <dgm:pt modelId="{A07345A3-E002-4648-AF27-61927266CC90}" type="parTrans" cxnId="{3FAF7C3F-8E2D-4DBD-9366-4BF25DBF1700}">
      <dgm:prSet/>
      <dgm:spPr/>
      <dgm:t>
        <a:bodyPr/>
        <a:lstStyle/>
        <a:p>
          <a:endParaRPr lang="en-US"/>
        </a:p>
      </dgm:t>
    </dgm:pt>
    <dgm:pt modelId="{FF56CB12-B4A5-4DF8-B6E1-DE0B0062D1B0}" type="sibTrans" cxnId="{3FAF7C3F-8E2D-4DBD-9366-4BF25DBF1700}">
      <dgm:prSet/>
      <dgm:spPr/>
      <dgm:t>
        <a:bodyPr/>
        <a:lstStyle/>
        <a:p>
          <a:endParaRPr lang="en-US"/>
        </a:p>
      </dgm:t>
    </dgm:pt>
    <dgm:pt modelId="{55D099E4-7871-4B78-9D19-FAF09A9EF2C0}">
      <dgm:prSet/>
      <dgm:spPr/>
      <dgm:t>
        <a:bodyPr/>
        <a:lstStyle/>
        <a:p>
          <a:pPr algn="l" rtl="0"/>
          <a:endParaRPr lang="en-US" dirty="0"/>
        </a:p>
      </dgm:t>
    </dgm:pt>
    <dgm:pt modelId="{A49BD705-20F6-4407-BB69-0F437FCE6EC6}" type="parTrans" cxnId="{390784BD-414D-4CE8-83AD-6F92DD88A8F7}">
      <dgm:prSet/>
      <dgm:spPr/>
      <dgm:t>
        <a:bodyPr/>
        <a:lstStyle/>
        <a:p>
          <a:endParaRPr lang="en-US"/>
        </a:p>
      </dgm:t>
    </dgm:pt>
    <dgm:pt modelId="{BC6A8D09-0F36-4AF1-9C8D-47FD833108EC}" type="sibTrans" cxnId="{390784BD-414D-4CE8-83AD-6F92DD88A8F7}">
      <dgm:prSet/>
      <dgm:spPr/>
      <dgm:t>
        <a:bodyPr/>
        <a:lstStyle/>
        <a:p>
          <a:endParaRPr lang="en-US"/>
        </a:p>
      </dgm:t>
    </dgm:pt>
    <dgm:pt modelId="{FB009122-CFA5-4337-8EC8-C7821B84CEE7}">
      <dgm:prSet/>
      <dgm:spPr/>
      <dgm:t>
        <a:bodyPr/>
        <a:lstStyle/>
        <a:p>
          <a:pPr algn="l" rtl="0"/>
          <a:r>
            <a:rPr lang="en-US" dirty="0" smtClean="0"/>
            <a:t>EFT </a:t>
          </a:r>
          <a:endParaRPr lang="en-US" dirty="0"/>
        </a:p>
      </dgm:t>
    </dgm:pt>
    <dgm:pt modelId="{EB5AF15A-FC00-43E8-84F3-CE59E196AE5B}" type="parTrans" cxnId="{38327142-40B2-480E-A634-234026C76B90}">
      <dgm:prSet/>
      <dgm:spPr/>
      <dgm:t>
        <a:bodyPr/>
        <a:lstStyle/>
        <a:p>
          <a:endParaRPr lang="en-US"/>
        </a:p>
      </dgm:t>
    </dgm:pt>
    <dgm:pt modelId="{EFFD4303-E5FF-4E44-8C1C-7E407BF8609F}" type="sibTrans" cxnId="{38327142-40B2-480E-A634-234026C76B90}">
      <dgm:prSet/>
      <dgm:spPr/>
      <dgm:t>
        <a:bodyPr/>
        <a:lstStyle/>
        <a:p>
          <a:endParaRPr lang="en-US"/>
        </a:p>
      </dgm:t>
    </dgm:pt>
    <dgm:pt modelId="{CC38EAA1-D335-4BBE-928E-350DF32634F6}">
      <dgm:prSet/>
      <dgm:spPr/>
      <dgm:t>
        <a:bodyPr/>
        <a:lstStyle/>
        <a:p>
          <a:pPr algn="l" rtl="0"/>
          <a:endParaRPr lang="en-US" dirty="0"/>
        </a:p>
      </dgm:t>
    </dgm:pt>
    <dgm:pt modelId="{4DFFEF75-4F38-4EDB-BF8B-F3A0294875B7}" type="parTrans" cxnId="{AA1039E9-1C3D-4113-AE65-7C5E035B0FB2}">
      <dgm:prSet/>
      <dgm:spPr/>
      <dgm:t>
        <a:bodyPr/>
        <a:lstStyle/>
        <a:p>
          <a:endParaRPr lang="en-US"/>
        </a:p>
      </dgm:t>
    </dgm:pt>
    <dgm:pt modelId="{75AD9123-690B-4ED6-A471-BED813067E0E}" type="sibTrans" cxnId="{AA1039E9-1C3D-4113-AE65-7C5E035B0FB2}">
      <dgm:prSet/>
      <dgm:spPr/>
      <dgm:t>
        <a:bodyPr/>
        <a:lstStyle/>
        <a:p>
          <a:endParaRPr lang="en-US"/>
        </a:p>
      </dgm:t>
    </dgm:pt>
    <dgm:pt modelId="{ABF6E74A-D6C1-4761-B757-76AF6348E379}">
      <dgm:prSet/>
      <dgm:spPr/>
      <dgm:t>
        <a:bodyPr/>
        <a:lstStyle/>
        <a:p>
          <a:pPr algn="l" rtl="0"/>
          <a:r>
            <a:rPr lang="en-US" dirty="0" smtClean="0"/>
            <a:t>ECOM NUMBER</a:t>
          </a:r>
          <a:endParaRPr lang="en-US" dirty="0"/>
        </a:p>
      </dgm:t>
    </dgm:pt>
    <dgm:pt modelId="{10633732-7A21-46CE-957F-47D21C34F617}" type="parTrans" cxnId="{884D10B0-7CE6-419A-9580-2E50EF034F2C}">
      <dgm:prSet/>
      <dgm:spPr/>
      <dgm:t>
        <a:bodyPr/>
        <a:lstStyle/>
        <a:p>
          <a:endParaRPr lang="en-US"/>
        </a:p>
      </dgm:t>
    </dgm:pt>
    <dgm:pt modelId="{CB98AC5C-3E4E-4546-988C-5CD595DD60EA}" type="sibTrans" cxnId="{884D10B0-7CE6-419A-9580-2E50EF034F2C}">
      <dgm:prSet/>
      <dgm:spPr/>
      <dgm:t>
        <a:bodyPr/>
        <a:lstStyle/>
        <a:p>
          <a:endParaRPr lang="en-US"/>
        </a:p>
      </dgm:t>
    </dgm:pt>
    <dgm:pt modelId="{BFB1B6DC-032D-4BE5-A753-3A90BB9FC74B}">
      <dgm:prSet/>
      <dgm:spPr/>
      <dgm:t>
        <a:bodyPr/>
        <a:lstStyle/>
        <a:p>
          <a:pPr algn="l" rtl="0"/>
          <a:endParaRPr lang="en-US" dirty="0"/>
        </a:p>
      </dgm:t>
    </dgm:pt>
    <dgm:pt modelId="{FFC392E2-0310-4CDC-BC22-3FDA4A1E5A09}" type="parTrans" cxnId="{1B824260-F0FC-461C-B0AB-F71DD952D071}">
      <dgm:prSet/>
      <dgm:spPr/>
      <dgm:t>
        <a:bodyPr/>
        <a:lstStyle/>
        <a:p>
          <a:endParaRPr lang="en-US"/>
        </a:p>
      </dgm:t>
    </dgm:pt>
    <dgm:pt modelId="{F24EE8BC-5718-4D53-814D-25BE2832573B}" type="sibTrans" cxnId="{1B824260-F0FC-461C-B0AB-F71DD952D071}">
      <dgm:prSet/>
      <dgm:spPr/>
      <dgm:t>
        <a:bodyPr/>
        <a:lstStyle/>
        <a:p>
          <a:endParaRPr lang="en-US"/>
        </a:p>
      </dgm:t>
    </dgm:pt>
    <dgm:pt modelId="{2D03FAFC-78F8-492C-BFCC-1BDEF1DD7589}">
      <dgm:prSet/>
      <dgm:spPr/>
      <dgm:t>
        <a:bodyPr/>
        <a:lstStyle/>
        <a:p>
          <a:pPr algn="l" rtl="0"/>
          <a:endParaRPr lang="en-US" dirty="0"/>
        </a:p>
      </dgm:t>
    </dgm:pt>
    <dgm:pt modelId="{D749A0BF-E81A-4D7C-9887-92F4A5652066}" type="parTrans" cxnId="{ECA14794-A571-474A-A52B-3F7C4DFD05D5}">
      <dgm:prSet/>
      <dgm:spPr/>
      <dgm:t>
        <a:bodyPr/>
        <a:lstStyle/>
        <a:p>
          <a:endParaRPr lang="en-US"/>
        </a:p>
      </dgm:t>
    </dgm:pt>
    <dgm:pt modelId="{2B520E45-5D0E-447B-AEC6-63A2455218FA}" type="sibTrans" cxnId="{ECA14794-A571-474A-A52B-3F7C4DFD05D5}">
      <dgm:prSet/>
      <dgm:spPr/>
      <dgm:t>
        <a:bodyPr/>
        <a:lstStyle/>
        <a:p>
          <a:endParaRPr lang="en-US"/>
        </a:p>
      </dgm:t>
    </dgm:pt>
    <dgm:pt modelId="{89928623-ACFE-45CF-B532-1F4FC9FF37D4}">
      <dgm:prSet/>
      <dgm:spPr/>
      <dgm:t>
        <a:bodyPr/>
        <a:lstStyle/>
        <a:p>
          <a:pPr algn="l" rtl="0"/>
          <a:endParaRPr lang="en-US" dirty="0"/>
        </a:p>
      </dgm:t>
    </dgm:pt>
    <dgm:pt modelId="{7BFB85F3-676B-4597-8C4F-A66712BEB8F4}" type="parTrans" cxnId="{A6E0B9B9-F7FB-46F1-A858-B153EDCD95FE}">
      <dgm:prSet/>
      <dgm:spPr/>
      <dgm:t>
        <a:bodyPr/>
        <a:lstStyle/>
        <a:p>
          <a:endParaRPr lang="en-US"/>
        </a:p>
      </dgm:t>
    </dgm:pt>
    <dgm:pt modelId="{15249C83-658B-4E87-A94C-50A744833B17}" type="sibTrans" cxnId="{A6E0B9B9-F7FB-46F1-A858-B153EDCD95FE}">
      <dgm:prSet/>
      <dgm:spPr/>
      <dgm:t>
        <a:bodyPr/>
        <a:lstStyle/>
        <a:p>
          <a:endParaRPr lang="en-US"/>
        </a:p>
      </dgm:t>
    </dgm:pt>
    <dgm:pt modelId="{179B75F8-40F1-4838-9BD4-EFCE745F977A}">
      <dgm:prSet/>
      <dgm:spPr/>
      <dgm:t>
        <a:bodyPr/>
        <a:lstStyle/>
        <a:p>
          <a:pPr algn="l" rtl="0"/>
          <a:r>
            <a:rPr lang="en-US" dirty="0" smtClean="0"/>
            <a:t>INSTALLATION DATE</a:t>
          </a:r>
          <a:endParaRPr lang="en-US" dirty="0"/>
        </a:p>
      </dgm:t>
    </dgm:pt>
    <dgm:pt modelId="{CFA18D7E-C4DE-4CFB-A5DC-F511D6EF6E7D}" type="parTrans" cxnId="{8E38F29B-0BF4-4F2B-A8C1-3A6E7D68BFF4}">
      <dgm:prSet/>
      <dgm:spPr/>
      <dgm:t>
        <a:bodyPr/>
        <a:lstStyle/>
        <a:p>
          <a:endParaRPr lang="en-US"/>
        </a:p>
      </dgm:t>
    </dgm:pt>
    <dgm:pt modelId="{54097C89-8394-42E1-A405-1C99C8B67026}" type="sibTrans" cxnId="{8E38F29B-0BF4-4F2B-A8C1-3A6E7D68BFF4}">
      <dgm:prSet/>
      <dgm:spPr/>
      <dgm:t>
        <a:bodyPr/>
        <a:lstStyle/>
        <a:p>
          <a:endParaRPr lang="en-US"/>
        </a:p>
      </dgm:t>
    </dgm:pt>
    <dgm:pt modelId="{B2245896-401F-49DB-AF7F-2594E62E0A3E}">
      <dgm:prSet/>
      <dgm:spPr/>
      <dgm:t>
        <a:bodyPr/>
        <a:lstStyle/>
        <a:p>
          <a:pPr algn="l" rtl="0"/>
          <a:endParaRPr lang="en-US" dirty="0"/>
        </a:p>
      </dgm:t>
    </dgm:pt>
    <dgm:pt modelId="{BC168D3E-D6E2-4FC0-A89E-2465258537D4}" type="parTrans" cxnId="{43131261-9E18-4E52-8273-9252300322B3}">
      <dgm:prSet/>
      <dgm:spPr/>
      <dgm:t>
        <a:bodyPr/>
        <a:lstStyle/>
        <a:p>
          <a:endParaRPr lang="en-US"/>
        </a:p>
      </dgm:t>
    </dgm:pt>
    <dgm:pt modelId="{1A6BD958-61C8-41C2-B602-54047E337BC1}" type="sibTrans" cxnId="{43131261-9E18-4E52-8273-9252300322B3}">
      <dgm:prSet/>
      <dgm:spPr/>
      <dgm:t>
        <a:bodyPr/>
        <a:lstStyle/>
        <a:p>
          <a:endParaRPr lang="en-US"/>
        </a:p>
      </dgm:t>
    </dgm:pt>
    <dgm:pt modelId="{19D35EB4-58E6-4F7D-A0F8-F972ED4E17DD}">
      <dgm:prSet/>
      <dgm:spPr/>
      <dgm:t>
        <a:bodyPr/>
        <a:lstStyle/>
        <a:p>
          <a:pPr algn="l" rtl="0"/>
          <a:endParaRPr lang="en-US" dirty="0"/>
        </a:p>
      </dgm:t>
    </dgm:pt>
    <dgm:pt modelId="{EF17515A-6BF8-4EF0-8655-8FAC9C045B38}" type="parTrans" cxnId="{CFE3BFC0-5098-4782-B0C5-93F9E754BE91}">
      <dgm:prSet/>
      <dgm:spPr/>
      <dgm:t>
        <a:bodyPr/>
        <a:lstStyle/>
        <a:p>
          <a:endParaRPr lang="en-US"/>
        </a:p>
      </dgm:t>
    </dgm:pt>
    <dgm:pt modelId="{8ACFCDBE-389A-420B-A970-79FBCFCA880D}" type="sibTrans" cxnId="{CFE3BFC0-5098-4782-B0C5-93F9E754BE91}">
      <dgm:prSet/>
      <dgm:spPr/>
      <dgm:t>
        <a:bodyPr/>
        <a:lstStyle/>
        <a:p>
          <a:endParaRPr lang="en-US"/>
        </a:p>
      </dgm:t>
    </dgm:pt>
    <dgm:pt modelId="{91C7F4C1-5D4E-4FC0-B334-D8C51893CCA5}" type="pres">
      <dgm:prSet presAssocID="{DF0474DB-9497-4BDE-BD5C-A3BFDA0827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A4DDF0-321D-4217-8D92-FE639492F954}" type="pres">
      <dgm:prSet presAssocID="{3BB060A6-57FA-48FB-AA35-18FC8BB31CC2}" presName="linNode" presStyleCnt="0"/>
      <dgm:spPr/>
    </dgm:pt>
    <dgm:pt modelId="{613CA413-93EF-49A8-AAC8-BC495D84A19B}" type="pres">
      <dgm:prSet presAssocID="{3BB060A6-57FA-48FB-AA35-18FC8BB31CC2}" presName="parentText" presStyleLbl="node1" presStyleIdx="0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A6B838-5B32-448B-AD31-A12DF764522C}" type="pres">
      <dgm:prSet presAssocID="{3BB060A6-57FA-48FB-AA35-18FC8BB31CC2}" presName="descendantText" presStyleLbl="alignAccFollow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B17B0-01AA-4D07-ABBE-266C71991DBA}" type="pres">
      <dgm:prSet presAssocID="{5B98078C-B72C-407F-9E92-A2651D31C9E7}" presName="sp" presStyleCnt="0"/>
      <dgm:spPr/>
    </dgm:pt>
    <dgm:pt modelId="{7156416F-428F-445E-A1D2-55B1F87EEE79}" type="pres">
      <dgm:prSet presAssocID="{0142E96C-D912-4179-97BF-B29224042108}" presName="linNode" presStyleCnt="0"/>
      <dgm:spPr/>
    </dgm:pt>
    <dgm:pt modelId="{AD8C3539-7D8C-475D-A415-35670BA1637C}" type="pres">
      <dgm:prSet presAssocID="{0142E96C-D912-4179-97BF-B29224042108}" presName="parentText" presStyleLbl="node1" presStyleIdx="1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0E9EB-FB90-45FB-9FA5-5F87524A90C1}" type="pres">
      <dgm:prSet presAssocID="{0142E96C-D912-4179-97BF-B29224042108}" presName="descendantText" presStyleLbl="alignAccFollow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A8BB32-6DC6-4FE5-AF51-97130C485B0A}" type="pres">
      <dgm:prSet presAssocID="{071C0D75-E6EE-4E8B-B3D0-308CC047397A}" presName="sp" presStyleCnt="0"/>
      <dgm:spPr/>
    </dgm:pt>
    <dgm:pt modelId="{0F080254-2665-4721-9570-8FD553BEBD5F}" type="pres">
      <dgm:prSet presAssocID="{AF17C953-9F91-4F27-A460-AB10A52C76F7}" presName="linNode" presStyleCnt="0"/>
      <dgm:spPr/>
    </dgm:pt>
    <dgm:pt modelId="{E7BF535A-92A8-4B2F-8BA5-020896E8FAE7}" type="pres">
      <dgm:prSet presAssocID="{AF17C953-9F91-4F27-A460-AB10A52C76F7}" presName="parentText" presStyleLbl="node1" presStyleIdx="2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D6CC8-5CD8-4368-B0F5-23F09D699796}" type="pres">
      <dgm:prSet presAssocID="{AF17C953-9F91-4F27-A460-AB10A52C76F7}" presName="descendantText" presStyleLbl="alignAccFollow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0CE6A-8CC5-4B1B-9EC5-A8C477813551}" type="pres">
      <dgm:prSet presAssocID="{C207BA78-B8E4-4735-9739-50C2087BD12C}" presName="sp" presStyleCnt="0"/>
      <dgm:spPr/>
    </dgm:pt>
    <dgm:pt modelId="{148653BD-4ED0-4FE3-ABF3-F2D120CA4AFF}" type="pres">
      <dgm:prSet presAssocID="{F626CB2E-2B3F-4D02-80D9-1C95B6603E02}" presName="linNode" presStyleCnt="0"/>
      <dgm:spPr/>
    </dgm:pt>
    <dgm:pt modelId="{839E445A-D3DF-492C-B112-C2B1281C1F08}" type="pres">
      <dgm:prSet presAssocID="{F626CB2E-2B3F-4D02-80D9-1C95B6603E02}" presName="parentText" presStyleLbl="node1" presStyleIdx="3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259B8F-4A12-4195-AD77-E69FF3E468C4}" type="pres">
      <dgm:prSet presAssocID="{F626CB2E-2B3F-4D02-80D9-1C95B6603E02}" presName="descendantText" presStyleLbl="alignAccFollow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2C575-7465-45BE-9EB0-486E64422316}" type="pres">
      <dgm:prSet presAssocID="{0CEB7303-4254-40C6-A4E2-727182DBA9E2}" presName="sp" presStyleCnt="0"/>
      <dgm:spPr/>
    </dgm:pt>
    <dgm:pt modelId="{0C1367A5-68F4-42BE-B670-C19F296A00C4}" type="pres">
      <dgm:prSet presAssocID="{F1EE13E3-E7C5-491C-BBCF-42B161DD5FAC}" presName="linNode" presStyleCnt="0"/>
      <dgm:spPr/>
    </dgm:pt>
    <dgm:pt modelId="{D12A7D13-04F7-4A0A-84C5-8EE20A619167}" type="pres">
      <dgm:prSet presAssocID="{F1EE13E3-E7C5-491C-BBCF-42B161DD5FAC}" presName="parentText" presStyleLbl="node1" presStyleIdx="4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11EE8-1607-460A-A377-E390757E1C16}" type="pres">
      <dgm:prSet presAssocID="{F1EE13E3-E7C5-491C-BBCF-42B161DD5FAC}" presName="descendantText" presStyleLbl="alignAccFollow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9AA28-A766-4007-928A-5BC4F4F4CA11}" type="pres">
      <dgm:prSet presAssocID="{0B9B0F6A-6B85-42E3-BDBA-C2F605111AF2}" presName="sp" presStyleCnt="0"/>
      <dgm:spPr/>
    </dgm:pt>
    <dgm:pt modelId="{51119EF9-6B65-42FC-A889-0270118993CF}" type="pres">
      <dgm:prSet presAssocID="{D07E073F-889A-4CEE-87B8-8FB9ACADE9AF}" presName="linNode" presStyleCnt="0"/>
      <dgm:spPr/>
    </dgm:pt>
    <dgm:pt modelId="{8A28FD4B-F1DD-48F4-951F-3D0FCC7C9E7F}" type="pres">
      <dgm:prSet presAssocID="{D07E073F-889A-4CEE-87B8-8FB9ACADE9AF}" presName="parentText" presStyleLbl="node1" presStyleIdx="5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3EDC5-5F09-49D8-A486-ABFF6F36A804}" type="pres">
      <dgm:prSet presAssocID="{D07E073F-889A-4CEE-87B8-8FB9ACADE9AF}" presName="descendantText" presStyleLbl="alignAccFollow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70466-FEC7-435A-9382-8A71B061C5C7}" type="pres">
      <dgm:prSet presAssocID="{634F766F-23EE-4EA3-8054-8E2411EC5B3B}" presName="sp" presStyleCnt="0"/>
      <dgm:spPr/>
    </dgm:pt>
    <dgm:pt modelId="{37C07D62-8D08-4511-97C9-495AA405C32D}" type="pres">
      <dgm:prSet presAssocID="{FB009122-CFA5-4337-8EC8-C7821B84CEE7}" presName="linNode" presStyleCnt="0"/>
      <dgm:spPr/>
    </dgm:pt>
    <dgm:pt modelId="{83157051-2984-4DE3-98C4-6E9DB3EF357F}" type="pres">
      <dgm:prSet presAssocID="{FB009122-CFA5-4337-8EC8-C7821B84CEE7}" presName="parentText" presStyleLbl="node1" presStyleIdx="6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51079-3E29-4095-9CAC-82D735CC5956}" type="pres">
      <dgm:prSet presAssocID="{FB009122-CFA5-4337-8EC8-C7821B84CEE7}" presName="descendantText" presStyleLbl="alignAccFollow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AE8FBC-0520-4A13-B7A4-CF37ED0F944D}" type="pres">
      <dgm:prSet presAssocID="{EFFD4303-E5FF-4E44-8C1C-7E407BF8609F}" presName="sp" presStyleCnt="0"/>
      <dgm:spPr/>
    </dgm:pt>
    <dgm:pt modelId="{DC0FDDA2-D71D-4C92-B6DC-6BAEDA3383EB}" type="pres">
      <dgm:prSet presAssocID="{ABF6E74A-D6C1-4761-B757-76AF6348E379}" presName="linNode" presStyleCnt="0"/>
      <dgm:spPr/>
    </dgm:pt>
    <dgm:pt modelId="{F9F84577-5D38-4104-9A6B-98D26410EC8A}" type="pres">
      <dgm:prSet presAssocID="{ABF6E74A-D6C1-4761-B757-76AF6348E379}" presName="parentText" presStyleLbl="node1" presStyleIdx="7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F6CF3-4898-4F55-83DD-5883B18C47CD}" type="pres">
      <dgm:prSet presAssocID="{ABF6E74A-D6C1-4761-B757-76AF6348E379}" presName="descendantText" presStyleLbl="alignAccFollow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27A4B-9B77-4883-B208-8B9B9BF3EB73}" type="pres">
      <dgm:prSet presAssocID="{CB98AC5C-3E4E-4546-988C-5CD595DD60EA}" presName="sp" presStyleCnt="0"/>
      <dgm:spPr/>
    </dgm:pt>
    <dgm:pt modelId="{EC3FC956-83F5-4805-A5BA-3FC5169BC63C}" type="pres">
      <dgm:prSet presAssocID="{A15F52CF-7F65-47E4-AB90-63F6928FC754}" presName="linNode" presStyleCnt="0"/>
      <dgm:spPr/>
    </dgm:pt>
    <dgm:pt modelId="{E623DE6C-3B7D-44D4-AC79-12061B7C4718}" type="pres">
      <dgm:prSet presAssocID="{A15F52CF-7F65-47E4-AB90-63F6928FC754}" presName="parentText" presStyleLbl="node1" presStyleIdx="8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D7F04E-74D3-45D4-A0E7-63A82DFCF863}" type="pres">
      <dgm:prSet presAssocID="{A15F52CF-7F65-47E4-AB90-63F6928FC754}" presName="descendantText" presStyleLbl="alignAccFollow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9DA29A-B12B-4006-9712-781B105A060F}" type="pres">
      <dgm:prSet presAssocID="{AAB9A635-FA8C-4B5B-BA7A-60E3697D248E}" presName="sp" presStyleCnt="0"/>
      <dgm:spPr/>
    </dgm:pt>
    <dgm:pt modelId="{C411BBC3-1C5F-46F9-8279-7EB3AA5BDBDC}" type="pres">
      <dgm:prSet presAssocID="{FA7A36DC-2FD0-49E7-81AA-52B944DCED3F}" presName="linNode" presStyleCnt="0"/>
      <dgm:spPr/>
    </dgm:pt>
    <dgm:pt modelId="{40F6C6E9-6644-4988-B6E2-13489CE23ECF}" type="pres">
      <dgm:prSet presAssocID="{FA7A36DC-2FD0-49E7-81AA-52B944DCED3F}" presName="parentText" presStyleLbl="node1" presStyleIdx="9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9A8D59-AD0B-4EF6-8671-3338F88D941C}" type="pres">
      <dgm:prSet presAssocID="{FA7A36DC-2FD0-49E7-81AA-52B944DCED3F}" presName="descendantText" presStyleLbl="alignAccFollow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42E6F-0E6D-418B-981F-DCF000CC202F}" type="pres">
      <dgm:prSet presAssocID="{2672A640-0C13-424D-ACED-A6747D60C8E7}" presName="sp" presStyleCnt="0"/>
      <dgm:spPr/>
    </dgm:pt>
    <dgm:pt modelId="{1E947600-CA93-478F-8DEC-7318A152C307}" type="pres">
      <dgm:prSet presAssocID="{AC2FDFD2-E1B6-42B3-BCF9-E016FC223373}" presName="linNode" presStyleCnt="0"/>
      <dgm:spPr/>
    </dgm:pt>
    <dgm:pt modelId="{9E3EBC97-33DA-45ED-9DF5-749C446D9FF0}" type="pres">
      <dgm:prSet presAssocID="{AC2FDFD2-E1B6-42B3-BCF9-E016FC223373}" presName="parentText" presStyleLbl="node1" presStyleIdx="10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7877B-C659-4312-8FBA-4523B591EB4C}" type="pres">
      <dgm:prSet presAssocID="{AC2FDFD2-E1B6-42B3-BCF9-E016FC223373}" presName="descendantText" presStyleLbl="alignAccFollow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37E8A7-3227-43F0-915C-150CE04ABE77}" type="pres">
      <dgm:prSet presAssocID="{3D1FD3C6-4617-42E7-8D5D-6560247EE985}" presName="sp" presStyleCnt="0"/>
      <dgm:spPr/>
    </dgm:pt>
    <dgm:pt modelId="{E12D607E-AA66-4869-9CF7-0820802B07EA}" type="pres">
      <dgm:prSet presAssocID="{8D8865AE-21DA-4719-90FB-688F4516CA39}" presName="linNode" presStyleCnt="0"/>
      <dgm:spPr/>
    </dgm:pt>
    <dgm:pt modelId="{BC9DAAAD-1061-47BB-8912-E8EC6150C57C}" type="pres">
      <dgm:prSet presAssocID="{8D8865AE-21DA-4719-90FB-688F4516CA39}" presName="parentText" presStyleLbl="node1" presStyleIdx="11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82D92-D8C8-44A5-B114-D26143C82F77}" type="pres">
      <dgm:prSet presAssocID="{8D8865AE-21DA-4719-90FB-688F4516CA39}" presName="descendantText" presStyleLbl="alignAccFollow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6D4BC-7DC6-427E-92BC-A64C68ECC86B}" type="pres">
      <dgm:prSet presAssocID="{0C631957-6407-4D6B-938E-3CDEBBA5371A}" presName="sp" presStyleCnt="0"/>
      <dgm:spPr/>
    </dgm:pt>
    <dgm:pt modelId="{C5EA521F-A5C8-4127-B8A6-1341A78081FE}" type="pres">
      <dgm:prSet presAssocID="{72FE2A93-1DFF-4129-9BF5-5E8B7F5C179B}" presName="linNode" presStyleCnt="0"/>
      <dgm:spPr/>
    </dgm:pt>
    <dgm:pt modelId="{6B942B18-3D8D-49E2-BEFF-3F4E12670435}" type="pres">
      <dgm:prSet presAssocID="{72FE2A93-1DFF-4129-9BF5-5E8B7F5C179B}" presName="parentText" presStyleLbl="node1" presStyleIdx="12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84E3B-0546-45C5-BD2B-231A813BF41B}" type="pres">
      <dgm:prSet presAssocID="{72FE2A93-1DFF-4129-9BF5-5E8B7F5C179B}" presName="descendantText" presStyleLbl="alignAccFollow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92295-8C99-4552-8787-E58C3D539B3F}" type="pres">
      <dgm:prSet presAssocID="{50777E41-A517-407D-8678-6FC712D347C4}" presName="sp" presStyleCnt="0"/>
      <dgm:spPr/>
    </dgm:pt>
    <dgm:pt modelId="{FDF64A08-690D-44EC-84A4-614D7278A9AA}" type="pres">
      <dgm:prSet presAssocID="{4BC1AB58-F93B-46C3-8280-31A9F5C08821}" presName="linNode" presStyleCnt="0"/>
      <dgm:spPr/>
    </dgm:pt>
    <dgm:pt modelId="{9C0ED630-6268-4C5C-99C4-5E7B55BD5CE5}" type="pres">
      <dgm:prSet presAssocID="{4BC1AB58-F93B-46C3-8280-31A9F5C08821}" presName="parentText" presStyleLbl="node1" presStyleIdx="13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5AA73-C50E-4CD5-A169-8E4184C527FA}" type="pres">
      <dgm:prSet presAssocID="{4BC1AB58-F93B-46C3-8280-31A9F5C08821}" presName="descendantText" presStyleLbl="alignAccFollow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325C7F-04CA-4324-AFE1-A05F0DD3562E}" type="pres">
      <dgm:prSet presAssocID="{7FFAC71B-9386-4263-A565-8302A48DE859}" presName="sp" presStyleCnt="0"/>
      <dgm:spPr/>
    </dgm:pt>
    <dgm:pt modelId="{600DC615-ABBE-4A99-91B7-F2922BCE0273}" type="pres">
      <dgm:prSet presAssocID="{6B479B5F-1A37-4642-AA88-6CAB77FB2A15}" presName="linNode" presStyleCnt="0"/>
      <dgm:spPr/>
    </dgm:pt>
    <dgm:pt modelId="{7435F391-8F21-47A1-8547-541AD068F8ED}" type="pres">
      <dgm:prSet presAssocID="{6B479B5F-1A37-4642-AA88-6CAB77FB2A15}" presName="parentText" presStyleLbl="node1" presStyleIdx="14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EC6E9-55D9-47C8-81C3-00B336481A58}" type="pres">
      <dgm:prSet presAssocID="{6B479B5F-1A37-4642-AA88-6CAB77FB2A15}" presName="descendantText" presStyleLbl="alignAccFollow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49ACE-0171-4385-9DE7-99FD0BF1E0D6}" type="pres">
      <dgm:prSet presAssocID="{FF56CB12-B4A5-4DF8-B6E1-DE0B0062D1B0}" presName="sp" presStyleCnt="0"/>
      <dgm:spPr/>
    </dgm:pt>
    <dgm:pt modelId="{8AA9F835-AE79-40E2-9518-58D6092D06F4}" type="pres">
      <dgm:prSet presAssocID="{179B75F8-40F1-4838-9BD4-EFCE745F977A}" presName="linNode" presStyleCnt="0"/>
      <dgm:spPr/>
    </dgm:pt>
    <dgm:pt modelId="{A43B95B0-DC6C-4E12-B882-474706608933}" type="pres">
      <dgm:prSet presAssocID="{179B75F8-40F1-4838-9BD4-EFCE745F977A}" presName="parentText" presStyleLbl="node1" presStyleIdx="15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73B9B-EB6A-40FB-946E-6FAD9B4402FA}" type="pres">
      <dgm:prSet presAssocID="{179B75F8-40F1-4838-9BD4-EFCE745F977A}" presName="descendantText" presStyleLbl="alignAccFollow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54EFA8-6477-43D0-B001-65534DB260E9}" type="presOf" srcId="{3BB060A6-57FA-48FB-AA35-18FC8BB31CC2}" destId="{613CA413-93EF-49A8-AAC8-BC495D84A19B}" srcOrd="0" destOrd="0" presId="urn:microsoft.com/office/officeart/2005/8/layout/vList5"/>
    <dgm:cxn modelId="{D4C81DF7-EA00-4E27-A079-8F6ADD15A4C6}" type="presOf" srcId="{ABF6E74A-D6C1-4761-B757-76AF6348E379}" destId="{F9F84577-5D38-4104-9A6B-98D26410EC8A}" srcOrd="0" destOrd="0" presId="urn:microsoft.com/office/officeart/2005/8/layout/vList5"/>
    <dgm:cxn modelId="{78816174-51AB-4995-8A89-6EEE71D87E43}" srcId="{0142E96C-D912-4179-97BF-B29224042108}" destId="{07C74F22-883F-44FF-9CF8-E1777F2A7A12}" srcOrd="0" destOrd="0" parTransId="{D11E5304-1572-4C68-A736-E413BF79FE6A}" sibTransId="{E214A04F-BFFB-4269-A180-2896987FF09E}"/>
    <dgm:cxn modelId="{C5593504-45E7-4643-91ED-48AE4E64C9D7}" type="presOf" srcId="{89928623-ACFE-45CF-B532-1F4FC9FF37D4}" destId="{67584E3B-0546-45C5-BD2B-231A813BF41B}" srcOrd="0" destOrd="0" presId="urn:microsoft.com/office/officeart/2005/8/layout/vList5"/>
    <dgm:cxn modelId="{9D347AD4-3841-484C-B350-846316D47D11}" srcId="{DF0474DB-9497-4BDE-BD5C-A3BFDA082737}" destId="{3BB060A6-57FA-48FB-AA35-18FC8BB31CC2}" srcOrd="0" destOrd="0" parTransId="{3995BB55-776D-4421-8F89-5E828FB340D7}" sibTransId="{5B98078C-B72C-407F-9E92-A2651D31C9E7}"/>
    <dgm:cxn modelId="{680B586B-507C-4EF9-B892-74C27D83E7D3}" srcId="{DF0474DB-9497-4BDE-BD5C-A3BFDA082737}" destId="{F626CB2E-2B3F-4D02-80D9-1C95B6603E02}" srcOrd="3" destOrd="0" parTransId="{95499BC8-B867-46E3-80B5-6147360B6B43}" sibTransId="{0CEB7303-4254-40C6-A4E2-727182DBA9E2}"/>
    <dgm:cxn modelId="{08AEE7C0-0BA6-47C3-9AEE-28F2CF557CE3}" srcId="{8D8865AE-21DA-4719-90FB-688F4516CA39}" destId="{83759F17-2871-4B7E-B506-02350628EE6F}" srcOrd="0" destOrd="0" parTransId="{485F2045-1227-4372-8E55-D4F1DC021BE8}" sibTransId="{1E2E3799-B5D4-44D9-8D8D-9374A5CABABF}"/>
    <dgm:cxn modelId="{0BB62F7D-50C5-4ECE-92BF-E673700279BD}" srcId="{AF17C953-9F91-4F27-A460-AB10A52C76F7}" destId="{F2612EEF-D908-404F-9347-676A84E61980}" srcOrd="0" destOrd="0" parTransId="{A2FB6132-A7DB-497F-854C-05336AD30B60}" sibTransId="{2AF60484-2568-45A5-A190-84911E964262}"/>
    <dgm:cxn modelId="{F6FFB2E7-CCD1-4B71-81F1-BEDBF29FDB4E}" type="presOf" srcId="{AF17C953-9F91-4F27-A460-AB10A52C76F7}" destId="{E7BF535A-92A8-4B2F-8BA5-020896E8FAE7}" srcOrd="0" destOrd="0" presId="urn:microsoft.com/office/officeart/2005/8/layout/vList5"/>
    <dgm:cxn modelId="{6C7280DF-D89C-4D81-A029-9609BC5C3B5A}" type="presOf" srcId="{2D03FAFC-78F8-492C-BFCC-1BDEF1DD7589}" destId="{FDBF6CF3-4898-4F55-83DD-5883B18C47CD}" srcOrd="0" destOrd="0" presId="urn:microsoft.com/office/officeart/2005/8/layout/vList5"/>
    <dgm:cxn modelId="{8827DE71-5EDC-4A53-976B-018A43FDB958}" srcId="{DF0474DB-9497-4BDE-BD5C-A3BFDA082737}" destId="{4BC1AB58-F93B-46C3-8280-31A9F5C08821}" srcOrd="13" destOrd="0" parTransId="{46D482AF-CECB-4FD3-839B-F4F4F75B86C4}" sibTransId="{7FFAC71B-9386-4263-A565-8302A48DE859}"/>
    <dgm:cxn modelId="{ECA14794-A571-474A-A52B-3F7C4DFD05D5}" srcId="{ABF6E74A-D6C1-4761-B757-76AF6348E379}" destId="{2D03FAFC-78F8-492C-BFCC-1BDEF1DD7589}" srcOrd="0" destOrd="0" parTransId="{D749A0BF-E81A-4D7C-9887-92F4A5652066}" sibTransId="{2B520E45-5D0E-447B-AEC6-63A2455218FA}"/>
    <dgm:cxn modelId="{F7CF5F5B-F284-47AD-BB09-0A2395D3A237}" type="presOf" srcId="{186939C0-667F-4515-B80F-E337CB0B8C09}" destId="{E8D7F04E-74D3-45D4-A0E7-63A82DFCF863}" srcOrd="0" destOrd="0" presId="urn:microsoft.com/office/officeart/2005/8/layout/vList5"/>
    <dgm:cxn modelId="{EB6AE2CA-7BE4-49E2-9132-DB9E18E4E451}" type="presOf" srcId="{55D099E4-7871-4B78-9D19-FAF09A9EF2C0}" destId="{67F11EE8-1607-460A-A377-E390757E1C16}" srcOrd="0" destOrd="0" presId="urn:microsoft.com/office/officeart/2005/8/layout/vList5"/>
    <dgm:cxn modelId="{318DDF23-FCCE-4752-8593-A74F37C29E70}" srcId="{DF0474DB-9497-4BDE-BD5C-A3BFDA082737}" destId="{A15F52CF-7F65-47E4-AB90-63F6928FC754}" srcOrd="8" destOrd="0" parTransId="{3A7DA586-E841-4775-81F3-C715BA0AF094}" sibTransId="{AAB9A635-FA8C-4B5B-BA7A-60E3697D248E}"/>
    <dgm:cxn modelId="{FA085F69-2E9F-4139-84CE-E5C43BA3A485}" type="presOf" srcId="{07C74F22-883F-44FF-9CF8-E1777F2A7A12}" destId="{9230E9EB-FB90-45FB-9FA5-5F87524A90C1}" srcOrd="0" destOrd="0" presId="urn:microsoft.com/office/officeart/2005/8/layout/vList5"/>
    <dgm:cxn modelId="{68517CA1-FD0E-4C98-B041-D25554BB2F7E}" type="presOf" srcId="{19D35EB4-58E6-4F7D-A0F8-F972ED4E17DD}" destId="{4B9EC6E9-55D9-47C8-81C3-00B336481A58}" srcOrd="0" destOrd="0" presId="urn:microsoft.com/office/officeart/2005/8/layout/vList5"/>
    <dgm:cxn modelId="{B3B1190B-9BAB-4C7F-BEE3-8AA5EA615084}" type="presOf" srcId="{33AB7C72-C9FE-4688-85DF-820758E5E264}" destId="{D7A6B838-5B32-448B-AD31-A12DF764522C}" srcOrd="0" destOrd="0" presId="urn:microsoft.com/office/officeart/2005/8/layout/vList5"/>
    <dgm:cxn modelId="{390784BD-414D-4CE8-83AD-6F92DD88A8F7}" srcId="{F1EE13E3-E7C5-491C-BBCF-42B161DD5FAC}" destId="{55D099E4-7871-4B78-9D19-FAF09A9EF2C0}" srcOrd="0" destOrd="0" parTransId="{A49BD705-20F6-4407-BB69-0F437FCE6EC6}" sibTransId="{BC6A8D09-0F36-4AF1-9C8D-47FD833108EC}"/>
    <dgm:cxn modelId="{997B8368-B3BF-464F-BDD2-2277E90B8417}" type="presOf" srcId="{DF0474DB-9497-4BDE-BD5C-A3BFDA082737}" destId="{91C7F4C1-5D4E-4FC0-B334-D8C51893CCA5}" srcOrd="0" destOrd="0" presId="urn:microsoft.com/office/officeart/2005/8/layout/vList5"/>
    <dgm:cxn modelId="{38327142-40B2-480E-A634-234026C76B90}" srcId="{DF0474DB-9497-4BDE-BD5C-A3BFDA082737}" destId="{FB009122-CFA5-4337-8EC8-C7821B84CEE7}" srcOrd="6" destOrd="0" parTransId="{EB5AF15A-FC00-43E8-84F3-CE59E196AE5B}" sibTransId="{EFFD4303-E5FF-4E44-8C1C-7E407BF8609F}"/>
    <dgm:cxn modelId="{12C0D576-74C1-470C-84FC-D6247311401C}" type="presOf" srcId="{F1EE13E3-E7C5-491C-BBCF-42B161DD5FAC}" destId="{D12A7D13-04F7-4A0A-84C5-8EE20A619167}" srcOrd="0" destOrd="0" presId="urn:microsoft.com/office/officeart/2005/8/layout/vList5"/>
    <dgm:cxn modelId="{178B7E55-0B46-4C21-804A-D0046C0ED8A8}" type="presOf" srcId="{72FE2A93-1DFF-4129-9BF5-5E8B7F5C179B}" destId="{6B942B18-3D8D-49E2-BEFF-3F4E12670435}" srcOrd="0" destOrd="0" presId="urn:microsoft.com/office/officeart/2005/8/layout/vList5"/>
    <dgm:cxn modelId="{1D200FB6-85C1-476B-AC5E-061C3063F39E}" type="presOf" srcId="{83759F17-2871-4B7E-B506-02350628EE6F}" destId="{4D582D92-D8C8-44A5-B114-D26143C82F77}" srcOrd="0" destOrd="0" presId="urn:microsoft.com/office/officeart/2005/8/layout/vList5"/>
    <dgm:cxn modelId="{4F9CA287-46C5-4D0C-9484-F912FF85021A}" srcId="{DF0474DB-9497-4BDE-BD5C-A3BFDA082737}" destId="{8D8865AE-21DA-4719-90FB-688F4516CA39}" srcOrd="11" destOrd="0" parTransId="{1E7AF95A-21AA-4925-B3CF-8B4E7B22734F}" sibTransId="{0C631957-6407-4D6B-938E-3CDEBBA5371A}"/>
    <dgm:cxn modelId="{469DAA3C-3A7A-4801-B212-18C88882401E}" srcId="{AC2FDFD2-E1B6-42B3-BCF9-E016FC223373}" destId="{8A1872B8-C4EE-4D3B-B359-F733E46DD597}" srcOrd="0" destOrd="0" parTransId="{3CB0735E-56BA-4065-8B42-316058C8C4C5}" sibTransId="{DAC28BC2-8922-425F-826E-4707BFC6592D}"/>
    <dgm:cxn modelId="{E0875762-BF4B-4CCA-A2E7-8815BB68CBC1}" type="presOf" srcId="{64B719E9-3DC3-417F-BAE5-343AF08573C6}" destId="{FE9A8D59-AD0B-4EF6-8671-3338F88D941C}" srcOrd="0" destOrd="0" presId="urn:microsoft.com/office/officeart/2005/8/layout/vList5"/>
    <dgm:cxn modelId="{A628573D-24CA-4DDE-B3B2-AFDBAC47215B}" type="presOf" srcId="{B2245896-401F-49DB-AF7F-2594E62E0A3E}" destId="{4D073B9B-EB6A-40FB-946E-6FAD9B4402FA}" srcOrd="0" destOrd="0" presId="urn:microsoft.com/office/officeart/2005/8/layout/vList5"/>
    <dgm:cxn modelId="{9D1CCE47-5940-49BD-AEA7-D6ABBB31F90B}" type="presOf" srcId="{0142E96C-D912-4179-97BF-B29224042108}" destId="{AD8C3539-7D8C-475D-A415-35670BA1637C}" srcOrd="0" destOrd="0" presId="urn:microsoft.com/office/officeart/2005/8/layout/vList5"/>
    <dgm:cxn modelId="{650CEB13-3037-4146-8BD0-01576BB6AB49}" srcId="{FA7A36DC-2FD0-49E7-81AA-52B944DCED3F}" destId="{64B719E9-3DC3-417F-BAE5-343AF08573C6}" srcOrd="0" destOrd="0" parTransId="{DA177D9F-AA78-4626-A592-FDC5B2F32394}" sibTransId="{940CFFFD-E3B0-4D8A-9691-82ADD28F646D}"/>
    <dgm:cxn modelId="{1B824260-F0FC-461C-B0AB-F71DD952D071}" srcId="{FB009122-CFA5-4337-8EC8-C7821B84CEE7}" destId="{BFB1B6DC-032D-4BE5-A753-3A90BB9FC74B}" srcOrd="0" destOrd="0" parTransId="{FFC392E2-0310-4CDC-BC22-3FDA4A1E5A09}" sibTransId="{F24EE8BC-5718-4D53-814D-25BE2832573B}"/>
    <dgm:cxn modelId="{F1ACA338-1B63-4D41-B967-1A3B22BC3BBE}" type="presOf" srcId="{8A1872B8-C4EE-4D3B-B359-F733E46DD597}" destId="{9547877B-C659-4312-8FBA-4523B591EB4C}" srcOrd="0" destOrd="0" presId="urn:microsoft.com/office/officeart/2005/8/layout/vList5"/>
    <dgm:cxn modelId="{D8ED64FB-971F-473C-8FF7-01E30E45C0DD}" type="presOf" srcId="{1C6D19AD-2D5A-4F5C-9BD0-7E84DCB4B322}" destId="{D565AA73-C50E-4CD5-A169-8E4184C527FA}" srcOrd="0" destOrd="0" presId="urn:microsoft.com/office/officeart/2005/8/layout/vList5"/>
    <dgm:cxn modelId="{7E5863AC-4215-4029-831E-36FE12BBF17A}" type="presOf" srcId="{A15F52CF-7F65-47E4-AB90-63F6928FC754}" destId="{E623DE6C-3B7D-44D4-AC79-12061B7C4718}" srcOrd="0" destOrd="0" presId="urn:microsoft.com/office/officeart/2005/8/layout/vList5"/>
    <dgm:cxn modelId="{884D10B0-7CE6-419A-9580-2E50EF034F2C}" srcId="{DF0474DB-9497-4BDE-BD5C-A3BFDA082737}" destId="{ABF6E74A-D6C1-4761-B757-76AF6348E379}" srcOrd="7" destOrd="0" parTransId="{10633732-7A21-46CE-957F-47D21C34F617}" sibTransId="{CB98AC5C-3E4E-4546-988C-5CD595DD60EA}"/>
    <dgm:cxn modelId="{126B1663-97C4-4818-B91C-81E235169F83}" type="presOf" srcId="{FA7A36DC-2FD0-49E7-81AA-52B944DCED3F}" destId="{40F6C6E9-6644-4988-B6E2-13489CE23ECF}" srcOrd="0" destOrd="0" presId="urn:microsoft.com/office/officeart/2005/8/layout/vList5"/>
    <dgm:cxn modelId="{F946EC07-5691-4813-B565-582A12877822}" srcId="{4BC1AB58-F93B-46C3-8280-31A9F5C08821}" destId="{1C6D19AD-2D5A-4F5C-9BD0-7E84DCB4B322}" srcOrd="0" destOrd="0" parTransId="{F4D1D955-A5B7-4D29-9D05-360CC605D0E7}" sibTransId="{A0B5FE0E-8D73-4717-B9CE-DF5844DDD08E}"/>
    <dgm:cxn modelId="{3B85D2B8-104C-4FB6-B25D-D5653D60384E}" type="presOf" srcId="{FB009122-CFA5-4337-8EC8-C7821B84CEE7}" destId="{83157051-2984-4DE3-98C4-6E9DB3EF357F}" srcOrd="0" destOrd="0" presId="urn:microsoft.com/office/officeart/2005/8/layout/vList5"/>
    <dgm:cxn modelId="{5674C9B5-A65A-4707-A17B-F25295FDBB8E}" srcId="{DF0474DB-9497-4BDE-BD5C-A3BFDA082737}" destId="{72FE2A93-1DFF-4129-9BF5-5E8B7F5C179B}" srcOrd="12" destOrd="0" parTransId="{B7C58EFE-08CE-47BE-8DDA-15A8B3D4DE25}" sibTransId="{50777E41-A517-407D-8678-6FC712D347C4}"/>
    <dgm:cxn modelId="{11EBF5AA-E816-4728-BC85-6250BBDB3EDE}" srcId="{DF0474DB-9497-4BDE-BD5C-A3BFDA082737}" destId="{0142E96C-D912-4179-97BF-B29224042108}" srcOrd="1" destOrd="0" parTransId="{C7D69BE6-2FD9-4657-AA41-5C9CF1C23FDE}" sibTransId="{071C0D75-E6EE-4E8B-B3D0-308CC047397A}"/>
    <dgm:cxn modelId="{0639F552-4C94-4749-8557-91E76FF8E240}" type="presOf" srcId="{4BC1AB58-F93B-46C3-8280-31A9F5C08821}" destId="{9C0ED630-6268-4C5C-99C4-5E7B55BD5CE5}" srcOrd="0" destOrd="0" presId="urn:microsoft.com/office/officeart/2005/8/layout/vList5"/>
    <dgm:cxn modelId="{02EB9861-0BB5-4BB6-8CF6-755FB466A51C}" srcId="{DF0474DB-9497-4BDE-BD5C-A3BFDA082737}" destId="{D07E073F-889A-4CEE-87B8-8FB9ACADE9AF}" srcOrd="5" destOrd="0" parTransId="{FB43B054-3EC2-4945-B684-28BBCEA3B099}" sibTransId="{634F766F-23EE-4EA3-8054-8E2411EC5B3B}"/>
    <dgm:cxn modelId="{5D3113FD-6F0B-4268-833A-6C1896656618}" srcId="{3BB060A6-57FA-48FB-AA35-18FC8BB31CC2}" destId="{33AB7C72-C9FE-4688-85DF-820758E5E264}" srcOrd="0" destOrd="0" parTransId="{9D1F7ADE-DDB6-4EE9-B2D2-2973CCE69BF7}" sibTransId="{06460CB1-F0F0-4D1A-9165-8681AAC86B34}"/>
    <dgm:cxn modelId="{CFE3BFC0-5098-4782-B0C5-93F9E754BE91}" srcId="{6B479B5F-1A37-4642-AA88-6CAB77FB2A15}" destId="{19D35EB4-58E6-4F7D-A0F8-F972ED4E17DD}" srcOrd="0" destOrd="0" parTransId="{EF17515A-6BF8-4EF0-8655-8FAC9C045B38}" sibTransId="{8ACFCDBE-389A-420B-A970-79FBCFCA880D}"/>
    <dgm:cxn modelId="{6F9C6993-6F0A-4606-994E-9A793777745C}" type="presOf" srcId="{CC38EAA1-D335-4BBE-928E-350DF32634F6}" destId="{2503EDC5-5F09-49D8-A486-ABFF6F36A804}" srcOrd="0" destOrd="0" presId="urn:microsoft.com/office/officeart/2005/8/layout/vList5"/>
    <dgm:cxn modelId="{7531BE69-772B-4548-9ACD-6A7F6AF22F65}" type="presOf" srcId="{179B75F8-40F1-4838-9BD4-EFCE745F977A}" destId="{A43B95B0-DC6C-4E12-B882-474706608933}" srcOrd="0" destOrd="0" presId="urn:microsoft.com/office/officeart/2005/8/layout/vList5"/>
    <dgm:cxn modelId="{F997A3DC-E42F-4D60-83B1-906CF72EC729}" type="presOf" srcId="{AC2FDFD2-E1B6-42B3-BCF9-E016FC223373}" destId="{9E3EBC97-33DA-45ED-9DF5-749C446D9FF0}" srcOrd="0" destOrd="0" presId="urn:microsoft.com/office/officeart/2005/8/layout/vList5"/>
    <dgm:cxn modelId="{8E38F29B-0BF4-4F2B-A8C1-3A6E7D68BFF4}" srcId="{DF0474DB-9497-4BDE-BD5C-A3BFDA082737}" destId="{179B75F8-40F1-4838-9BD4-EFCE745F977A}" srcOrd="15" destOrd="0" parTransId="{CFA18D7E-C4DE-4CFB-A5DC-F511D6EF6E7D}" sibTransId="{54097C89-8394-42E1-A405-1C99C8B67026}"/>
    <dgm:cxn modelId="{B96E95A5-96DA-454D-848E-04D1BC0FEE49}" srcId="{F626CB2E-2B3F-4D02-80D9-1C95B6603E02}" destId="{9FA7BF31-F0C5-4A95-9418-E8A169BC4BF9}" srcOrd="0" destOrd="0" parTransId="{1157F533-4C8C-4477-85BC-8114939A4FAE}" sibTransId="{507D3AE9-EF47-4523-851D-5CB7239B02D9}"/>
    <dgm:cxn modelId="{64962615-6CBF-4BC1-8D43-75E3DD13C8B6}" srcId="{DF0474DB-9497-4BDE-BD5C-A3BFDA082737}" destId="{AC2FDFD2-E1B6-42B3-BCF9-E016FC223373}" srcOrd="10" destOrd="0" parTransId="{729825A8-DB0C-4EE7-AA16-34D429BCCF6F}" sibTransId="{3D1FD3C6-4617-42E7-8D5D-6560247EE985}"/>
    <dgm:cxn modelId="{E4ECB691-4B01-420D-94DD-ECE46868FFED}" srcId="{A15F52CF-7F65-47E4-AB90-63F6928FC754}" destId="{186939C0-667F-4515-B80F-E337CB0B8C09}" srcOrd="0" destOrd="0" parTransId="{0AD56068-D6C7-4100-8FBE-514357967F14}" sibTransId="{A6D5CE70-2E3A-4B88-AB6A-CF7D43175ACC}"/>
    <dgm:cxn modelId="{FC78AABF-4578-4861-9DA4-E51693E86D8F}" type="presOf" srcId="{D07E073F-889A-4CEE-87B8-8FB9ACADE9AF}" destId="{8A28FD4B-F1DD-48F4-951F-3D0FCC7C9E7F}" srcOrd="0" destOrd="0" presId="urn:microsoft.com/office/officeart/2005/8/layout/vList5"/>
    <dgm:cxn modelId="{A2DEBFD0-B4EC-45E8-8656-1DCCBDB369DE}" srcId="{DF0474DB-9497-4BDE-BD5C-A3BFDA082737}" destId="{F1EE13E3-E7C5-491C-BBCF-42B161DD5FAC}" srcOrd="4" destOrd="0" parTransId="{4D45E7D5-06E6-4B6E-B15F-35C2A7EE429F}" sibTransId="{0B9B0F6A-6B85-42E3-BDBA-C2F605111AF2}"/>
    <dgm:cxn modelId="{43131261-9E18-4E52-8273-9252300322B3}" srcId="{179B75F8-40F1-4838-9BD4-EFCE745F977A}" destId="{B2245896-401F-49DB-AF7F-2594E62E0A3E}" srcOrd="0" destOrd="0" parTransId="{BC168D3E-D6E2-4FC0-A89E-2465258537D4}" sibTransId="{1A6BD958-61C8-41C2-B602-54047E337BC1}"/>
    <dgm:cxn modelId="{4C2AA711-5F78-4C11-9EF9-81B5E2D394FB}" srcId="{DF0474DB-9497-4BDE-BD5C-A3BFDA082737}" destId="{AF17C953-9F91-4F27-A460-AB10A52C76F7}" srcOrd="2" destOrd="0" parTransId="{815EAFC5-B14C-4FFF-900D-B42B1F545F85}" sibTransId="{C207BA78-B8E4-4735-9739-50C2087BD12C}"/>
    <dgm:cxn modelId="{A6E0B9B9-F7FB-46F1-A858-B153EDCD95FE}" srcId="{72FE2A93-1DFF-4129-9BF5-5E8B7F5C179B}" destId="{89928623-ACFE-45CF-B532-1F4FC9FF37D4}" srcOrd="0" destOrd="0" parTransId="{7BFB85F3-676B-4597-8C4F-A66712BEB8F4}" sibTransId="{15249C83-658B-4E87-A94C-50A744833B17}"/>
    <dgm:cxn modelId="{10BDA1B5-FF02-4B18-B467-D7D4720ED99C}" type="presOf" srcId="{8D8865AE-21DA-4719-90FB-688F4516CA39}" destId="{BC9DAAAD-1061-47BB-8912-E8EC6150C57C}" srcOrd="0" destOrd="0" presId="urn:microsoft.com/office/officeart/2005/8/layout/vList5"/>
    <dgm:cxn modelId="{EE38C508-004F-42A9-BB99-B1775863FC01}" type="presOf" srcId="{F2612EEF-D908-404F-9347-676A84E61980}" destId="{1B4D6CC8-5CD8-4368-B0F5-23F09D699796}" srcOrd="0" destOrd="0" presId="urn:microsoft.com/office/officeart/2005/8/layout/vList5"/>
    <dgm:cxn modelId="{3FAF7C3F-8E2D-4DBD-9366-4BF25DBF1700}" srcId="{DF0474DB-9497-4BDE-BD5C-A3BFDA082737}" destId="{6B479B5F-1A37-4642-AA88-6CAB77FB2A15}" srcOrd="14" destOrd="0" parTransId="{A07345A3-E002-4648-AF27-61927266CC90}" sibTransId="{FF56CB12-B4A5-4DF8-B6E1-DE0B0062D1B0}"/>
    <dgm:cxn modelId="{EDE72513-151A-4AC4-8BCC-52B14326B8D6}" type="presOf" srcId="{BFB1B6DC-032D-4BE5-A753-3A90BB9FC74B}" destId="{9FC51079-3E29-4095-9CAC-82D735CC5956}" srcOrd="0" destOrd="0" presId="urn:microsoft.com/office/officeart/2005/8/layout/vList5"/>
    <dgm:cxn modelId="{AA1039E9-1C3D-4113-AE65-7C5E035B0FB2}" srcId="{D07E073F-889A-4CEE-87B8-8FB9ACADE9AF}" destId="{CC38EAA1-D335-4BBE-928E-350DF32634F6}" srcOrd="0" destOrd="0" parTransId="{4DFFEF75-4F38-4EDB-BF8B-F3A0294875B7}" sibTransId="{75AD9123-690B-4ED6-A471-BED813067E0E}"/>
    <dgm:cxn modelId="{6636F084-E615-4A79-B995-992AA1627E5D}" srcId="{DF0474DB-9497-4BDE-BD5C-A3BFDA082737}" destId="{FA7A36DC-2FD0-49E7-81AA-52B944DCED3F}" srcOrd="9" destOrd="0" parTransId="{03BA4475-D2BA-4881-B82E-A8BF878AD0AC}" sibTransId="{2672A640-0C13-424D-ACED-A6747D60C8E7}"/>
    <dgm:cxn modelId="{3A8FB96F-1DD2-4667-9972-C32CC1BD66CA}" type="presOf" srcId="{6B479B5F-1A37-4642-AA88-6CAB77FB2A15}" destId="{7435F391-8F21-47A1-8547-541AD068F8ED}" srcOrd="0" destOrd="0" presId="urn:microsoft.com/office/officeart/2005/8/layout/vList5"/>
    <dgm:cxn modelId="{D99BE468-E4BC-4CF6-A7A3-05D7F328FBDE}" type="presOf" srcId="{9FA7BF31-F0C5-4A95-9418-E8A169BC4BF9}" destId="{8E259B8F-4A12-4195-AD77-E69FF3E468C4}" srcOrd="0" destOrd="0" presId="urn:microsoft.com/office/officeart/2005/8/layout/vList5"/>
    <dgm:cxn modelId="{B66F5ACD-777A-4A52-BB2D-AA50DFB0C256}" type="presOf" srcId="{F626CB2E-2B3F-4D02-80D9-1C95B6603E02}" destId="{839E445A-D3DF-492C-B112-C2B1281C1F08}" srcOrd="0" destOrd="0" presId="urn:microsoft.com/office/officeart/2005/8/layout/vList5"/>
    <dgm:cxn modelId="{48E46C99-FFC2-4EB3-B5BE-2E9CF3FE1AD7}" type="presParOf" srcId="{91C7F4C1-5D4E-4FC0-B334-D8C51893CCA5}" destId="{EAA4DDF0-321D-4217-8D92-FE639492F954}" srcOrd="0" destOrd="0" presId="urn:microsoft.com/office/officeart/2005/8/layout/vList5"/>
    <dgm:cxn modelId="{1002A65C-09AB-4D97-909B-C2565918C190}" type="presParOf" srcId="{EAA4DDF0-321D-4217-8D92-FE639492F954}" destId="{613CA413-93EF-49A8-AAC8-BC495D84A19B}" srcOrd="0" destOrd="0" presId="urn:microsoft.com/office/officeart/2005/8/layout/vList5"/>
    <dgm:cxn modelId="{79AEA5E2-EE18-4B59-8D4E-852784CC24E6}" type="presParOf" srcId="{EAA4DDF0-321D-4217-8D92-FE639492F954}" destId="{D7A6B838-5B32-448B-AD31-A12DF764522C}" srcOrd="1" destOrd="0" presId="urn:microsoft.com/office/officeart/2005/8/layout/vList5"/>
    <dgm:cxn modelId="{63C3B495-95C8-4D08-B135-100CB2F0C2B0}" type="presParOf" srcId="{91C7F4C1-5D4E-4FC0-B334-D8C51893CCA5}" destId="{F8DB17B0-01AA-4D07-ABBE-266C71991DBA}" srcOrd="1" destOrd="0" presId="urn:microsoft.com/office/officeart/2005/8/layout/vList5"/>
    <dgm:cxn modelId="{6A6E531C-9EFA-4083-9F86-D1086C4DBFFD}" type="presParOf" srcId="{91C7F4C1-5D4E-4FC0-B334-D8C51893CCA5}" destId="{7156416F-428F-445E-A1D2-55B1F87EEE79}" srcOrd="2" destOrd="0" presId="urn:microsoft.com/office/officeart/2005/8/layout/vList5"/>
    <dgm:cxn modelId="{0C684ECB-4A66-4E42-96C9-08117FCF6793}" type="presParOf" srcId="{7156416F-428F-445E-A1D2-55B1F87EEE79}" destId="{AD8C3539-7D8C-475D-A415-35670BA1637C}" srcOrd="0" destOrd="0" presId="urn:microsoft.com/office/officeart/2005/8/layout/vList5"/>
    <dgm:cxn modelId="{42A9F7B7-3E71-448D-A4D6-A52F43F3384E}" type="presParOf" srcId="{7156416F-428F-445E-A1D2-55B1F87EEE79}" destId="{9230E9EB-FB90-45FB-9FA5-5F87524A90C1}" srcOrd="1" destOrd="0" presId="urn:microsoft.com/office/officeart/2005/8/layout/vList5"/>
    <dgm:cxn modelId="{0D803C96-37D6-4A72-9CE8-AAB7A8DFA544}" type="presParOf" srcId="{91C7F4C1-5D4E-4FC0-B334-D8C51893CCA5}" destId="{FCA8BB32-6DC6-4FE5-AF51-97130C485B0A}" srcOrd="3" destOrd="0" presId="urn:microsoft.com/office/officeart/2005/8/layout/vList5"/>
    <dgm:cxn modelId="{B44B67A3-DE18-4D75-996C-C85C553E56F2}" type="presParOf" srcId="{91C7F4C1-5D4E-4FC0-B334-D8C51893CCA5}" destId="{0F080254-2665-4721-9570-8FD553BEBD5F}" srcOrd="4" destOrd="0" presId="urn:microsoft.com/office/officeart/2005/8/layout/vList5"/>
    <dgm:cxn modelId="{9AF33D20-E472-45C9-B970-2FDCF244893A}" type="presParOf" srcId="{0F080254-2665-4721-9570-8FD553BEBD5F}" destId="{E7BF535A-92A8-4B2F-8BA5-020896E8FAE7}" srcOrd="0" destOrd="0" presId="urn:microsoft.com/office/officeart/2005/8/layout/vList5"/>
    <dgm:cxn modelId="{1582248A-568A-4BAA-81FD-F7C21E3B30B7}" type="presParOf" srcId="{0F080254-2665-4721-9570-8FD553BEBD5F}" destId="{1B4D6CC8-5CD8-4368-B0F5-23F09D699796}" srcOrd="1" destOrd="0" presId="urn:microsoft.com/office/officeart/2005/8/layout/vList5"/>
    <dgm:cxn modelId="{2B6DFBBB-F2E7-4940-AB06-A95037DE5909}" type="presParOf" srcId="{91C7F4C1-5D4E-4FC0-B334-D8C51893CCA5}" destId="{C0C0CE6A-8CC5-4B1B-9EC5-A8C477813551}" srcOrd="5" destOrd="0" presId="urn:microsoft.com/office/officeart/2005/8/layout/vList5"/>
    <dgm:cxn modelId="{5F05C860-4DAB-44E7-9DB3-735824760BD9}" type="presParOf" srcId="{91C7F4C1-5D4E-4FC0-B334-D8C51893CCA5}" destId="{148653BD-4ED0-4FE3-ABF3-F2D120CA4AFF}" srcOrd="6" destOrd="0" presId="urn:microsoft.com/office/officeart/2005/8/layout/vList5"/>
    <dgm:cxn modelId="{3473B8D6-64E0-469E-999E-D99246DC0AE5}" type="presParOf" srcId="{148653BD-4ED0-4FE3-ABF3-F2D120CA4AFF}" destId="{839E445A-D3DF-492C-B112-C2B1281C1F08}" srcOrd="0" destOrd="0" presId="urn:microsoft.com/office/officeart/2005/8/layout/vList5"/>
    <dgm:cxn modelId="{4C51DDDA-28C3-4AB2-9B8C-219BA1983169}" type="presParOf" srcId="{148653BD-4ED0-4FE3-ABF3-F2D120CA4AFF}" destId="{8E259B8F-4A12-4195-AD77-E69FF3E468C4}" srcOrd="1" destOrd="0" presId="urn:microsoft.com/office/officeart/2005/8/layout/vList5"/>
    <dgm:cxn modelId="{767A147D-4105-4FAC-8819-8C3F94DC3AD1}" type="presParOf" srcId="{91C7F4C1-5D4E-4FC0-B334-D8C51893CCA5}" destId="{8182C575-7465-45BE-9EB0-486E64422316}" srcOrd="7" destOrd="0" presId="urn:microsoft.com/office/officeart/2005/8/layout/vList5"/>
    <dgm:cxn modelId="{C63DCE78-BC45-4E23-87F8-6EAA7303E733}" type="presParOf" srcId="{91C7F4C1-5D4E-4FC0-B334-D8C51893CCA5}" destId="{0C1367A5-68F4-42BE-B670-C19F296A00C4}" srcOrd="8" destOrd="0" presId="urn:microsoft.com/office/officeart/2005/8/layout/vList5"/>
    <dgm:cxn modelId="{1DE09553-AC67-4DD9-9341-0516F6214A2E}" type="presParOf" srcId="{0C1367A5-68F4-42BE-B670-C19F296A00C4}" destId="{D12A7D13-04F7-4A0A-84C5-8EE20A619167}" srcOrd="0" destOrd="0" presId="urn:microsoft.com/office/officeart/2005/8/layout/vList5"/>
    <dgm:cxn modelId="{45BEFA59-A171-44AC-B1D4-6CB4A387B94E}" type="presParOf" srcId="{0C1367A5-68F4-42BE-B670-C19F296A00C4}" destId="{67F11EE8-1607-460A-A377-E390757E1C16}" srcOrd="1" destOrd="0" presId="urn:microsoft.com/office/officeart/2005/8/layout/vList5"/>
    <dgm:cxn modelId="{959831D9-BA2A-4BA7-8DC1-3BD8A1ADF4F6}" type="presParOf" srcId="{91C7F4C1-5D4E-4FC0-B334-D8C51893CCA5}" destId="{5F59AA28-A766-4007-928A-5BC4F4F4CA11}" srcOrd="9" destOrd="0" presId="urn:microsoft.com/office/officeart/2005/8/layout/vList5"/>
    <dgm:cxn modelId="{32178982-E0FD-49CB-84D3-0578E93AFCE3}" type="presParOf" srcId="{91C7F4C1-5D4E-4FC0-B334-D8C51893CCA5}" destId="{51119EF9-6B65-42FC-A889-0270118993CF}" srcOrd="10" destOrd="0" presId="urn:microsoft.com/office/officeart/2005/8/layout/vList5"/>
    <dgm:cxn modelId="{5A93E618-E652-48B4-8A76-F09D8CE78006}" type="presParOf" srcId="{51119EF9-6B65-42FC-A889-0270118993CF}" destId="{8A28FD4B-F1DD-48F4-951F-3D0FCC7C9E7F}" srcOrd="0" destOrd="0" presId="urn:microsoft.com/office/officeart/2005/8/layout/vList5"/>
    <dgm:cxn modelId="{D417E95A-D3F9-462B-845A-EA3AA7A628CD}" type="presParOf" srcId="{51119EF9-6B65-42FC-A889-0270118993CF}" destId="{2503EDC5-5F09-49D8-A486-ABFF6F36A804}" srcOrd="1" destOrd="0" presId="urn:microsoft.com/office/officeart/2005/8/layout/vList5"/>
    <dgm:cxn modelId="{9510D920-B560-4E03-A5F9-9DBFD07DBD2A}" type="presParOf" srcId="{91C7F4C1-5D4E-4FC0-B334-D8C51893CCA5}" destId="{49A70466-FEC7-435A-9382-8A71B061C5C7}" srcOrd="11" destOrd="0" presId="urn:microsoft.com/office/officeart/2005/8/layout/vList5"/>
    <dgm:cxn modelId="{BCB22AA7-7BA2-4DE2-9846-60D2485C0961}" type="presParOf" srcId="{91C7F4C1-5D4E-4FC0-B334-D8C51893CCA5}" destId="{37C07D62-8D08-4511-97C9-495AA405C32D}" srcOrd="12" destOrd="0" presId="urn:microsoft.com/office/officeart/2005/8/layout/vList5"/>
    <dgm:cxn modelId="{2BF2A185-0232-43FA-96D5-D50773490CD8}" type="presParOf" srcId="{37C07D62-8D08-4511-97C9-495AA405C32D}" destId="{83157051-2984-4DE3-98C4-6E9DB3EF357F}" srcOrd="0" destOrd="0" presId="urn:microsoft.com/office/officeart/2005/8/layout/vList5"/>
    <dgm:cxn modelId="{EE705F2D-A0FB-4E54-92AA-12E9871FFBD0}" type="presParOf" srcId="{37C07D62-8D08-4511-97C9-495AA405C32D}" destId="{9FC51079-3E29-4095-9CAC-82D735CC5956}" srcOrd="1" destOrd="0" presId="urn:microsoft.com/office/officeart/2005/8/layout/vList5"/>
    <dgm:cxn modelId="{05C87E1F-DF69-436C-B6A6-C9C7D214E8DB}" type="presParOf" srcId="{91C7F4C1-5D4E-4FC0-B334-D8C51893CCA5}" destId="{82AE8FBC-0520-4A13-B7A4-CF37ED0F944D}" srcOrd="13" destOrd="0" presId="urn:microsoft.com/office/officeart/2005/8/layout/vList5"/>
    <dgm:cxn modelId="{D439521B-1173-4F13-9794-08CB8F3A22F7}" type="presParOf" srcId="{91C7F4C1-5D4E-4FC0-B334-D8C51893CCA5}" destId="{DC0FDDA2-D71D-4C92-B6DC-6BAEDA3383EB}" srcOrd="14" destOrd="0" presId="urn:microsoft.com/office/officeart/2005/8/layout/vList5"/>
    <dgm:cxn modelId="{178F1900-19FE-49C8-9587-6BA9C563C958}" type="presParOf" srcId="{DC0FDDA2-D71D-4C92-B6DC-6BAEDA3383EB}" destId="{F9F84577-5D38-4104-9A6B-98D26410EC8A}" srcOrd="0" destOrd="0" presId="urn:microsoft.com/office/officeart/2005/8/layout/vList5"/>
    <dgm:cxn modelId="{090381F6-B099-4B25-A988-00C1C5615403}" type="presParOf" srcId="{DC0FDDA2-D71D-4C92-B6DC-6BAEDA3383EB}" destId="{FDBF6CF3-4898-4F55-83DD-5883B18C47CD}" srcOrd="1" destOrd="0" presId="urn:microsoft.com/office/officeart/2005/8/layout/vList5"/>
    <dgm:cxn modelId="{A3EB8A1E-DD45-47AC-8FE7-C2917D3F5621}" type="presParOf" srcId="{91C7F4C1-5D4E-4FC0-B334-D8C51893CCA5}" destId="{7C127A4B-9B77-4883-B208-8B9B9BF3EB73}" srcOrd="15" destOrd="0" presId="urn:microsoft.com/office/officeart/2005/8/layout/vList5"/>
    <dgm:cxn modelId="{FF113FF9-B480-4914-BD77-6E64B34873BE}" type="presParOf" srcId="{91C7F4C1-5D4E-4FC0-B334-D8C51893CCA5}" destId="{EC3FC956-83F5-4805-A5BA-3FC5169BC63C}" srcOrd="16" destOrd="0" presId="urn:microsoft.com/office/officeart/2005/8/layout/vList5"/>
    <dgm:cxn modelId="{A1D3139A-FFAC-4B19-952F-7C2ACD027972}" type="presParOf" srcId="{EC3FC956-83F5-4805-A5BA-3FC5169BC63C}" destId="{E623DE6C-3B7D-44D4-AC79-12061B7C4718}" srcOrd="0" destOrd="0" presId="urn:microsoft.com/office/officeart/2005/8/layout/vList5"/>
    <dgm:cxn modelId="{0364DEBA-A578-4F93-8B91-38133BFD1D72}" type="presParOf" srcId="{EC3FC956-83F5-4805-A5BA-3FC5169BC63C}" destId="{E8D7F04E-74D3-45D4-A0E7-63A82DFCF863}" srcOrd="1" destOrd="0" presId="urn:microsoft.com/office/officeart/2005/8/layout/vList5"/>
    <dgm:cxn modelId="{757E7785-502D-47EC-97B2-698514750B8C}" type="presParOf" srcId="{91C7F4C1-5D4E-4FC0-B334-D8C51893CCA5}" destId="{E59DA29A-B12B-4006-9712-781B105A060F}" srcOrd="17" destOrd="0" presId="urn:microsoft.com/office/officeart/2005/8/layout/vList5"/>
    <dgm:cxn modelId="{57F8F0D0-E9CE-4883-99F5-7F4C97ABA426}" type="presParOf" srcId="{91C7F4C1-5D4E-4FC0-B334-D8C51893CCA5}" destId="{C411BBC3-1C5F-46F9-8279-7EB3AA5BDBDC}" srcOrd="18" destOrd="0" presId="urn:microsoft.com/office/officeart/2005/8/layout/vList5"/>
    <dgm:cxn modelId="{C833088C-1B19-41E2-A340-BE2CF7E82DB7}" type="presParOf" srcId="{C411BBC3-1C5F-46F9-8279-7EB3AA5BDBDC}" destId="{40F6C6E9-6644-4988-B6E2-13489CE23ECF}" srcOrd="0" destOrd="0" presId="urn:microsoft.com/office/officeart/2005/8/layout/vList5"/>
    <dgm:cxn modelId="{299B2F96-6E38-4D62-B23D-056B62E2E17A}" type="presParOf" srcId="{C411BBC3-1C5F-46F9-8279-7EB3AA5BDBDC}" destId="{FE9A8D59-AD0B-4EF6-8671-3338F88D941C}" srcOrd="1" destOrd="0" presId="urn:microsoft.com/office/officeart/2005/8/layout/vList5"/>
    <dgm:cxn modelId="{DAA8246C-5753-4786-B9FD-C627E9013F7F}" type="presParOf" srcId="{91C7F4C1-5D4E-4FC0-B334-D8C51893CCA5}" destId="{F7F42E6F-0E6D-418B-981F-DCF000CC202F}" srcOrd="19" destOrd="0" presId="urn:microsoft.com/office/officeart/2005/8/layout/vList5"/>
    <dgm:cxn modelId="{11A4F00E-AFF9-414E-9CC0-FE75E62E4FAF}" type="presParOf" srcId="{91C7F4C1-5D4E-4FC0-B334-D8C51893CCA5}" destId="{1E947600-CA93-478F-8DEC-7318A152C307}" srcOrd="20" destOrd="0" presId="urn:microsoft.com/office/officeart/2005/8/layout/vList5"/>
    <dgm:cxn modelId="{AAF23176-877E-4D58-99CB-5946D057BFDD}" type="presParOf" srcId="{1E947600-CA93-478F-8DEC-7318A152C307}" destId="{9E3EBC97-33DA-45ED-9DF5-749C446D9FF0}" srcOrd="0" destOrd="0" presId="urn:microsoft.com/office/officeart/2005/8/layout/vList5"/>
    <dgm:cxn modelId="{A3B9EA3E-4B4A-46C0-B76E-191EB553D95F}" type="presParOf" srcId="{1E947600-CA93-478F-8DEC-7318A152C307}" destId="{9547877B-C659-4312-8FBA-4523B591EB4C}" srcOrd="1" destOrd="0" presId="urn:microsoft.com/office/officeart/2005/8/layout/vList5"/>
    <dgm:cxn modelId="{3390DAD7-5BC7-47B7-8A96-025E7712EE86}" type="presParOf" srcId="{91C7F4C1-5D4E-4FC0-B334-D8C51893CCA5}" destId="{0437E8A7-3227-43F0-915C-150CE04ABE77}" srcOrd="21" destOrd="0" presId="urn:microsoft.com/office/officeart/2005/8/layout/vList5"/>
    <dgm:cxn modelId="{A957B766-C6F9-4F9E-B7D6-D62EB2AC426F}" type="presParOf" srcId="{91C7F4C1-5D4E-4FC0-B334-D8C51893CCA5}" destId="{E12D607E-AA66-4869-9CF7-0820802B07EA}" srcOrd="22" destOrd="0" presId="urn:microsoft.com/office/officeart/2005/8/layout/vList5"/>
    <dgm:cxn modelId="{9DA3DF01-C437-4B0D-917C-77533100543E}" type="presParOf" srcId="{E12D607E-AA66-4869-9CF7-0820802B07EA}" destId="{BC9DAAAD-1061-47BB-8912-E8EC6150C57C}" srcOrd="0" destOrd="0" presId="urn:microsoft.com/office/officeart/2005/8/layout/vList5"/>
    <dgm:cxn modelId="{274ABD6C-E4A0-4954-A844-9FDBA11E8C3E}" type="presParOf" srcId="{E12D607E-AA66-4869-9CF7-0820802B07EA}" destId="{4D582D92-D8C8-44A5-B114-D26143C82F77}" srcOrd="1" destOrd="0" presId="urn:microsoft.com/office/officeart/2005/8/layout/vList5"/>
    <dgm:cxn modelId="{F8496641-ACC6-4E9C-8E1E-CEE07A048F06}" type="presParOf" srcId="{91C7F4C1-5D4E-4FC0-B334-D8C51893CCA5}" destId="{A906D4BC-7DC6-427E-92BC-A64C68ECC86B}" srcOrd="23" destOrd="0" presId="urn:microsoft.com/office/officeart/2005/8/layout/vList5"/>
    <dgm:cxn modelId="{DC27D440-21C1-4179-BD71-CDAED7840AD0}" type="presParOf" srcId="{91C7F4C1-5D4E-4FC0-B334-D8C51893CCA5}" destId="{C5EA521F-A5C8-4127-B8A6-1341A78081FE}" srcOrd="24" destOrd="0" presId="urn:microsoft.com/office/officeart/2005/8/layout/vList5"/>
    <dgm:cxn modelId="{B82B70E5-D952-4569-8391-4CBB25DB20FA}" type="presParOf" srcId="{C5EA521F-A5C8-4127-B8A6-1341A78081FE}" destId="{6B942B18-3D8D-49E2-BEFF-3F4E12670435}" srcOrd="0" destOrd="0" presId="urn:microsoft.com/office/officeart/2005/8/layout/vList5"/>
    <dgm:cxn modelId="{519B86AD-8BC8-4C39-8FCF-C2B3621F3053}" type="presParOf" srcId="{C5EA521F-A5C8-4127-B8A6-1341A78081FE}" destId="{67584E3B-0546-45C5-BD2B-231A813BF41B}" srcOrd="1" destOrd="0" presId="urn:microsoft.com/office/officeart/2005/8/layout/vList5"/>
    <dgm:cxn modelId="{FA361FD6-3519-41EC-90B2-5FF22976EB1B}" type="presParOf" srcId="{91C7F4C1-5D4E-4FC0-B334-D8C51893CCA5}" destId="{E5092295-8C99-4552-8787-E58C3D539B3F}" srcOrd="25" destOrd="0" presId="urn:microsoft.com/office/officeart/2005/8/layout/vList5"/>
    <dgm:cxn modelId="{A3C9B47F-7497-46C0-8488-FA361BE33EB1}" type="presParOf" srcId="{91C7F4C1-5D4E-4FC0-B334-D8C51893CCA5}" destId="{FDF64A08-690D-44EC-84A4-614D7278A9AA}" srcOrd="26" destOrd="0" presId="urn:microsoft.com/office/officeart/2005/8/layout/vList5"/>
    <dgm:cxn modelId="{8F63DA18-4FA1-4628-BDAC-3BD81D997B64}" type="presParOf" srcId="{FDF64A08-690D-44EC-84A4-614D7278A9AA}" destId="{9C0ED630-6268-4C5C-99C4-5E7B55BD5CE5}" srcOrd="0" destOrd="0" presId="urn:microsoft.com/office/officeart/2005/8/layout/vList5"/>
    <dgm:cxn modelId="{BAB72EF7-EA7F-4084-B4B3-2C057AF3135D}" type="presParOf" srcId="{FDF64A08-690D-44EC-84A4-614D7278A9AA}" destId="{D565AA73-C50E-4CD5-A169-8E4184C527FA}" srcOrd="1" destOrd="0" presId="urn:microsoft.com/office/officeart/2005/8/layout/vList5"/>
    <dgm:cxn modelId="{841E623A-369E-467B-84E9-720BE5DE601E}" type="presParOf" srcId="{91C7F4C1-5D4E-4FC0-B334-D8C51893CCA5}" destId="{A4325C7F-04CA-4324-AFE1-A05F0DD3562E}" srcOrd="27" destOrd="0" presId="urn:microsoft.com/office/officeart/2005/8/layout/vList5"/>
    <dgm:cxn modelId="{0304720A-9807-4932-89EA-4E3A14266095}" type="presParOf" srcId="{91C7F4C1-5D4E-4FC0-B334-D8C51893CCA5}" destId="{600DC615-ABBE-4A99-91B7-F2922BCE0273}" srcOrd="28" destOrd="0" presId="urn:microsoft.com/office/officeart/2005/8/layout/vList5"/>
    <dgm:cxn modelId="{5871DA8B-7FC1-4DDB-994E-FA1A424066A0}" type="presParOf" srcId="{600DC615-ABBE-4A99-91B7-F2922BCE0273}" destId="{7435F391-8F21-47A1-8547-541AD068F8ED}" srcOrd="0" destOrd="0" presId="urn:microsoft.com/office/officeart/2005/8/layout/vList5"/>
    <dgm:cxn modelId="{0CCECE1E-EB80-49BB-AEDB-299C9E752E86}" type="presParOf" srcId="{600DC615-ABBE-4A99-91B7-F2922BCE0273}" destId="{4B9EC6E9-55D9-47C8-81C3-00B336481A58}" srcOrd="1" destOrd="0" presId="urn:microsoft.com/office/officeart/2005/8/layout/vList5"/>
    <dgm:cxn modelId="{9F080669-5001-4D54-8BA7-1E398F38E4E2}" type="presParOf" srcId="{91C7F4C1-5D4E-4FC0-B334-D8C51893CCA5}" destId="{47149ACE-0171-4385-9DE7-99FD0BF1E0D6}" srcOrd="29" destOrd="0" presId="urn:microsoft.com/office/officeart/2005/8/layout/vList5"/>
    <dgm:cxn modelId="{1203C946-269B-40DB-A35E-DFD8E37520F2}" type="presParOf" srcId="{91C7F4C1-5D4E-4FC0-B334-D8C51893CCA5}" destId="{8AA9F835-AE79-40E2-9518-58D6092D06F4}" srcOrd="30" destOrd="0" presId="urn:microsoft.com/office/officeart/2005/8/layout/vList5"/>
    <dgm:cxn modelId="{6F7E6EC9-6239-4B01-9324-2A3519E0220A}" type="presParOf" srcId="{8AA9F835-AE79-40E2-9518-58D6092D06F4}" destId="{A43B95B0-DC6C-4E12-B882-474706608933}" srcOrd="0" destOrd="0" presId="urn:microsoft.com/office/officeart/2005/8/layout/vList5"/>
    <dgm:cxn modelId="{274E44A3-8296-472D-AB5A-0E79599AE67B}" type="presParOf" srcId="{8AA9F835-AE79-40E2-9518-58D6092D06F4}" destId="{4D073B9B-EB6A-40FB-946E-6FAD9B4402FA}" srcOrd="1" destOrd="0" presId="urn:microsoft.com/office/officeart/2005/8/layout/vList5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5B025E4-CA87-43B3-BE56-35C67BB74BD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E4EE7E-67CC-4F30-8822-E7BE31925DAE}">
      <dgm:prSet/>
      <dgm:spPr/>
      <dgm:t>
        <a:bodyPr/>
        <a:lstStyle/>
        <a:p>
          <a:pPr rtl="0"/>
          <a:r>
            <a:rPr lang="en-US" dirty="0" smtClean="0"/>
            <a:t>JOBID</a:t>
          </a:r>
          <a:endParaRPr lang="en-US" dirty="0"/>
        </a:p>
      </dgm:t>
    </dgm:pt>
    <dgm:pt modelId="{ADE2FFBE-190E-4DBB-96DF-0A045E77D2AF}" type="parTrans" cxnId="{AC5854EC-5FCB-4825-8870-DEEF35A1FAAA}">
      <dgm:prSet/>
      <dgm:spPr/>
      <dgm:t>
        <a:bodyPr/>
        <a:lstStyle/>
        <a:p>
          <a:endParaRPr lang="en-US"/>
        </a:p>
      </dgm:t>
    </dgm:pt>
    <dgm:pt modelId="{5C5753B1-7FAA-411B-A7D9-E42DD7351F5E}" type="sibTrans" cxnId="{AC5854EC-5FCB-4825-8870-DEEF35A1FAAA}">
      <dgm:prSet/>
      <dgm:spPr/>
      <dgm:t>
        <a:bodyPr/>
        <a:lstStyle/>
        <a:p>
          <a:endParaRPr lang="en-US"/>
        </a:p>
      </dgm:t>
    </dgm:pt>
    <dgm:pt modelId="{8669E3A6-0BFB-4C79-8531-5ED747373DE6}">
      <dgm:prSet/>
      <dgm:spPr/>
      <dgm:t>
        <a:bodyPr/>
        <a:lstStyle/>
        <a:p>
          <a:pPr rtl="0"/>
          <a:endParaRPr lang="en-US" dirty="0"/>
        </a:p>
      </dgm:t>
    </dgm:pt>
    <dgm:pt modelId="{A28067D7-D514-4ECF-881A-F65CB1C7F7B0}" type="parTrans" cxnId="{DC6BF476-692F-45C6-89DF-E23A59E04174}">
      <dgm:prSet/>
      <dgm:spPr/>
      <dgm:t>
        <a:bodyPr/>
        <a:lstStyle/>
        <a:p>
          <a:endParaRPr lang="en-US"/>
        </a:p>
      </dgm:t>
    </dgm:pt>
    <dgm:pt modelId="{930753EB-3F27-4336-BE6A-1C1EC7E6B1D2}" type="sibTrans" cxnId="{DC6BF476-692F-45C6-89DF-E23A59E04174}">
      <dgm:prSet/>
      <dgm:spPr/>
      <dgm:t>
        <a:bodyPr/>
        <a:lstStyle/>
        <a:p>
          <a:endParaRPr lang="en-US"/>
        </a:p>
      </dgm:t>
    </dgm:pt>
    <dgm:pt modelId="{AB008DD3-7CF6-43B0-8A76-C7ED2ECCF317}">
      <dgm:prSet/>
      <dgm:spPr/>
      <dgm:t>
        <a:bodyPr/>
        <a:lstStyle/>
        <a:p>
          <a:pPr rtl="0"/>
          <a:r>
            <a:rPr lang="en-US" dirty="0" smtClean="0"/>
            <a:t>JOB DATE</a:t>
          </a:r>
          <a:endParaRPr lang="en-US" dirty="0"/>
        </a:p>
      </dgm:t>
    </dgm:pt>
    <dgm:pt modelId="{B6D53D21-27FB-4A9A-8B80-D50117FC2EFA}" type="parTrans" cxnId="{86E403A2-74AD-4A4E-A8B0-201625AE432D}">
      <dgm:prSet/>
      <dgm:spPr/>
      <dgm:t>
        <a:bodyPr/>
        <a:lstStyle/>
        <a:p>
          <a:endParaRPr lang="en-US"/>
        </a:p>
      </dgm:t>
    </dgm:pt>
    <dgm:pt modelId="{16CE17D2-7A7E-49C0-8356-44A381679C92}" type="sibTrans" cxnId="{86E403A2-74AD-4A4E-A8B0-201625AE432D}">
      <dgm:prSet/>
      <dgm:spPr/>
      <dgm:t>
        <a:bodyPr/>
        <a:lstStyle/>
        <a:p>
          <a:endParaRPr lang="en-US"/>
        </a:p>
      </dgm:t>
    </dgm:pt>
    <dgm:pt modelId="{19129218-41E2-4F43-96CF-56BFF5946ABD}">
      <dgm:prSet/>
      <dgm:spPr/>
      <dgm:t>
        <a:bodyPr/>
        <a:lstStyle/>
        <a:p>
          <a:pPr rtl="0"/>
          <a:endParaRPr lang="en-US" dirty="0"/>
        </a:p>
      </dgm:t>
    </dgm:pt>
    <dgm:pt modelId="{0394770A-B65C-442D-8B00-B805CA568D67}" type="parTrans" cxnId="{7FDD5FB9-66CF-4A09-9146-6AC29F6A790C}">
      <dgm:prSet/>
      <dgm:spPr/>
      <dgm:t>
        <a:bodyPr/>
        <a:lstStyle/>
        <a:p>
          <a:endParaRPr lang="en-US"/>
        </a:p>
      </dgm:t>
    </dgm:pt>
    <dgm:pt modelId="{FFCDC4D5-DA5D-4600-A356-44D98894A76D}" type="sibTrans" cxnId="{7FDD5FB9-66CF-4A09-9146-6AC29F6A790C}">
      <dgm:prSet/>
      <dgm:spPr/>
      <dgm:t>
        <a:bodyPr/>
        <a:lstStyle/>
        <a:p>
          <a:endParaRPr lang="en-US"/>
        </a:p>
      </dgm:t>
    </dgm:pt>
    <dgm:pt modelId="{D2E55F6C-A49E-4747-84C1-5EC9885FA4DC}">
      <dgm:prSet/>
      <dgm:spPr/>
      <dgm:t>
        <a:bodyPr/>
        <a:lstStyle/>
        <a:p>
          <a:pPr rtl="0"/>
          <a:r>
            <a:rPr lang="en-US" dirty="0" smtClean="0"/>
            <a:t>SL NO</a:t>
          </a:r>
          <a:endParaRPr lang="en-US" dirty="0"/>
        </a:p>
      </dgm:t>
    </dgm:pt>
    <dgm:pt modelId="{1B489B7C-B05D-4FB8-8A87-43D5448101C5}" type="parTrans" cxnId="{BD29B748-A10F-4612-8EEB-A6F29BB6F13F}">
      <dgm:prSet/>
      <dgm:spPr/>
      <dgm:t>
        <a:bodyPr/>
        <a:lstStyle/>
        <a:p>
          <a:endParaRPr lang="en-US"/>
        </a:p>
      </dgm:t>
    </dgm:pt>
    <dgm:pt modelId="{1B0CDD52-7A48-4AEC-8F02-8FBBCCB029D4}" type="sibTrans" cxnId="{BD29B748-A10F-4612-8EEB-A6F29BB6F13F}">
      <dgm:prSet/>
      <dgm:spPr/>
      <dgm:t>
        <a:bodyPr/>
        <a:lstStyle/>
        <a:p>
          <a:endParaRPr lang="en-US"/>
        </a:p>
      </dgm:t>
    </dgm:pt>
    <dgm:pt modelId="{AD7831FE-2280-478E-BC3A-E93AEAD288FC}">
      <dgm:prSet/>
      <dgm:spPr/>
      <dgm:t>
        <a:bodyPr/>
        <a:lstStyle/>
        <a:p>
          <a:pPr rtl="0"/>
          <a:endParaRPr lang="en-US" dirty="0"/>
        </a:p>
      </dgm:t>
    </dgm:pt>
    <dgm:pt modelId="{9A50A502-1743-4A9D-983F-1E3CDD542D36}" type="parTrans" cxnId="{68E5840B-86D8-4EB2-B4A2-037E996E7CA8}">
      <dgm:prSet/>
      <dgm:spPr/>
      <dgm:t>
        <a:bodyPr/>
        <a:lstStyle/>
        <a:p>
          <a:endParaRPr lang="en-US"/>
        </a:p>
      </dgm:t>
    </dgm:pt>
    <dgm:pt modelId="{F79821BE-F90C-4832-8B23-71107828B1CF}" type="sibTrans" cxnId="{68E5840B-86D8-4EB2-B4A2-037E996E7CA8}">
      <dgm:prSet/>
      <dgm:spPr/>
      <dgm:t>
        <a:bodyPr/>
        <a:lstStyle/>
        <a:p>
          <a:endParaRPr lang="en-US"/>
        </a:p>
      </dgm:t>
    </dgm:pt>
    <dgm:pt modelId="{16B1CB7D-D1AA-4276-BAD9-3BF948FA376A}">
      <dgm:prSet/>
      <dgm:spPr/>
      <dgm:t>
        <a:bodyPr/>
        <a:lstStyle/>
        <a:p>
          <a:pPr rtl="0"/>
          <a:r>
            <a:rPr lang="en-US" dirty="0" smtClean="0"/>
            <a:t>COMPANY NAME</a:t>
          </a:r>
          <a:endParaRPr lang="en-US" dirty="0"/>
        </a:p>
      </dgm:t>
    </dgm:pt>
    <dgm:pt modelId="{E8A51707-FF3F-4F09-98DE-40EB472FBFB8}" type="parTrans" cxnId="{9062369A-4B5F-42BD-B1FA-C9888B0E6EB3}">
      <dgm:prSet/>
      <dgm:spPr/>
      <dgm:t>
        <a:bodyPr/>
        <a:lstStyle/>
        <a:p>
          <a:endParaRPr lang="en-US"/>
        </a:p>
      </dgm:t>
    </dgm:pt>
    <dgm:pt modelId="{9D9CC271-B260-4C36-8CAF-73EDB5F8C018}" type="sibTrans" cxnId="{9062369A-4B5F-42BD-B1FA-C9888B0E6EB3}">
      <dgm:prSet/>
      <dgm:spPr/>
      <dgm:t>
        <a:bodyPr/>
        <a:lstStyle/>
        <a:p>
          <a:endParaRPr lang="en-US"/>
        </a:p>
      </dgm:t>
    </dgm:pt>
    <dgm:pt modelId="{F4B237E5-6174-433B-BA38-6E39E5618F58}">
      <dgm:prSet/>
      <dgm:spPr/>
      <dgm:t>
        <a:bodyPr/>
        <a:lstStyle/>
        <a:p>
          <a:pPr rtl="0"/>
          <a:endParaRPr lang="en-US" dirty="0"/>
        </a:p>
      </dgm:t>
    </dgm:pt>
    <dgm:pt modelId="{13E16173-726C-4790-A04E-48071BA4359F}" type="parTrans" cxnId="{3BFF850F-AB19-421B-A5E6-1E764226A872}">
      <dgm:prSet/>
      <dgm:spPr/>
      <dgm:t>
        <a:bodyPr/>
        <a:lstStyle/>
        <a:p>
          <a:endParaRPr lang="en-US"/>
        </a:p>
      </dgm:t>
    </dgm:pt>
    <dgm:pt modelId="{7F654986-C24B-4B4F-9D1B-1314C5F0651F}" type="sibTrans" cxnId="{3BFF850F-AB19-421B-A5E6-1E764226A872}">
      <dgm:prSet/>
      <dgm:spPr/>
      <dgm:t>
        <a:bodyPr/>
        <a:lstStyle/>
        <a:p>
          <a:endParaRPr lang="en-US"/>
        </a:p>
      </dgm:t>
    </dgm:pt>
    <dgm:pt modelId="{DE8C5A19-FCD9-48A6-9FDA-F83C63077434}">
      <dgm:prSet/>
      <dgm:spPr/>
      <dgm:t>
        <a:bodyPr/>
        <a:lstStyle/>
        <a:p>
          <a:pPr rtl="0"/>
          <a:r>
            <a:rPr lang="en-US" dirty="0" smtClean="0"/>
            <a:t>STATUS</a:t>
          </a:r>
          <a:endParaRPr lang="en-US" dirty="0"/>
        </a:p>
      </dgm:t>
    </dgm:pt>
    <dgm:pt modelId="{3B29A1F7-96A7-487D-A46D-01C50240AAC4}" type="parTrans" cxnId="{BEEB6AA2-965E-42DA-AA68-F25E0037D353}">
      <dgm:prSet/>
      <dgm:spPr/>
      <dgm:t>
        <a:bodyPr/>
        <a:lstStyle/>
        <a:p>
          <a:endParaRPr lang="en-US"/>
        </a:p>
      </dgm:t>
    </dgm:pt>
    <dgm:pt modelId="{A5FE9099-7E6B-408A-949B-99F3EED8B153}" type="sibTrans" cxnId="{BEEB6AA2-965E-42DA-AA68-F25E0037D353}">
      <dgm:prSet/>
      <dgm:spPr/>
      <dgm:t>
        <a:bodyPr/>
        <a:lstStyle/>
        <a:p>
          <a:endParaRPr lang="en-US"/>
        </a:p>
      </dgm:t>
    </dgm:pt>
    <dgm:pt modelId="{B0860F86-94EC-4A1F-860B-E2B85B266AB8}">
      <dgm:prSet/>
      <dgm:spPr/>
      <dgm:t>
        <a:bodyPr/>
        <a:lstStyle/>
        <a:p>
          <a:pPr rtl="0"/>
          <a:endParaRPr lang="en-US" dirty="0"/>
        </a:p>
      </dgm:t>
    </dgm:pt>
    <dgm:pt modelId="{3015C877-AD04-4069-AEA6-4F548419181B}" type="parTrans" cxnId="{05985BB9-3866-4E33-9010-551C06F745F5}">
      <dgm:prSet/>
      <dgm:spPr/>
      <dgm:t>
        <a:bodyPr/>
        <a:lstStyle/>
        <a:p>
          <a:endParaRPr lang="en-US"/>
        </a:p>
      </dgm:t>
    </dgm:pt>
    <dgm:pt modelId="{570BF9B8-3F8B-4F0D-8157-EB5B7A360F97}" type="sibTrans" cxnId="{05985BB9-3866-4E33-9010-551C06F745F5}">
      <dgm:prSet/>
      <dgm:spPr/>
      <dgm:t>
        <a:bodyPr/>
        <a:lstStyle/>
        <a:p>
          <a:endParaRPr lang="en-US"/>
        </a:p>
      </dgm:t>
    </dgm:pt>
    <dgm:pt modelId="{886DB2B9-C880-4221-BC95-6C2813B594EE}">
      <dgm:prSet/>
      <dgm:spPr/>
      <dgm:t>
        <a:bodyPr/>
        <a:lstStyle/>
        <a:p>
          <a:pPr rtl="0"/>
          <a:r>
            <a:rPr lang="en-US" dirty="0" smtClean="0"/>
            <a:t>SUBMISSION DATE</a:t>
          </a:r>
          <a:endParaRPr lang="en-US" dirty="0"/>
        </a:p>
      </dgm:t>
    </dgm:pt>
    <dgm:pt modelId="{060F6F24-DDD8-4708-B97D-C23BDB3F1391}" type="parTrans" cxnId="{518EAA72-7710-48FB-85A0-A64B7C19D920}">
      <dgm:prSet/>
      <dgm:spPr/>
      <dgm:t>
        <a:bodyPr/>
        <a:lstStyle/>
        <a:p>
          <a:endParaRPr lang="en-US"/>
        </a:p>
      </dgm:t>
    </dgm:pt>
    <dgm:pt modelId="{F67E7E20-1BBB-463E-A25D-CF891816F499}" type="sibTrans" cxnId="{518EAA72-7710-48FB-85A0-A64B7C19D920}">
      <dgm:prSet/>
      <dgm:spPr/>
      <dgm:t>
        <a:bodyPr/>
        <a:lstStyle/>
        <a:p>
          <a:endParaRPr lang="en-US"/>
        </a:p>
      </dgm:t>
    </dgm:pt>
    <dgm:pt modelId="{D49AA4ED-218B-4426-85E0-803EDC8B4BEC}">
      <dgm:prSet/>
      <dgm:spPr/>
      <dgm:t>
        <a:bodyPr/>
        <a:lstStyle/>
        <a:p>
          <a:pPr rtl="0"/>
          <a:endParaRPr lang="en-US" dirty="0"/>
        </a:p>
      </dgm:t>
    </dgm:pt>
    <dgm:pt modelId="{10BF7BF1-15D0-4DA3-B22E-AB7CD0AADC3E}" type="parTrans" cxnId="{29DDF57B-10EE-4723-886D-F662430F4407}">
      <dgm:prSet/>
      <dgm:spPr/>
      <dgm:t>
        <a:bodyPr/>
        <a:lstStyle/>
        <a:p>
          <a:endParaRPr lang="en-US"/>
        </a:p>
      </dgm:t>
    </dgm:pt>
    <dgm:pt modelId="{AE33FE88-A139-4662-A992-7541B8F7F356}" type="sibTrans" cxnId="{29DDF57B-10EE-4723-886D-F662430F4407}">
      <dgm:prSet/>
      <dgm:spPr/>
      <dgm:t>
        <a:bodyPr/>
        <a:lstStyle/>
        <a:p>
          <a:endParaRPr lang="en-US"/>
        </a:p>
      </dgm:t>
    </dgm:pt>
    <dgm:pt modelId="{586299B4-04F2-495C-84A7-1896A9870E89}">
      <dgm:prSet/>
      <dgm:spPr/>
      <dgm:t>
        <a:bodyPr/>
        <a:lstStyle/>
        <a:p>
          <a:pPr rtl="0"/>
          <a:r>
            <a:rPr lang="en-US" dirty="0" smtClean="0"/>
            <a:t>COMPLETION DATE</a:t>
          </a:r>
          <a:endParaRPr lang="en-US" dirty="0"/>
        </a:p>
      </dgm:t>
    </dgm:pt>
    <dgm:pt modelId="{0FDEDE46-DBB0-4692-B052-49E13EC81C89}" type="parTrans" cxnId="{470852A8-C410-4DB9-813A-FE659A92ECC7}">
      <dgm:prSet/>
      <dgm:spPr/>
      <dgm:t>
        <a:bodyPr/>
        <a:lstStyle/>
        <a:p>
          <a:endParaRPr lang="en-US"/>
        </a:p>
      </dgm:t>
    </dgm:pt>
    <dgm:pt modelId="{BBFFF81A-AB6F-4E3E-AA89-713359EE0225}" type="sibTrans" cxnId="{470852A8-C410-4DB9-813A-FE659A92ECC7}">
      <dgm:prSet/>
      <dgm:spPr/>
      <dgm:t>
        <a:bodyPr/>
        <a:lstStyle/>
        <a:p>
          <a:endParaRPr lang="en-US"/>
        </a:p>
      </dgm:t>
    </dgm:pt>
    <dgm:pt modelId="{03014499-4D3C-4705-A273-5C93D4BBD0C2}">
      <dgm:prSet/>
      <dgm:spPr/>
      <dgm:t>
        <a:bodyPr/>
        <a:lstStyle/>
        <a:p>
          <a:pPr rtl="0"/>
          <a:endParaRPr lang="en-US" dirty="0"/>
        </a:p>
      </dgm:t>
    </dgm:pt>
    <dgm:pt modelId="{0F73282A-9A6F-4DF7-8ACB-734700EB0B5B}" type="parTrans" cxnId="{FA10B7C1-AC39-4341-B6F9-F4C212B3117E}">
      <dgm:prSet/>
      <dgm:spPr/>
      <dgm:t>
        <a:bodyPr/>
        <a:lstStyle/>
        <a:p>
          <a:endParaRPr lang="en-US"/>
        </a:p>
      </dgm:t>
    </dgm:pt>
    <dgm:pt modelId="{570CCE31-8AE3-4051-B366-3BEBC35952A9}" type="sibTrans" cxnId="{FA10B7C1-AC39-4341-B6F9-F4C212B3117E}">
      <dgm:prSet/>
      <dgm:spPr/>
      <dgm:t>
        <a:bodyPr/>
        <a:lstStyle/>
        <a:p>
          <a:endParaRPr lang="en-US"/>
        </a:p>
      </dgm:t>
    </dgm:pt>
    <dgm:pt modelId="{D5C2B31E-3A50-447B-882D-C813198C9A87}">
      <dgm:prSet/>
      <dgm:spPr/>
      <dgm:t>
        <a:bodyPr/>
        <a:lstStyle/>
        <a:p>
          <a:pPr rtl="0"/>
          <a:r>
            <a:rPr lang="en-US" smtClean="0"/>
            <a:t>LICENCE NUMBER</a:t>
          </a:r>
          <a:endParaRPr lang="en-US" dirty="0"/>
        </a:p>
      </dgm:t>
    </dgm:pt>
    <dgm:pt modelId="{1BE96F58-2D49-4852-B738-85D5D8D50777}" type="parTrans" cxnId="{192BFF0D-12BA-479F-8CF1-BA93A48D01B6}">
      <dgm:prSet/>
      <dgm:spPr/>
    </dgm:pt>
    <dgm:pt modelId="{5DB8E5C2-0D3A-45A7-96C3-84876B3BC826}" type="sibTrans" cxnId="{192BFF0D-12BA-479F-8CF1-BA93A48D01B6}">
      <dgm:prSet/>
      <dgm:spPr/>
    </dgm:pt>
    <dgm:pt modelId="{F2C120A7-C024-4378-B5D1-67D945D3DC21}">
      <dgm:prSet/>
      <dgm:spPr/>
      <dgm:t>
        <a:bodyPr/>
        <a:lstStyle/>
        <a:p>
          <a:pPr rtl="0"/>
          <a:endParaRPr lang="en-US" dirty="0"/>
        </a:p>
      </dgm:t>
    </dgm:pt>
    <dgm:pt modelId="{E63E8EA5-C9A9-4F74-BEAA-3289A4605BF8}" type="parTrans" cxnId="{04B0F4E8-EB61-4F85-8038-191DDBAAFCAA}">
      <dgm:prSet/>
      <dgm:spPr/>
      <dgm:t>
        <a:bodyPr/>
        <a:lstStyle/>
        <a:p>
          <a:endParaRPr lang="en-US"/>
        </a:p>
      </dgm:t>
    </dgm:pt>
    <dgm:pt modelId="{71F1BC20-D8F9-48E6-9836-72283F68D06E}" type="sibTrans" cxnId="{04B0F4E8-EB61-4F85-8038-191DDBAAFCAA}">
      <dgm:prSet/>
      <dgm:spPr/>
      <dgm:t>
        <a:bodyPr/>
        <a:lstStyle/>
        <a:p>
          <a:endParaRPr lang="en-US"/>
        </a:p>
      </dgm:t>
    </dgm:pt>
    <dgm:pt modelId="{83F14D45-D3D1-4E7B-B28C-FE9011463C90}">
      <dgm:prSet/>
      <dgm:spPr/>
      <dgm:t>
        <a:bodyPr/>
        <a:lstStyle/>
        <a:p>
          <a:pPr rtl="0"/>
          <a:r>
            <a:rPr lang="en-US" dirty="0" smtClean="0"/>
            <a:t>LICENCE DATE</a:t>
          </a:r>
          <a:endParaRPr lang="en-US" dirty="0"/>
        </a:p>
      </dgm:t>
    </dgm:pt>
    <dgm:pt modelId="{FDF79336-27DA-4C89-B31C-B161F8FC8702}" type="parTrans" cxnId="{352E7C8A-DD3A-4673-B39F-6F5E7E14B4AA}">
      <dgm:prSet/>
      <dgm:spPr/>
      <dgm:t>
        <a:bodyPr/>
        <a:lstStyle/>
        <a:p>
          <a:endParaRPr lang="en-US"/>
        </a:p>
      </dgm:t>
    </dgm:pt>
    <dgm:pt modelId="{6E928028-CE7B-4C4C-911F-619A9C607985}" type="sibTrans" cxnId="{352E7C8A-DD3A-4673-B39F-6F5E7E14B4AA}">
      <dgm:prSet/>
      <dgm:spPr/>
      <dgm:t>
        <a:bodyPr/>
        <a:lstStyle/>
        <a:p>
          <a:endParaRPr lang="en-US"/>
        </a:p>
      </dgm:t>
    </dgm:pt>
    <dgm:pt modelId="{B9AD0EF7-5596-4D25-98AB-CEBD90B0279D}">
      <dgm:prSet/>
      <dgm:spPr/>
      <dgm:t>
        <a:bodyPr/>
        <a:lstStyle/>
        <a:p>
          <a:pPr rtl="0"/>
          <a:endParaRPr lang="en-US" dirty="0"/>
        </a:p>
      </dgm:t>
    </dgm:pt>
    <dgm:pt modelId="{0E2D7290-3A8F-4FCC-94D4-C877FA43A82C}" type="parTrans" cxnId="{F96E88F8-4BB2-4F66-B98E-7C08C056E7B1}">
      <dgm:prSet/>
      <dgm:spPr/>
    </dgm:pt>
    <dgm:pt modelId="{47F5560F-AE3D-4FDF-A54E-13257073CCAC}" type="sibTrans" cxnId="{F96E88F8-4BB2-4F66-B98E-7C08C056E7B1}">
      <dgm:prSet/>
      <dgm:spPr/>
    </dgm:pt>
    <dgm:pt modelId="{E877DACD-3BDC-4D79-A1B7-3E41E97B0E79}">
      <dgm:prSet/>
      <dgm:spPr/>
      <dgm:t>
        <a:bodyPr/>
        <a:lstStyle/>
        <a:p>
          <a:pPr rtl="0"/>
          <a:r>
            <a:rPr lang="en-US" smtClean="0"/>
            <a:t>FILE NO</a:t>
          </a:r>
          <a:endParaRPr lang="en-US" dirty="0"/>
        </a:p>
      </dgm:t>
    </dgm:pt>
    <dgm:pt modelId="{7A2A3942-669F-4968-AA42-6CBC8AC336AF}" type="parTrans" cxnId="{9C4C3A64-62B4-409A-9BF6-F63304205ED4}">
      <dgm:prSet/>
      <dgm:spPr/>
    </dgm:pt>
    <dgm:pt modelId="{79C28EC3-EA0E-4C01-9823-05520F50782C}" type="sibTrans" cxnId="{9C4C3A64-62B4-409A-9BF6-F63304205ED4}">
      <dgm:prSet/>
      <dgm:spPr/>
    </dgm:pt>
    <dgm:pt modelId="{EA6CB125-42FC-46A2-A148-8CCE39AF5AA8}">
      <dgm:prSet/>
      <dgm:spPr/>
      <dgm:t>
        <a:bodyPr/>
        <a:lstStyle/>
        <a:p>
          <a:pPr rtl="0"/>
          <a:endParaRPr lang="en-US" dirty="0"/>
        </a:p>
      </dgm:t>
    </dgm:pt>
    <dgm:pt modelId="{54362954-3203-43EE-8329-E9F786C4454D}" type="parTrans" cxnId="{56D93CC8-0742-4C10-BC9F-DD30B0302063}">
      <dgm:prSet/>
      <dgm:spPr/>
    </dgm:pt>
    <dgm:pt modelId="{E10F1DE3-929D-4B1E-BCA4-FC3D4F68BFC2}" type="sibTrans" cxnId="{56D93CC8-0742-4C10-BC9F-DD30B0302063}">
      <dgm:prSet/>
      <dgm:spPr/>
    </dgm:pt>
    <dgm:pt modelId="{711476EB-165C-467A-85E8-62BFE27EDB08}" type="pres">
      <dgm:prSet presAssocID="{95B025E4-CA87-43B3-BE56-35C67BB74B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590544-A78F-48E9-B259-6D87A548EAB1}" type="pres">
      <dgm:prSet presAssocID="{4DE4EE7E-67CC-4F30-8822-E7BE31925DAE}" presName="linNode" presStyleCnt="0"/>
      <dgm:spPr/>
    </dgm:pt>
    <dgm:pt modelId="{F20A5226-23EC-4660-A846-356FEE6187B6}" type="pres">
      <dgm:prSet presAssocID="{4DE4EE7E-67CC-4F30-8822-E7BE31925DAE}" presName="parentText" presStyleLbl="node1" presStyleIdx="0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B330D-9B4E-4B6F-AC5A-4402A6C775C6}" type="pres">
      <dgm:prSet presAssocID="{4DE4EE7E-67CC-4F30-8822-E7BE31925DAE}" presName="descendantText" presStyleLbl="alignAccFollow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4F27D-C18F-41EC-B584-1ABECD195225}" type="pres">
      <dgm:prSet presAssocID="{5C5753B1-7FAA-411B-A7D9-E42DD7351F5E}" presName="sp" presStyleCnt="0"/>
      <dgm:spPr/>
    </dgm:pt>
    <dgm:pt modelId="{F5DEB841-E5F0-4181-B27C-EF5895429604}" type="pres">
      <dgm:prSet presAssocID="{AB008DD3-7CF6-43B0-8A76-C7ED2ECCF317}" presName="linNode" presStyleCnt="0"/>
      <dgm:spPr/>
    </dgm:pt>
    <dgm:pt modelId="{F5091B78-6C9D-47A3-AEBC-44F4C3BD04E6}" type="pres">
      <dgm:prSet presAssocID="{AB008DD3-7CF6-43B0-8A76-C7ED2ECCF317}" presName="parentText" presStyleLbl="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B415A0-A7CF-4180-8446-18F9557E4943}" type="pres">
      <dgm:prSet presAssocID="{AB008DD3-7CF6-43B0-8A76-C7ED2ECCF317}" presName="descendantText" presStyleLbl="alignAccFollow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6541E-3D6D-4E17-AC5E-229E5BBCACFE}" type="pres">
      <dgm:prSet presAssocID="{16CE17D2-7A7E-49C0-8356-44A381679C92}" presName="sp" presStyleCnt="0"/>
      <dgm:spPr/>
    </dgm:pt>
    <dgm:pt modelId="{DD59BAB7-09DB-48A4-A02B-83C40432AA2E}" type="pres">
      <dgm:prSet presAssocID="{D2E55F6C-A49E-4747-84C1-5EC9885FA4DC}" presName="linNode" presStyleCnt="0"/>
      <dgm:spPr/>
    </dgm:pt>
    <dgm:pt modelId="{53CA2A11-5F7A-48AD-BF9C-7EC8B497EB68}" type="pres">
      <dgm:prSet presAssocID="{D2E55F6C-A49E-4747-84C1-5EC9885FA4DC}" presName="parentText" presStyleLbl="node1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63FCB-52E8-4182-8E06-DF0F473E38E0}" type="pres">
      <dgm:prSet presAssocID="{D2E55F6C-A49E-4747-84C1-5EC9885FA4DC}" presName="descendantText" presStyleLbl="alignAccFollow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EAEEC-2E2F-4537-9DD6-3BCBCDA5FFD3}" type="pres">
      <dgm:prSet presAssocID="{1B0CDD52-7A48-4AEC-8F02-8FBBCCB029D4}" presName="sp" presStyleCnt="0"/>
      <dgm:spPr/>
    </dgm:pt>
    <dgm:pt modelId="{8903BB2A-2699-4C88-B1C8-99FF2383C0BF}" type="pres">
      <dgm:prSet presAssocID="{16B1CB7D-D1AA-4276-BAD9-3BF948FA376A}" presName="linNode" presStyleCnt="0"/>
      <dgm:spPr/>
    </dgm:pt>
    <dgm:pt modelId="{25DC7E95-9BD3-4839-A795-0927BD9E6F92}" type="pres">
      <dgm:prSet presAssocID="{16B1CB7D-D1AA-4276-BAD9-3BF948FA376A}" presName="parentText" presStyleLbl="node1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AF74F-3E41-40A4-9654-8729248BD27B}" type="pres">
      <dgm:prSet presAssocID="{16B1CB7D-D1AA-4276-BAD9-3BF948FA376A}" presName="descendantText" presStyleLbl="alignAccFollow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EC375A-B8BF-4D9E-BFE4-6BC6BBE3F161}" type="pres">
      <dgm:prSet presAssocID="{9D9CC271-B260-4C36-8CAF-73EDB5F8C018}" presName="sp" presStyleCnt="0"/>
      <dgm:spPr/>
    </dgm:pt>
    <dgm:pt modelId="{C7C74FF4-3BE4-4DA8-8A0B-14C836741B6E}" type="pres">
      <dgm:prSet presAssocID="{D5C2B31E-3A50-447B-882D-C813198C9A87}" presName="linNode" presStyleCnt="0"/>
      <dgm:spPr/>
    </dgm:pt>
    <dgm:pt modelId="{CDE79CE4-FF12-4C14-AB44-8AF89B539DB7}" type="pres">
      <dgm:prSet presAssocID="{D5C2B31E-3A50-447B-882D-C813198C9A87}" presName="parentText" presStyleLbl="node1" presStyleIdx="4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764D8-AE88-46F8-9474-122311B7BE75}" type="pres">
      <dgm:prSet presAssocID="{D5C2B31E-3A50-447B-882D-C813198C9A87}" presName="descendantText" presStyleLbl="alignAccFollow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BA8B2-2963-4101-B9DB-B068031F5BC3}" type="pres">
      <dgm:prSet presAssocID="{5DB8E5C2-0D3A-45A7-96C3-84876B3BC826}" presName="sp" presStyleCnt="0"/>
      <dgm:spPr/>
    </dgm:pt>
    <dgm:pt modelId="{F116B0D3-EB18-4B52-B77E-8A7C486C4AB5}" type="pres">
      <dgm:prSet presAssocID="{83F14D45-D3D1-4E7B-B28C-FE9011463C90}" presName="linNode" presStyleCnt="0"/>
      <dgm:spPr/>
    </dgm:pt>
    <dgm:pt modelId="{57767588-756F-4F3E-93D9-E5E2F45C6C6D}" type="pres">
      <dgm:prSet presAssocID="{83F14D45-D3D1-4E7B-B28C-FE9011463C90}" presName="parentText" presStyleLbl="node1" presStyleIdx="5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F99A8-8470-49D6-899C-2D7E13A76137}" type="pres">
      <dgm:prSet presAssocID="{83F14D45-D3D1-4E7B-B28C-FE9011463C90}" presName="descendantText" presStyleLbl="alignAccFollow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7A088-CBE1-4914-9CEC-811C81A85C44}" type="pres">
      <dgm:prSet presAssocID="{6E928028-CE7B-4C4C-911F-619A9C607985}" presName="sp" presStyleCnt="0"/>
      <dgm:spPr/>
    </dgm:pt>
    <dgm:pt modelId="{026CBA61-5F08-4D12-AC5C-6C2FD5344CC7}" type="pres">
      <dgm:prSet presAssocID="{E877DACD-3BDC-4D79-A1B7-3E41E97B0E79}" presName="linNode" presStyleCnt="0"/>
      <dgm:spPr/>
    </dgm:pt>
    <dgm:pt modelId="{FC3C302C-3C9B-41E9-9857-F4FB5921E455}" type="pres">
      <dgm:prSet presAssocID="{E877DACD-3BDC-4D79-A1B7-3E41E97B0E79}" presName="parentText" presStyleLbl="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B2D08-22E8-4E83-AD57-B4A857786404}" type="pres">
      <dgm:prSet presAssocID="{E877DACD-3BDC-4D79-A1B7-3E41E97B0E79}" presName="descendantText" presStyleLbl="align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338628-0617-4F34-AA97-25137531824C}" type="pres">
      <dgm:prSet presAssocID="{79C28EC3-EA0E-4C01-9823-05520F50782C}" presName="sp" presStyleCnt="0"/>
      <dgm:spPr/>
    </dgm:pt>
    <dgm:pt modelId="{E8DE86DF-7C84-4D90-8348-8253EB4518F6}" type="pres">
      <dgm:prSet presAssocID="{DE8C5A19-FCD9-48A6-9FDA-F83C63077434}" presName="linNode" presStyleCnt="0"/>
      <dgm:spPr/>
    </dgm:pt>
    <dgm:pt modelId="{4B11D62C-F4BE-4050-A630-9E219B5544C2}" type="pres">
      <dgm:prSet presAssocID="{DE8C5A19-FCD9-48A6-9FDA-F83C63077434}" presName="parentText" presStyleLbl="node1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1DBD8-7301-4340-9A55-C071717FD26F}" type="pres">
      <dgm:prSet presAssocID="{DE8C5A19-FCD9-48A6-9FDA-F83C63077434}" presName="descendantText" presStyleLbl="alignAccFollow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61AB9-A953-439D-BE2B-554F6E8D0A85}" type="pres">
      <dgm:prSet presAssocID="{A5FE9099-7E6B-408A-949B-99F3EED8B153}" presName="sp" presStyleCnt="0"/>
      <dgm:spPr/>
    </dgm:pt>
    <dgm:pt modelId="{F7368525-A3A9-40B4-966D-47FE9832200A}" type="pres">
      <dgm:prSet presAssocID="{886DB2B9-C880-4221-BC95-6C2813B594EE}" presName="linNode" presStyleCnt="0"/>
      <dgm:spPr/>
    </dgm:pt>
    <dgm:pt modelId="{56683ACA-F8A5-4606-BF57-82D1B2D0B782}" type="pres">
      <dgm:prSet presAssocID="{886DB2B9-C880-4221-BC95-6C2813B594EE}" presName="parentText" presStyleLbl="node1" presStyleIdx="8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2B0C6-0F4B-4290-9FA3-048DEDB465DD}" type="pres">
      <dgm:prSet presAssocID="{886DB2B9-C880-4221-BC95-6C2813B594EE}" presName="descendantText" presStyleLbl="align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08BA64-6ED2-4533-95C2-9F7D05E3DB47}" type="pres">
      <dgm:prSet presAssocID="{F67E7E20-1BBB-463E-A25D-CF891816F499}" presName="sp" presStyleCnt="0"/>
      <dgm:spPr/>
    </dgm:pt>
    <dgm:pt modelId="{8CD31AB4-19E0-4EA2-A153-C632F062FE5A}" type="pres">
      <dgm:prSet presAssocID="{586299B4-04F2-495C-84A7-1896A9870E89}" presName="linNode" presStyleCnt="0"/>
      <dgm:spPr/>
    </dgm:pt>
    <dgm:pt modelId="{FDF5BA25-87D8-47E4-A28A-CCFFD79274BC}" type="pres">
      <dgm:prSet presAssocID="{586299B4-04F2-495C-84A7-1896A9870E89}" presName="parentText" presStyleLbl="node1" presStyleIdx="9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72BCDC-C963-4171-97C5-A7865655BD7F}" type="pres">
      <dgm:prSet presAssocID="{586299B4-04F2-495C-84A7-1896A9870E89}" presName="descendantText" presStyleLbl="alignAccFollow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CFD2E4-A085-449B-A6CE-8C4B1980F110}" type="presOf" srcId="{F4B237E5-6174-433B-BA38-6E39E5618F58}" destId="{985B2D08-22E8-4E83-AD57-B4A857786404}" srcOrd="0" destOrd="0" presId="urn:microsoft.com/office/officeart/2005/8/layout/vList5"/>
    <dgm:cxn modelId="{29DDF57B-10EE-4723-886D-F662430F4407}" srcId="{886DB2B9-C880-4221-BC95-6C2813B594EE}" destId="{D49AA4ED-218B-4426-85E0-803EDC8B4BEC}" srcOrd="0" destOrd="0" parTransId="{10BF7BF1-15D0-4DA3-B22E-AB7CD0AADC3E}" sibTransId="{AE33FE88-A139-4662-A992-7541B8F7F356}"/>
    <dgm:cxn modelId="{9D0CB931-B869-4088-A4CA-F33CBAED6A60}" type="presOf" srcId="{8669E3A6-0BFB-4C79-8531-5ED747373DE6}" destId="{A4EB330D-9B4E-4B6F-AC5A-4402A6C775C6}" srcOrd="0" destOrd="0" presId="urn:microsoft.com/office/officeart/2005/8/layout/vList5"/>
    <dgm:cxn modelId="{DC6BF476-692F-45C6-89DF-E23A59E04174}" srcId="{4DE4EE7E-67CC-4F30-8822-E7BE31925DAE}" destId="{8669E3A6-0BFB-4C79-8531-5ED747373DE6}" srcOrd="0" destOrd="0" parTransId="{A28067D7-D514-4ECF-881A-F65CB1C7F7B0}" sibTransId="{930753EB-3F27-4336-BE6A-1C1EC7E6B1D2}"/>
    <dgm:cxn modelId="{81BCCD31-9924-4D45-807F-25BCF4D90C82}" type="presOf" srcId="{B9AD0EF7-5596-4D25-98AB-CEBD90B0279D}" destId="{CC7AF74F-3E41-40A4-9654-8729248BD27B}" srcOrd="0" destOrd="0" presId="urn:microsoft.com/office/officeart/2005/8/layout/vList5"/>
    <dgm:cxn modelId="{7C309B29-D76A-4ABE-85B1-00194D6A8329}" type="presOf" srcId="{95B025E4-CA87-43B3-BE56-35C67BB74BD9}" destId="{711476EB-165C-467A-85E8-62BFE27EDB08}" srcOrd="0" destOrd="0" presId="urn:microsoft.com/office/officeart/2005/8/layout/vList5"/>
    <dgm:cxn modelId="{04B0F4E8-EB61-4F85-8038-191DDBAAFCAA}" srcId="{D5C2B31E-3A50-447B-882D-C813198C9A87}" destId="{F2C120A7-C024-4378-B5D1-67D945D3DC21}" srcOrd="0" destOrd="0" parTransId="{E63E8EA5-C9A9-4F74-BEAA-3289A4605BF8}" sibTransId="{71F1BC20-D8F9-48E6-9836-72283F68D06E}"/>
    <dgm:cxn modelId="{9062369A-4B5F-42BD-B1FA-C9888B0E6EB3}" srcId="{95B025E4-CA87-43B3-BE56-35C67BB74BD9}" destId="{16B1CB7D-D1AA-4276-BAD9-3BF948FA376A}" srcOrd="3" destOrd="0" parTransId="{E8A51707-FF3F-4F09-98DE-40EB472FBFB8}" sibTransId="{9D9CC271-B260-4C36-8CAF-73EDB5F8C018}"/>
    <dgm:cxn modelId="{FA10B7C1-AC39-4341-B6F9-F4C212B3117E}" srcId="{586299B4-04F2-495C-84A7-1896A9870E89}" destId="{03014499-4D3C-4705-A273-5C93D4BBD0C2}" srcOrd="0" destOrd="0" parTransId="{0F73282A-9A6F-4DF7-8ACB-734700EB0B5B}" sibTransId="{570CCE31-8AE3-4051-B366-3BEBC35952A9}"/>
    <dgm:cxn modelId="{B4DBCF82-E69E-48A1-8BB9-8D4A957D4A27}" type="presOf" srcId="{F2C120A7-C024-4378-B5D1-67D945D3DC21}" destId="{A91764D8-AE88-46F8-9474-122311B7BE75}" srcOrd="0" destOrd="0" presId="urn:microsoft.com/office/officeart/2005/8/layout/vList5"/>
    <dgm:cxn modelId="{56D93CC8-0742-4C10-BC9F-DD30B0302063}" srcId="{83F14D45-D3D1-4E7B-B28C-FE9011463C90}" destId="{EA6CB125-42FC-46A2-A148-8CCE39AF5AA8}" srcOrd="0" destOrd="0" parTransId="{54362954-3203-43EE-8329-E9F786C4454D}" sibTransId="{E10F1DE3-929D-4B1E-BCA4-FC3D4F68BFC2}"/>
    <dgm:cxn modelId="{5E81AC5E-FD61-48E6-A9A1-2D3A2B2D109D}" type="presOf" srcId="{D2E55F6C-A49E-4747-84C1-5EC9885FA4DC}" destId="{53CA2A11-5F7A-48AD-BF9C-7EC8B497EB68}" srcOrd="0" destOrd="0" presId="urn:microsoft.com/office/officeart/2005/8/layout/vList5"/>
    <dgm:cxn modelId="{F96E88F8-4BB2-4F66-B98E-7C08C056E7B1}" srcId="{16B1CB7D-D1AA-4276-BAD9-3BF948FA376A}" destId="{B9AD0EF7-5596-4D25-98AB-CEBD90B0279D}" srcOrd="0" destOrd="0" parTransId="{0E2D7290-3A8F-4FCC-94D4-C877FA43A82C}" sibTransId="{47F5560F-AE3D-4FDF-A54E-13257073CCAC}"/>
    <dgm:cxn modelId="{352E7C8A-DD3A-4673-B39F-6F5E7E14B4AA}" srcId="{95B025E4-CA87-43B3-BE56-35C67BB74BD9}" destId="{83F14D45-D3D1-4E7B-B28C-FE9011463C90}" srcOrd="5" destOrd="0" parTransId="{FDF79336-27DA-4C89-B31C-B161F8FC8702}" sibTransId="{6E928028-CE7B-4C4C-911F-619A9C607985}"/>
    <dgm:cxn modelId="{99D404E0-CB15-42D4-8075-979A42F4E4FD}" type="presOf" srcId="{AD7831FE-2280-478E-BC3A-E93AEAD288FC}" destId="{AD963FCB-52E8-4182-8E06-DF0F473E38E0}" srcOrd="0" destOrd="0" presId="urn:microsoft.com/office/officeart/2005/8/layout/vList5"/>
    <dgm:cxn modelId="{EB8D4911-8AA1-4BF0-A4EC-F9F802B87E42}" type="presOf" srcId="{4DE4EE7E-67CC-4F30-8822-E7BE31925DAE}" destId="{F20A5226-23EC-4660-A846-356FEE6187B6}" srcOrd="0" destOrd="0" presId="urn:microsoft.com/office/officeart/2005/8/layout/vList5"/>
    <dgm:cxn modelId="{A0534461-C0B5-45D7-9406-534E7B53B1A2}" type="presOf" srcId="{83F14D45-D3D1-4E7B-B28C-FE9011463C90}" destId="{57767588-756F-4F3E-93D9-E5E2F45C6C6D}" srcOrd="0" destOrd="0" presId="urn:microsoft.com/office/officeart/2005/8/layout/vList5"/>
    <dgm:cxn modelId="{4DB04116-D5DE-43FE-A48E-54C951D8DDD9}" type="presOf" srcId="{16B1CB7D-D1AA-4276-BAD9-3BF948FA376A}" destId="{25DC7E95-9BD3-4839-A795-0927BD9E6F92}" srcOrd="0" destOrd="0" presId="urn:microsoft.com/office/officeart/2005/8/layout/vList5"/>
    <dgm:cxn modelId="{C6DA42CB-EA86-4A03-B20F-F46881A5DF65}" type="presOf" srcId="{EA6CB125-42FC-46A2-A148-8CCE39AF5AA8}" destId="{B58F99A8-8470-49D6-899C-2D7E13A76137}" srcOrd="0" destOrd="0" presId="urn:microsoft.com/office/officeart/2005/8/layout/vList5"/>
    <dgm:cxn modelId="{51097984-18B6-4E39-B3A4-2771FD6365CD}" type="presOf" srcId="{E877DACD-3BDC-4D79-A1B7-3E41E97B0E79}" destId="{FC3C302C-3C9B-41E9-9857-F4FB5921E455}" srcOrd="0" destOrd="0" presId="urn:microsoft.com/office/officeart/2005/8/layout/vList5"/>
    <dgm:cxn modelId="{192BFF0D-12BA-479F-8CF1-BA93A48D01B6}" srcId="{95B025E4-CA87-43B3-BE56-35C67BB74BD9}" destId="{D5C2B31E-3A50-447B-882D-C813198C9A87}" srcOrd="4" destOrd="0" parTransId="{1BE96F58-2D49-4852-B738-85D5D8D50777}" sibTransId="{5DB8E5C2-0D3A-45A7-96C3-84876B3BC826}"/>
    <dgm:cxn modelId="{7FDD5FB9-66CF-4A09-9146-6AC29F6A790C}" srcId="{AB008DD3-7CF6-43B0-8A76-C7ED2ECCF317}" destId="{19129218-41E2-4F43-96CF-56BFF5946ABD}" srcOrd="0" destOrd="0" parTransId="{0394770A-B65C-442D-8B00-B805CA568D67}" sibTransId="{FFCDC4D5-DA5D-4600-A356-44D98894A76D}"/>
    <dgm:cxn modelId="{BEEB6AA2-965E-42DA-AA68-F25E0037D353}" srcId="{95B025E4-CA87-43B3-BE56-35C67BB74BD9}" destId="{DE8C5A19-FCD9-48A6-9FDA-F83C63077434}" srcOrd="7" destOrd="0" parTransId="{3B29A1F7-96A7-487D-A46D-01C50240AAC4}" sibTransId="{A5FE9099-7E6B-408A-949B-99F3EED8B153}"/>
    <dgm:cxn modelId="{9D464D5D-EF9A-489A-BEF8-A463FB17F787}" type="presOf" srcId="{AB008DD3-7CF6-43B0-8A76-C7ED2ECCF317}" destId="{F5091B78-6C9D-47A3-AEBC-44F4C3BD04E6}" srcOrd="0" destOrd="0" presId="urn:microsoft.com/office/officeart/2005/8/layout/vList5"/>
    <dgm:cxn modelId="{5C82A4CB-23D7-494C-9B2A-A60624157F19}" type="presOf" srcId="{B0860F86-94EC-4A1F-860B-E2B85B266AB8}" destId="{4E51DBD8-7301-4340-9A55-C071717FD26F}" srcOrd="0" destOrd="0" presId="urn:microsoft.com/office/officeart/2005/8/layout/vList5"/>
    <dgm:cxn modelId="{BD29B748-A10F-4612-8EEB-A6F29BB6F13F}" srcId="{95B025E4-CA87-43B3-BE56-35C67BB74BD9}" destId="{D2E55F6C-A49E-4747-84C1-5EC9885FA4DC}" srcOrd="2" destOrd="0" parTransId="{1B489B7C-B05D-4FB8-8A87-43D5448101C5}" sibTransId="{1B0CDD52-7A48-4AEC-8F02-8FBBCCB029D4}"/>
    <dgm:cxn modelId="{470852A8-C410-4DB9-813A-FE659A92ECC7}" srcId="{95B025E4-CA87-43B3-BE56-35C67BB74BD9}" destId="{586299B4-04F2-495C-84A7-1896A9870E89}" srcOrd="9" destOrd="0" parTransId="{0FDEDE46-DBB0-4692-B052-49E13EC81C89}" sibTransId="{BBFFF81A-AB6F-4E3E-AA89-713359EE0225}"/>
    <dgm:cxn modelId="{AC5854EC-5FCB-4825-8870-DEEF35A1FAAA}" srcId="{95B025E4-CA87-43B3-BE56-35C67BB74BD9}" destId="{4DE4EE7E-67CC-4F30-8822-E7BE31925DAE}" srcOrd="0" destOrd="0" parTransId="{ADE2FFBE-190E-4DBB-96DF-0A045E77D2AF}" sibTransId="{5C5753B1-7FAA-411B-A7D9-E42DD7351F5E}"/>
    <dgm:cxn modelId="{61E1F283-6283-44FF-A07B-2A6CE81F24D6}" type="presOf" srcId="{886DB2B9-C880-4221-BC95-6C2813B594EE}" destId="{56683ACA-F8A5-4606-BF57-82D1B2D0B782}" srcOrd="0" destOrd="0" presId="urn:microsoft.com/office/officeart/2005/8/layout/vList5"/>
    <dgm:cxn modelId="{9C4C3A64-62B4-409A-9BF6-F63304205ED4}" srcId="{95B025E4-CA87-43B3-BE56-35C67BB74BD9}" destId="{E877DACD-3BDC-4D79-A1B7-3E41E97B0E79}" srcOrd="6" destOrd="0" parTransId="{7A2A3942-669F-4968-AA42-6CBC8AC336AF}" sibTransId="{79C28EC3-EA0E-4C01-9823-05520F50782C}"/>
    <dgm:cxn modelId="{518EAA72-7710-48FB-85A0-A64B7C19D920}" srcId="{95B025E4-CA87-43B3-BE56-35C67BB74BD9}" destId="{886DB2B9-C880-4221-BC95-6C2813B594EE}" srcOrd="8" destOrd="0" parTransId="{060F6F24-DDD8-4708-B97D-C23BDB3F1391}" sibTransId="{F67E7E20-1BBB-463E-A25D-CF891816F499}"/>
    <dgm:cxn modelId="{F898FB94-EB38-4E53-B39D-F77FA001369A}" type="presOf" srcId="{03014499-4D3C-4705-A273-5C93D4BBD0C2}" destId="{0F72BCDC-C963-4171-97C5-A7865655BD7F}" srcOrd="0" destOrd="0" presId="urn:microsoft.com/office/officeart/2005/8/layout/vList5"/>
    <dgm:cxn modelId="{8F479D02-73A7-4D9E-A58C-70737C58A988}" type="presOf" srcId="{D49AA4ED-218B-4426-85E0-803EDC8B4BEC}" destId="{8142B0C6-0F4B-4290-9FA3-048DEDB465DD}" srcOrd="0" destOrd="0" presId="urn:microsoft.com/office/officeart/2005/8/layout/vList5"/>
    <dgm:cxn modelId="{86E403A2-74AD-4A4E-A8B0-201625AE432D}" srcId="{95B025E4-CA87-43B3-BE56-35C67BB74BD9}" destId="{AB008DD3-7CF6-43B0-8A76-C7ED2ECCF317}" srcOrd="1" destOrd="0" parTransId="{B6D53D21-27FB-4A9A-8B80-D50117FC2EFA}" sibTransId="{16CE17D2-7A7E-49C0-8356-44A381679C92}"/>
    <dgm:cxn modelId="{68E5840B-86D8-4EB2-B4A2-037E996E7CA8}" srcId="{D2E55F6C-A49E-4747-84C1-5EC9885FA4DC}" destId="{AD7831FE-2280-478E-BC3A-E93AEAD288FC}" srcOrd="0" destOrd="0" parTransId="{9A50A502-1743-4A9D-983F-1E3CDD542D36}" sibTransId="{F79821BE-F90C-4832-8B23-71107828B1CF}"/>
    <dgm:cxn modelId="{F2659A12-7682-4801-97A7-8DCCCFA7086F}" type="presOf" srcId="{DE8C5A19-FCD9-48A6-9FDA-F83C63077434}" destId="{4B11D62C-F4BE-4050-A630-9E219B5544C2}" srcOrd="0" destOrd="0" presId="urn:microsoft.com/office/officeart/2005/8/layout/vList5"/>
    <dgm:cxn modelId="{7BDBEC10-26F1-4A0B-A86A-4B0872E2C5B8}" type="presOf" srcId="{586299B4-04F2-495C-84A7-1896A9870E89}" destId="{FDF5BA25-87D8-47E4-A28A-CCFFD79274BC}" srcOrd="0" destOrd="0" presId="urn:microsoft.com/office/officeart/2005/8/layout/vList5"/>
    <dgm:cxn modelId="{05985BB9-3866-4E33-9010-551C06F745F5}" srcId="{DE8C5A19-FCD9-48A6-9FDA-F83C63077434}" destId="{B0860F86-94EC-4A1F-860B-E2B85B266AB8}" srcOrd="0" destOrd="0" parTransId="{3015C877-AD04-4069-AEA6-4F548419181B}" sibTransId="{570BF9B8-3F8B-4F0D-8157-EB5B7A360F97}"/>
    <dgm:cxn modelId="{6F518EB8-A55B-4C8E-BBA4-8398FFE76BB9}" type="presOf" srcId="{19129218-41E2-4F43-96CF-56BFF5946ABD}" destId="{1EB415A0-A7CF-4180-8446-18F9557E4943}" srcOrd="0" destOrd="0" presId="urn:microsoft.com/office/officeart/2005/8/layout/vList5"/>
    <dgm:cxn modelId="{3BFF850F-AB19-421B-A5E6-1E764226A872}" srcId="{E877DACD-3BDC-4D79-A1B7-3E41E97B0E79}" destId="{F4B237E5-6174-433B-BA38-6E39E5618F58}" srcOrd="0" destOrd="0" parTransId="{13E16173-726C-4790-A04E-48071BA4359F}" sibTransId="{7F654986-C24B-4B4F-9D1B-1314C5F0651F}"/>
    <dgm:cxn modelId="{84A38C92-4095-4E87-9BB4-AF62E16FFDBC}" type="presOf" srcId="{D5C2B31E-3A50-447B-882D-C813198C9A87}" destId="{CDE79CE4-FF12-4C14-AB44-8AF89B539DB7}" srcOrd="0" destOrd="0" presId="urn:microsoft.com/office/officeart/2005/8/layout/vList5"/>
    <dgm:cxn modelId="{354A3ADD-5BE2-47C5-B745-49744F300452}" type="presParOf" srcId="{711476EB-165C-467A-85E8-62BFE27EDB08}" destId="{E5590544-A78F-48E9-B259-6D87A548EAB1}" srcOrd="0" destOrd="0" presId="urn:microsoft.com/office/officeart/2005/8/layout/vList5"/>
    <dgm:cxn modelId="{4725FEF7-4089-4070-A660-1121EBBAD367}" type="presParOf" srcId="{E5590544-A78F-48E9-B259-6D87A548EAB1}" destId="{F20A5226-23EC-4660-A846-356FEE6187B6}" srcOrd="0" destOrd="0" presId="urn:microsoft.com/office/officeart/2005/8/layout/vList5"/>
    <dgm:cxn modelId="{F0252096-2226-490F-BAB3-F32A1C6C75E1}" type="presParOf" srcId="{E5590544-A78F-48E9-B259-6D87A548EAB1}" destId="{A4EB330D-9B4E-4B6F-AC5A-4402A6C775C6}" srcOrd="1" destOrd="0" presId="urn:microsoft.com/office/officeart/2005/8/layout/vList5"/>
    <dgm:cxn modelId="{7FDFBBE1-A994-4AAA-8ABC-B978176C1171}" type="presParOf" srcId="{711476EB-165C-467A-85E8-62BFE27EDB08}" destId="{0224F27D-C18F-41EC-B584-1ABECD195225}" srcOrd="1" destOrd="0" presId="urn:microsoft.com/office/officeart/2005/8/layout/vList5"/>
    <dgm:cxn modelId="{3B469C7F-7663-41E3-B8CC-80C3D57DCD04}" type="presParOf" srcId="{711476EB-165C-467A-85E8-62BFE27EDB08}" destId="{F5DEB841-E5F0-4181-B27C-EF5895429604}" srcOrd="2" destOrd="0" presId="urn:microsoft.com/office/officeart/2005/8/layout/vList5"/>
    <dgm:cxn modelId="{88E10EA7-2973-4937-A3BA-A09A30F9DECE}" type="presParOf" srcId="{F5DEB841-E5F0-4181-B27C-EF5895429604}" destId="{F5091B78-6C9D-47A3-AEBC-44F4C3BD04E6}" srcOrd="0" destOrd="0" presId="urn:microsoft.com/office/officeart/2005/8/layout/vList5"/>
    <dgm:cxn modelId="{C80F3822-D7B3-47AD-9A81-31A74DB7E81D}" type="presParOf" srcId="{F5DEB841-E5F0-4181-B27C-EF5895429604}" destId="{1EB415A0-A7CF-4180-8446-18F9557E4943}" srcOrd="1" destOrd="0" presId="urn:microsoft.com/office/officeart/2005/8/layout/vList5"/>
    <dgm:cxn modelId="{7F92A692-7AE8-4C5C-AE0E-1E300B4EF557}" type="presParOf" srcId="{711476EB-165C-467A-85E8-62BFE27EDB08}" destId="{48C6541E-3D6D-4E17-AC5E-229E5BBCACFE}" srcOrd="3" destOrd="0" presId="urn:microsoft.com/office/officeart/2005/8/layout/vList5"/>
    <dgm:cxn modelId="{1E346546-FAF3-4848-BEDB-F55272A0D547}" type="presParOf" srcId="{711476EB-165C-467A-85E8-62BFE27EDB08}" destId="{DD59BAB7-09DB-48A4-A02B-83C40432AA2E}" srcOrd="4" destOrd="0" presId="urn:microsoft.com/office/officeart/2005/8/layout/vList5"/>
    <dgm:cxn modelId="{C644548D-4BC2-4FF3-92C0-9972E8154AAC}" type="presParOf" srcId="{DD59BAB7-09DB-48A4-A02B-83C40432AA2E}" destId="{53CA2A11-5F7A-48AD-BF9C-7EC8B497EB68}" srcOrd="0" destOrd="0" presId="urn:microsoft.com/office/officeart/2005/8/layout/vList5"/>
    <dgm:cxn modelId="{878C5780-EE0D-4328-AE03-7F7FFB03E17D}" type="presParOf" srcId="{DD59BAB7-09DB-48A4-A02B-83C40432AA2E}" destId="{AD963FCB-52E8-4182-8E06-DF0F473E38E0}" srcOrd="1" destOrd="0" presId="urn:microsoft.com/office/officeart/2005/8/layout/vList5"/>
    <dgm:cxn modelId="{AF239641-B490-45CE-9148-E3109E0BA1F5}" type="presParOf" srcId="{711476EB-165C-467A-85E8-62BFE27EDB08}" destId="{762EAEEC-2E2F-4537-9DD6-3BCBCDA5FFD3}" srcOrd="5" destOrd="0" presId="urn:microsoft.com/office/officeart/2005/8/layout/vList5"/>
    <dgm:cxn modelId="{2096DBDD-40DD-41A7-A498-69F24A22829D}" type="presParOf" srcId="{711476EB-165C-467A-85E8-62BFE27EDB08}" destId="{8903BB2A-2699-4C88-B1C8-99FF2383C0BF}" srcOrd="6" destOrd="0" presId="urn:microsoft.com/office/officeart/2005/8/layout/vList5"/>
    <dgm:cxn modelId="{902ADC48-8013-4DF7-AE1F-338AD8C17363}" type="presParOf" srcId="{8903BB2A-2699-4C88-B1C8-99FF2383C0BF}" destId="{25DC7E95-9BD3-4839-A795-0927BD9E6F92}" srcOrd="0" destOrd="0" presId="urn:microsoft.com/office/officeart/2005/8/layout/vList5"/>
    <dgm:cxn modelId="{E6761435-BF32-4A67-85A4-0DA9ED96B524}" type="presParOf" srcId="{8903BB2A-2699-4C88-B1C8-99FF2383C0BF}" destId="{CC7AF74F-3E41-40A4-9654-8729248BD27B}" srcOrd="1" destOrd="0" presId="urn:microsoft.com/office/officeart/2005/8/layout/vList5"/>
    <dgm:cxn modelId="{9C2AAA5B-A56F-4E29-9D5C-084E3327F696}" type="presParOf" srcId="{711476EB-165C-467A-85E8-62BFE27EDB08}" destId="{F9EC375A-B8BF-4D9E-BFE4-6BC6BBE3F161}" srcOrd="7" destOrd="0" presId="urn:microsoft.com/office/officeart/2005/8/layout/vList5"/>
    <dgm:cxn modelId="{40D3B5CF-69A1-45CC-B99D-82EF3A94EC55}" type="presParOf" srcId="{711476EB-165C-467A-85E8-62BFE27EDB08}" destId="{C7C74FF4-3BE4-4DA8-8A0B-14C836741B6E}" srcOrd="8" destOrd="0" presId="urn:microsoft.com/office/officeart/2005/8/layout/vList5"/>
    <dgm:cxn modelId="{9F6C2293-A1F2-4A0C-AA2B-89231524BAFB}" type="presParOf" srcId="{C7C74FF4-3BE4-4DA8-8A0B-14C836741B6E}" destId="{CDE79CE4-FF12-4C14-AB44-8AF89B539DB7}" srcOrd="0" destOrd="0" presId="urn:microsoft.com/office/officeart/2005/8/layout/vList5"/>
    <dgm:cxn modelId="{CE10ECC2-B88A-4E09-81D4-4DC264188687}" type="presParOf" srcId="{C7C74FF4-3BE4-4DA8-8A0B-14C836741B6E}" destId="{A91764D8-AE88-46F8-9474-122311B7BE75}" srcOrd="1" destOrd="0" presId="urn:microsoft.com/office/officeart/2005/8/layout/vList5"/>
    <dgm:cxn modelId="{3310FF16-553D-412B-908B-F8A97251FCD9}" type="presParOf" srcId="{711476EB-165C-467A-85E8-62BFE27EDB08}" destId="{FEDBA8B2-2963-4101-B9DB-B068031F5BC3}" srcOrd="9" destOrd="0" presId="urn:microsoft.com/office/officeart/2005/8/layout/vList5"/>
    <dgm:cxn modelId="{F7D6386A-B9C2-4DA7-A5D4-FCCC6A6132CB}" type="presParOf" srcId="{711476EB-165C-467A-85E8-62BFE27EDB08}" destId="{F116B0D3-EB18-4B52-B77E-8A7C486C4AB5}" srcOrd="10" destOrd="0" presId="urn:microsoft.com/office/officeart/2005/8/layout/vList5"/>
    <dgm:cxn modelId="{1D7E0434-C684-4911-B3E3-D579D3947568}" type="presParOf" srcId="{F116B0D3-EB18-4B52-B77E-8A7C486C4AB5}" destId="{57767588-756F-4F3E-93D9-E5E2F45C6C6D}" srcOrd="0" destOrd="0" presId="urn:microsoft.com/office/officeart/2005/8/layout/vList5"/>
    <dgm:cxn modelId="{1AAD88DA-D4CE-46DE-944F-4853877D58FE}" type="presParOf" srcId="{F116B0D3-EB18-4B52-B77E-8A7C486C4AB5}" destId="{B58F99A8-8470-49D6-899C-2D7E13A76137}" srcOrd="1" destOrd="0" presId="urn:microsoft.com/office/officeart/2005/8/layout/vList5"/>
    <dgm:cxn modelId="{4F995E3E-18A2-474A-84B0-4D7666E4D0EC}" type="presParOf" srcId="{711476EB-165C-467A-85E8-62BFE27EDB08}" destId="{EAC7A088-CBE1-4914-9CEC-811C81A85C44}" srcOrd="11" destOrd="0" presId="urn:microsoft.com/office/officeart/2005/8/layout/vList5"/>
    <dgm:cxn modelId="{1742B1B4-5D5C-4801-87CE-B2B80D2304CE}" type="presParOf" srcId="{711476EB-165C-467A-85E8-62BFE27EDB08}" destId="{026CBA61-5F08-4D12-AC5C-6C2FD5344CC7}" srcOrd="12" destOrd="0" presId="urn:microsoft.com/office/officeart/2005/8/layout/vList5"/>
    <dgm:cxn modelId="{0B3BB7C1-FDFA-4347-9040-FDEB94105244}" type="presParOf" srcId="{026CBA61-5F08-4D12-AC5C-6C2FD5344CC7}" destId="{FC3C302C-3C9B-41E9-9857-F4FB5921E455}" srcOrd="0" destOrd="0" presId="urn:microsoft.com/office/officeart/2005/8/layout/vList5"/>
    <dgm:cxn modelId="{95A002DE-A70C-49F7-9C24-AFA5896994CD}" type="presParOf" srcId="{026CBA61-5F08-4D12-AC5C-6C2FD5344CC7}" destId="{985B2D08-22E8-4E83-AD57-B4A857786404}" srcOrd="1" destOrd="0" presId="urn:microsoft.com/office/officeart/2005/8/layout/vList5"/>
    <dgm:cxn modelId="{3AB4624B-E165-4729-8248-DABC0AE3002D}" type="presParOf" srcId="{711476EB-165C-467A-85E8-62BFE27EDB08}" destId="{B1338628-0617-4F34-AA97-25137531824C}" srcOrd="13" destOrd="0" presId="urn:microsoft.com/office/officeart/2005/8/layout/vList5"/>
    <dgm:cxn modelId="{3BF4C480-BE35-4266-9E4A-05F5A1486D25}" type="presParOf" srcId="{711476EB-165C-467A-85E8-62BFE27EDB08}" destId="{E8DE86DF-7C84-4D90-8348-8253EB4518F6}" srcOrd="14" destOrd="0" presId="urn:microsoft.com/office/officeart/2005/8/layout/vList5"/>
    <dgm:cxn modelId="{5B9D83E7-4F51-4346-9348-3151703AC4C8}" type="presParOf" srcId="{E8DE86DF-7C84-4D90-8348-8253EB4518F6}" destId="{4B11D62C-F4BE-4050-A630-9E219B5544C2}" srcOrd="0" destOrd="0" presId="urn:microsoft.com/office/officeart/2005/8/layout/vList5"/>
    <dgm:cxn modelId="{6063483C-C630-4A18-BECC-9B2396E5591B}" type="presParOf" srcId="{E8DE86DF-7C84-4D90-8348-8253EB4518F6}" destId="{4E51DBD8-7301-4340-9A55-C071717FD26F}" srcOrd="1" destOrd="0" presId="urn:microsoft.com/office/officeart/2005/8/layout/vList5"/>
    <dgm:cxn modelId="{0A4B9163-0531-42E3-AD0E-B57DC756DA7E}" type="presParOf" srcId="{711476EB-165C-467A-85E8-62BFE27EDB08}" destId="{FAA61AB9-A953-439D-BE2B-554F6E8D0A85}" srcOrd="15" destOrd="0" presId="urn:microsoft.com/office/officeart/2005/8/layout/vList5"/>
    <dgm:cxn modelId="{9799A160-00BD-4271-93AB-D5B558BB5526}" type="presParOf" srcId="{711476EB-165C-467A-85E8-62BFE27EDB08}" destId="{F7368525-A3A9-40B4-966D-47FE9832200A}" srcOrd="16" destOrd="0" presId="urn:microsoft.com/office/officeart/2005/8/layout/vList5"/>
    <dgm:cxn modelId="{BF78C0AD-1CCB-40EE-8F03-A52D99547DEA}" type="presParOf" srcId="{F7368525-A3A9-40B4-966D-47FE9832200A}" destId="{56683ACA-F8A5-4606-BF57-82D1B2D0B782}" srcOrd="0" destOrd="0" presId="urn:microsoft.com/office/officeart/2005/8/layout/vList5"/>
    <dgm:cxn modelId="{EF087D29-2030-4CE2-8AB0-09A2F859B859}" type="presParOf" srcId="{F7368525-A3A9-40B4-966D-47FE9832200A}" destId="{8142B0C6-0F4B-4290-9FA3-048DEDB465DD}" srcOrd="1" destOrd="0" presId="urn:microsoft.com/office/officeart/2005/8/layout/vList5"/>
    <dgm:cxn modelId="{76491F43-3530-45C8-864D-0C9026E5B3E1}" type="presParOf" srcId="{711476EB-165C-467A-85E8-62BFE27EDB08}" destId="{7D08BA64-6ED2-4533-95C2-9F7D05E3DB47}" srcOrd="17" destOrd="0" presId="urn:microsoft.com/office/officeart/2005/8/layout/vList5"/>
    <dgm:cxn modelId="{5ADA48D6-F028-4EE1-9DA8-CEDA6D6E1A24}" type="presParOf" srcId="{711476EB-165C-467A-85E8-62BFE27EDB08}" destId="{8CD31AB4-19E0-4EA2-A153-C632F062FE5A}" srcOrd="18" destOrd="0" presId="urn:microsoft.com/office/officeart/2005/8/layout/vList5"/>
    <dgm:cxn modelId="{64C76B9B-10A9-491C-99DB-FBEC0BAADA8A}" type="presParOf" srcId="{8CD31AB4-19E0-4EA2-A153-C632F062FE5A}" destId="{FDF5BA25-87D8-47E4-A28A-CCFFD79274BC}" srcOrd="0" destOrd="0" presId="urn:microsoft.com/office/officeart/2005/8/layout/vList5"/>
    <dgm:cxn modelId="{543115D1-E932-4D3B-85F5-5EFC4CFFD303}" type="presParOf" srcId="{8CD31AB4-19E0-4EA2-A153-C632F062FE5A}" destId="{0F72BCDC-C963-4171-97C5-A7865655BD7F}" srcOrd="1" destOrd="0" presId="urn:microsoft.com/office/officeart/2005/8/layout/vList5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951DF64-AA78-4584-8C31-0829438DB39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0CE0DD-A739-41DE-AED0-2BF0F27D9081}">
      <dgm:prSet/>
      <dgm:spPr/>
      <dgm:t>
        <a:bodyPr/>
        <a:lstStyle/>
        <a:p>
          <a:pPr rtl="0"/>
          <a:r>
            <a:rPr lang="en-US" dirty="0" smtClean="0"/>
            <a:t>TED</a:t>
          </a:r>
          <a:endParaRPr lang="en-US" dirty="0"/>
        </a:p>
      </dgm:t>
    </dgm:pt>
    <dgm:pt modelId="{6F9051FC-6A76-4879-9D17-4B869FDC377C}" type="parTrans" cxnId="{A0477CD9-FA62-4451-AA70-13AF04C68D88}">
      <dgm:prSet/>
      <dgm:spPr/>
      <dgm:t>
        <a:bodyPr/>
        <a:lstStyle/>
        <a:p>
          <a:endParaRPr lang="en-US"/>
        </a:p>
      </dgm:t>
    </dgm:pt>
    <dgm:pt modelId="{3B6B9BA3-5ADE-4495-B804-DB4BB88ECF67}" type="sibTrans" cxnId="{A0477CD9-FA62-4451-AA70-13AF04C68D88}">
      <dgm:prSet/>
      <dgm:spPr/>
      <dgm:t>
        <a:bodyPr/>
        <a:lstStyle/>
        <a:p>
          <a:endParaRPr lang="en-US"/>
        </a:p>
      </dgm:t>
    </dgm:pt>
    <dgm:pt modelId="{6507DBFA-B223-46FF-8D62-01EDA83A2284}">
      <dgm:prSet/>
      <dgm:spPr/>
      <dgm:t>
        <a:bodyPr/>
        <a:lstStyle/>
        <a:p>
          <a:pPr rtl="0"/>
          <a:r>
            <a:rPr lang="en-US" dirty="0" smtClean="0"/>
            <a:t>RCMC</a:t>
          </a:r>
          <a:endParaRPr lang="en-US" dirty="0"/>
        </a:p>
      </dgm:t>
    </dgm:pt>
    <dgm:pt modelId="{3A3C10F6-7D39-43A1-9FFB-795E8606F299}" type="parTrans" cxnId="{8E894D06-342C-4410-8961-B19E69D9D9FF}">
      <dgm:prSet/>
      <dgm:spPr/>
      <dgm:t>
        <a:bodyPr/>
        <a:lstStyle/>
        <a:p>
          <a:endParaRPr lang="en-US"/>
        </a:p>
      </dgm:t>
    </dgm:pt>
    <dgm:pt modelId="{16D0412F-544A-41D0-B591-FDF90FC71CB1}" type="sibTrans" cxnId="{8E894D06-342C-4410-8961-B19E69D9D9FF}">
      <dgm:prSet/>
      <dgm:spPr/>
      <dgm:t>
        <a:bodyPr/>
        <a:lstStyle/>
        <a:p>
          <a:endParaRPr lang="en-US"/>
        </a:p>
      </dgm:t>
    </dgm:pt>
    <dgm:pt modelId="{1202AA2A-8BA6-48C0-ABF7-99A3D23BDCB5}">
      <dgm:prSet/>
      <dgm:spPr/>
      <dgm:t>
        <a:bodyPr/>
        <a:lstStyle/>
        <a:p>
          <a:pPr rtl="0"/>
          <a:r>
            <a:rPr lang="en-US" dirty="0" smtClean="0"/>
            <a:t>EXPORT HOUSE</a:t>
          </a:r>
          <a:endParaRPr lang="en-US" dirty="0"/>
        </a:p>
      </dgm:t>
    </dgm:pt>
    <dgm:pt modelId="{6AAE5347-21CF-4255-A5F2-650DCD12E49C}" type="parTrans" cxnId="{372E2849-3352-4EF1-BF15-3A19710F9EFA}">
      <dgm:prSet/>
      <dgm:spPr/>
      <dgm:t>
        <a:bodyPr/>
        <a:lstStyle/>
        <a:p>
          <a:endParaRPr lang="en-US"/>
        </a:p>
      </dgm:t>
    </dgm:pt>
    <dgm:pt modelId="{30BE1286-8E12-4639-BAF8-DB81E5095E99}" type="sibTrans" cxnId="{372E2849-3352-4EF1-BF15-3A19710F9EFA}">
      <dgm:prSet/>
      <dgm:spPr/>
      <dgm:t>
        <a:bodyPr/>
        <a:lstStyle/>
        <a:p>
          <a:endParaRPr lang="en-US"/>
        </a:p>
      </dgm:t>
    </dgm:pt>
    <dgm:pt modelId="{930170BD-50AC-4D2F-AF9A-22EB0BEE2E4C}">
      <dgm:prSet/>
      <dgm:spPr/>
      <dgm:t>
        <a:bodyPr/>
        <a:lstStyle/>
        <a:p>
          <a:pPr rtl="0"/>
          <a:r>
            <a:rPr lang="en-US" dirty="0" smtClean="0"/>
            <a:t>KARNATAKA UDYOG MITRA</a:t>
          </a:r>
          <a:endParaRPr lang="en-US" dirty="0"/>
        </a:p>
      </dgm:t>
    </dgm:pt>
    <dgm:pt modelId="{E599CC36-5566-4C37-BDBA-4020224C9039}" type="parTrans" cxnId="{1CC09467-B787-4CAB-8FC4-6AF15B3D63E9}">
      <dgm:prSet/>
      <dgm:spPr/>
      <dgm:t>
        <a:bodyPr/>
        <a:lstStyle/>
        <a:p>
          <a:endParaRPr lang="en-US"/>
        </a:p>
      </dgm:t>
    </dgm:pt>
    <dgm:pt modelId="{B988346C-12CA-4B5D-B105-4A6595675F07}" type="sibTrans" cxnId="{1CC09467-B787-4CAB-8FC4-6AF15B3D63E9}">
      <dgm:prSet/>
      <dgm:spPr/>
      <dgm:t>
        <a:bodyPr/>
        <a:lstStyle/>
        <a:p>
          <a:endParaRPr lang="en-US"/>
        </a:p>
      </dgm:t>
    </dgm:pt>
    <dgm:pt modelId="{1539A4BC-5B69-4E88-9399-0E03FFBC1244}">
      <dgm:prSet/>
      <dgm:spPr/>
      <dgm:t>
        <a:bodyPr/>
        <a:lstStyle/>
        <a:p>
          <a:pPr rtl="0"/>
          <a:r>
            <a:rPr lang="en-US" dirty="0" smtClean="0"/>
            <a:t>BACK</a:t>
          </a:r>
          <a:endParaRPr lang="en-US" dirty="0"/>
        </a:p>
      </dgm:t>
    </dgm:pt>
    <dgm:pt modelId="{44501EC5-FD17-45F4-9BE6-1D86889B74B7}" type="parTrans" cxnId="{71724EFE-6BF4-4A84-911A-8C66CA3B60C3}">
      <dgm:prSet/>
      <dgm:spPr/>
      <dgm:t>
        <a:bodyPr/>
        <a:lstStyle/>
        <a:p>
          <a:endParaRPr lang="en-US"/>
        </a:p>
      </dgm:t>
    </dgm:pt>
    <dgm:pt modelId="{71284EF0-4F8E-4FF5-8C78-558F2FE84145}" type="sibTrans" cxnId="{71724EFE-6BF4-4A84-911A-8C66CA3B60C3}">
      <dgm:prSet/>
      <dgm:spPr/>
      <dgm:t>
        <a:bodyPr/>
        <a:lstStyle/>
        <a:p>
          <a:endParaRPr lang="en-US"/>
        </a:p>
      </dgm:t>
    </dgm:pt>
    <dgm:pt modelId="{470E07A7-1A2A-4B8F-8768-0B37A8765B2D}">
      <dgm:prSet/>
      <dgm:spPr/>
      <dgm:t>
        <a:bodyPr/>
        <a:lstStyle/>
        <a:p>
          <a:pPr rtl="0"/>
          <a:r>
            <a:rPr lang="en-US" dirty="0" smtClean="0"/>
            <a:t>FRESH</a:t>
          </a:r>
          <a:endParaRPr lang="en-US" dirty="0"/>
        </a:p>
      </dgm:t>
    </dgm:pt>
    <dgm:pt modelId="{0B3B9F38-E843-4111-866F-28FD539BBF98}" type="parTrans" cxnId="{9A9CE2A8-07E4-431F-BA4A-1B283FF66C7E}">
      <dgm:prSet/>
      <dgm:spPr/>
      <dgm:t>
        <a:bodyPr/>
        <a:lstStyle/>
        <a:p>
          <a:endParaRPr lang="en-US"/>
        </a:p>
      </dgm:t>
    </dgm:pt>
    <dgm:pt modelId="{596C4841-562E-47FC-B722-D033CD40B537}" type="sibTrans" cxnId="{9A9CE2A8-07E4-431F-BA4A-1B283FF66C7E}">
      <dgm:prSet/>
      <dgm:spPr/>
      <dgm:t>
        <a:bodyPr/>
        <a:lstStyle/>
        <a:p>
          <a:endParaRPr lang="en-US"/>
        </a:p>
      </dgm:t>
    </dgm:pt>
    <dgm:pt modelId="{DB4098DD-7247-4277-8CFD-9B73822DB484}">
      <dgm:prSet/>
      <dgm:spPr/>
      <dgm:t>
        <a:bodyPr/>
        <a:lstStyle/>
        <a:p>
          <a:pPr rtl="0"/>
          <a:r>
            <a:rPr lang="en-US" dirty="0" smtClean="0"/>
            <a:t>RENEWAL</a:t>
          </a:r>
          <a:endParaRPr lang="en-US" dirty="0"/>
        </a:p>
      </dgm:t>
    </dgm:pt>
    <dgm:pt modelId="{30AD753E-D8C4-41B1-AD55-4D291F0C495E}" type="parTrans" cxnId="{7F95A6D5-797D-4AE0-89BE-F05E0CA72CA1}">
      <dgm:prSet/>
      <dgm:spPr/>
      <dgm:t>
        <a:bodyPr/>
        <a:lstStyle/>
        <a:p>
          <a:endParaRPr lang="en-US"/>
        </a:p>
      </dgm:t>
    </dgm:pt>
    <dgm:pt modelId="{FB1BEE17-99F2-4DEE-ABAF-C55723C8BAC4}" type="sibTrans" cxnId="{7F95A6D5-797D-4AE0-89BE-F05E0CA72CA1}">
      <dgm:prSet/>
      <dgm:spPr/>
      <dgm:t>
        <a:bodyPr/>
        <a:lstStyle/>
        <a:p>
          <a:endParaRPr lang="en-US"/>
        </a:p>
      </dgm:t>
    </dgm:pt>
    <dgm:pt modelId="{01C2678A-038D-4055-BE41-457C405DBB3C}">
      <dgm:prSet/>
      <dgm:spPr/>
      <dgm:t>
        <a:bodyPr/>
        <a:lstStyle/>
        <a:p>
          <a:pPr rtl="0"/>
          <a:r>
            <a:rPr lang="en-US" dirty="0" smtClean="0"/>
            <a:t>SEPC</a:t>
          </a:r>
          <a:endParaRPr lang="en-US" dirty="0"/>
        </a:p>
      </dgm:t>
    </dgm:pt>
    <dgm:pt modelId="{CD78AB1E-0649-48BC-9706-77CBCCC328D8}" type="parTrans" cxnId="{FF31F272-D5B0-4B1B-8665-CF283C0A0B41}">
      <dgm:prSet/>
      <dgm:spPr/>
      <dgm:t>
        <a:bodyPr/>
        <a:lstStyle/>
        <a:p>
          <a:endParaRPr lang="en-US"/>
        </a:p>
      </dgm:t>
    </dgm:pt>
    <dgm:pt modelId="{4F889945-C56E-4A95-A627-47C7CC638EC5}" type="sibTrans" cxnId="{FF31F272-D5B0-4B1B-8665-CF283C0A0B41}">
      <dgm:prSet/>
      <dgm:spPr/>
      <dgm:t>
        <a:bodyPr/>
        <a:lstStyle/>
        <a:p>
          <a:endParaRPr lang="en-US"/>
        </a:p>
      </dgm:t>
    </dgm:pt>
    <dgm:pt modelId="{411117D4-4209-41A4-908C-1AA5251F7477}">
      <dgm:prSet/>
      <dgm:spPr/>
      <dgm:t>
        <a:bodyPr/>
        <a:lstStyle/>
        <a:p>
          <a:pPr rtl="0"/>
          <a:r>
            <a:rPr lang="en-US" dirty="0" smtClean="0"/>
            <a:t>EEPC</a:t>
          </a:r>
          <a:endParaRPr lang="en-US" dirty="0"/>
        </a:p>
      </dgm:t>
    </dgm:pt>
    <dgm:pt modelId="{09D9130D-8506-4078-B670-C98C68A3FA48}" type="parTrans" cxnId="{D34DA128-7409-4B93-A2B9-C36F6640C8AA}">
      <dgm:prSet/>
      <dgm:spPr/>
      <dgm:t>
        <a:bodyPr/>
        <a:lstStyle/>
        <a:p>
          <a:endParaRPr lang="en-US"/>
        </a:p>
      </dgm:t>
    </dgm:pt>
    <dgm:pt modelId="{2E2F576A-D61F-4D39-AB3A-E0791AD462BB}" type="sibTrans" cxnId="{D34DA128-7409-4B93-A2B9-C36F6640C8AA}">
      <dgm:prSet/>
      <dgm:spPr/>
      <dgm:t>
        <a:bodyPr/>
        <a:lstStyle/>
        <a:p>
          <a:endParaRPr lang="en-US"/>
        </a:p>
      </dgm:t>
    </dgm:pt>
    <dgm:pt modelId="{27BF956A-322F-40D2-8F08-00122540270F}">
      <dgm:prSet/>
      <dgm:spPr/>
      <dgm:t>
        <a:bodyPr/>
        <a:lstStyle/>
        <a:p>
          <a:pPr rtl="0"/>
          <a:r>
            <a:rPr lang="en-US" dirty="0" smtClean="0"/>
            <a:t>CAPEXIL</a:t>
          </a:r>
          <a:endParaRPr lang="en-US" dirty="0"/>
        </a:p>
      </dgm:t>
    </dgm:pt>
    <dgm:pt modelId="{5104385D-BF6E-4179-9B94-AE1D03A821EB}" type="parTrans" cxnId="{CA6827C0-BD7F-41E5-975E-FFBC72AA8D95}">
      <dgm:prSet/>
      <dgm:spPr/>
      <dgm:t>
        <a:bodyPr/>
        <a:lstStyle/>
        <a:p>
          <a:endParaRPr lang="en-US"/>
        </a:p>
      </dgm:t>
    </dgm:pt>
    <dgm:pt modelId="{3C01197C-3BC1-414D-AB10-94A7F01C3AD4}" type="sibTrans" cxnId="{CA6827C0-BD7F-41E5-975E-FFBC72AA8D95}">
      <dgm:prSet/>
      <dgm:spPr/>
      <dgm:t>
        <a:bodyPr/>
        <a:lstStyle/>
        <a:p>
          <a:endParaRPr lang="en-US"/>
        </a:p>
      </dgm:t>
    </dgm:pt>
    <dgm:pt modelId="{C1B8E741-8DF1-4102-B81D-1706052B1821}">
      <dgm:prSet/>
      <dgm:spPr/>
      <dgm:t>
        <a:bodyPr/>
        <a:lstStyle/>
        <a:p>
          <a:pPr rtl="0"/>
          <a:r>
            <a:rPr lang="en-US" dirty="0" smtClean="0"/>
            <a:t>EEPC</a:t>
          </a:r>
          <a:endParaRPr lang="en-US" dirty="0"/>
        </a:p>
      </dgm:t>
    </dgm:pt>
    <dgm:pt modelId="{7982106F-2CC6-4FDB-8EB1-7DF62E49978A}" type="parTrans" cxnId="{456215BD-DEEB-49A2-8FCB-3D72716AD546}">
      <dgm:prSet/>
      <dgm:spPr/>
      <dgm:t>
        <a:bodyPr/>
        <a:lstStyle/>
        <a:p>
          <a:endParaRPr lang="en-US"/>
        </a:p>
      </dgm:t>
    </dgm:pt>
    <dgm:pt modelId="{E235E22E-0660-4C4E-B082-8B7A0C9C2A61}" type="sibTrans" cxnId="{456215BD-DEEB-49A2-8FCB-3D72716AD546}">
      <dgm:prSet/>
      <dgm:spPr/>
      <dgm:t>
        <a:bodyPr/>
        <a:lstStyle/>
        <a:p>
          <a:endParaRPr lang="en-US"/>
        </a:p>
      </dgm:t>
    </dgm:pt>
    <dgm:pt modelId="{2E162133-B3E6-4C22-9B60-FCF553A2A072}">
      <dgm:prSet/>
      <dgm:spPr/>
      <dgm:t>
        <a:bodyPr/>
        <a:lstStyle/>
        <a:p>
          <a:pPr rtl="0"/>
          <a:r>
            <a:rPr lang="en-US" dirty="0" smtClean="0"/>
            <a:t>CAPEXIL</a:t>
          </a:r>
          <a:endParaRPr lang="en-US" dirty="0"/>
        </a:p>
      </dgm:t>
    </dgm:pt>
    <dgm:pt modelId="{E7CBC18B-24F5-4D69-8F75-42193C02FD7B}" type="parTrans" cxnId="{DEC02AA3-12D0-432C-A60A-09AE4656CF3E}">
      <dgm:prSet/>
      <dgm:spPr/>
      <dgm:t>
        <a:bodyPr/>
        <a:lstStyle/>
        <a:p>
          <a:endParaRPr lang="en-US"/>
        </a:p>
      </dgm:t>
    </dgm:pt>
    <dgm:pt modelId="{2F22087C-9D16-49C9-AA34-E36FA2598E44}" type="sibTrans" cxnId="{DEC02AA3-12D0-432C-A60A-09AE4656CF3E}">
      <dgm:prSet/>
      <dgm:spPr/>
      <dgm:t>
        <a:bodyPr/>
        <a:lstStyle/>
        <a:p>
          <a:endParaRPr lang="en-US"/>
        </a:p>
      </dgm:t>
    </dgm:pt>
    <dgm:pt modelId="{E8F9F9AD-0096-4502-99BA-0D438F60032E}">
      <dgm:prSet/>
      <dgm:spPr/>
      <dgm:t>
        <a:bodyPr/>
        <a:lstStyle/>
        <a:p>
          <a:pPr rtl="0"/>
          <a:r>
            <a:rPr lang="en-US" smtClean="0"/>
            <a:t>SEPC</a:t>
          </a:r>
          <a:endParaRPr lang="en-US" dirty="0"/>
        </a:p>
      </dgm:t>
    </dgm:pt>
    <dgm:pt modelId="{53BE7744-E0A1-422A-B1BB-B8599D3CB3CD}" type="parTrans" cxnId="{5D89ACFC-42EE-4046-B887-AD43C2D6BB6E}">
      <dgm:prSet/>
      <dgm:spPr/>
      <dgm:t>
        <a:bodyPr/>
        <a:lstStyle/>
        <a:p>
          <a:endParaRPr lang="en-US"/>
        </a:p>
      </dgm:t>
    </dgm:pt>
    <dgm:pt modelId="{AE6477C5-78F5-42A1-AB74-2325FCD5FD63}" type="sibTrans" cxnId="{5D89ACFC-42EE-4046-B887-AD43C2D6BB6E}">
      <dgm:prSet/>
      <dgm:spPr/>
      <dgm:t>
        <a:bodyPr/>
        <a:lstStyle/>
        <a:p>
          <a:endParaRPr lang="en-US"/>
        </a:p>
      </dgm:t>
    </dgm:pt>
    <dgm:pt modelId="{9EDE32AE-67D5-438D-BF84-6467810A8202}">
      <dgm:prSet/>
      <dgm:spPr/>
      <dgm:t>
        <a:bodyPr/>
        <a:lstStyle/>
        <a:p>
          <a:pPr rtl="0"/>
          <a:r>
            <a:rPr lang="en-US" dirty="0" smtClean="0"/>
            <a:t>FRESH</a:t>
          </a:r>
          <a:endParaRPr lang="en-US" dirty="0"/>
        </a:p>
      </dgm:t>
    </dgm:pt>
    <dgm:pt modelId="{D3D9A044-274E-46E0-A71B-5BFA634FD1E8}" type="parTrans" cxnId="{1989E623-89E3-4527-9768-D2906DB96518}">
      <dgm:prSet/>
      <dgm:spPr/>
      <dgm:t>
        <a:bodyPr/>
        <a:lstStyle/>
        <a:p>
          <a:endParaRPr lang="en-US"/>
        </a:p>
      </dgm:t>
    </dgm:pt>
    <dgm:pt modelId="{CB1FDCC2-9961-48EF-B404-5302B9D1483A}" type="sibTrans" cxnId="{1989E623-89E3-4527-9768-D2906DB96518}">
      <dgm:prSet/>
      <dgm:spPr/>
      <dgm:t>
        <a:bodyPr/>
        <a:lstStyle/>
        <a:p>
          <a:endParaRPr lang="en-US"/>
        </a:p>
      </dgm:t>
    </dgm:pt>
    <dgm:pt modelId="{ED2C0286-62D0-4A2B-9AB2-100984AE0F5D}">
      <dgm:prSet/>
      <dgm:spPr/>
      <dgm:t>
        <a:bodyPr/>
        <a:lstStyle/>
        <a:p>
          <a:pPr rtl="0"/>
          <a:r>
            <a:rPr lang="en-US" dirty="0" smtClean="0"/>
            <a:t>RENEWAL</a:t>
          </a:r>
          <a:endParaRPr lang="en-US" dirty="0"/>
        </a:p>
      </dgm:t>
    </dgm:pt>
    <dgm:pt modelId="{CEE07434-D919-445C-BD15-39BA46EA49BB}" type="parTrans" cxnId="{FF44067B-8E72-4EE1-8AF4-F72FCFA1EAB5}">
      <dgm:prSet/>
      <dgm:spPr/>
      <dgm:t>
        <a:bodyPr/>
        <a:lstStyle/>
        <a:p>
          <a:endParaRPr lang="en-US"/>
        </a:p>
      </dgm:t>
    </dgm:pt>
    <dgm:pt modelId="{B88B8EB0-259A-4E41-B8EA-6026D32360BC}" type="sibTrans" cxnId="{FF44067B-8E72-4EE1-8AF4-F72FCFA1EAB5}">
      <dgm:prSet/>
      <dgm:spPr/>
      <dgm:t>
        <a:bodyPr/>
        <a:lstStyle/>
        <a:p>
          <a:endParaRPr lang="en-US"/>
        </a:p>
      </dgm:t>
    </dgm:pt>
    <dgm:pt modelId="{E9203806-1B14-4B88-ACAF-F932C20AEAC6}">
      <dgm:prSet/>
      <dgm:spPr/>
      <dgm:t>
        <a:bodyPr/>
        <a:lstStyle/>
        <a:p>
          <a:pPr rtl="0"/>
          <a:r>
            <a:rPr lang="en-US" dirty="0" smtClean="0"/>
            <a:t>JDGFT ID CARD</a:t>
          </a:r>
          <a:endParaRPr lang="en-US" dirty="0"/>
        </a:p>
      </dgm:t>
    </dgm:pt>
    <dgm:pt modelId="{4599E3D0-8417-48A3-9CD0-EC26AA877ACF}" type="parTrans" cxnId="{29A927ED-551F-4040-8254-74B1BFF3FC9A}">
      <dgm:prSet/>
      <dgm:spPr/>
    </dgm:pt>
    <dgm:pt modelId="{567A01C8-B0EF-4228-96CE-A6E4CDFF7D72}" type="sibTrans" cxnId="{29A927ED-551F-4040-8254-74B1BFF3FC9A}">
      <dgm:prSet/>
      <dgm:spPr/>
    </dgm:pt>
    <dgm:pt modelId="{EB2E4AA4-528B-4931-9BA5-15EA3CECA1AC}" type="pres">
      <dgm:prSet presAssocID="{7951DF64-AA78-4584-8C31-0829438DB39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7803FF1-84D7-4010-8482-26B61A510B80}" type="pres">
      <dgm:prSet presAssocID="{9A0CE0DD-A739-41DE-AED0-2BF0F27D9081}" presName="hierRoot1" presStyleCnt="0">
        <dgm:presLayoutVars>
          <dgm:hierBranch val="init"/>
        </dgm:presLayoutVars>
      </dgm:prSet>
      <dgm:spPr/>
    </dgm:pt>
    <dgm:pt modelId="{B184E2E0-5058-4D06-AD37-C136619B210A}" type="pres">
      <dgm:prSet presAssocID="{9A0CE0DD-A739-41DE-AED0-2BF0F27D9081}" presName="rootComposite1" presStyleCnt="0"/>
      <dgm:spPr/>
    </dgm:pt>
    <dgm:pt modelId="{1DE963D0-96E8-4E6D-9667-3E3E269CE874}" type="pres">
      <dgm:prSet presAssocID="{9A0CE0DD-A739-41DE-AED0-2BF0F27D9081}" presName="rootText1" presStyleLbl="node0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76E66F-F4D8-4C38-99D6-214E53260920}" type="pres">
      <dgm:prSet presAssocID="{9A0CE0DD-A739-41DE-AED0-2BF0F27D908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EE8993B-CD04-469F-945F-977B133FDAD2}" type="pres">
      <dgm:prSet presAssocID="{9A0CE0DD-A739-41DE-AED0-2BF0F27D9081}" presName="hierChild2" presStyleCnt="0"/>
      <dgm:spPr/>
    </dgm:pt>
    <dgm:pt modelId="{D2B297EA-C8C8-499E-BCDB-45C89CE0801E}" type="pres">
      <dgm:prSet presAssocID="{9A0CE0DD-A739-41DE-AED0-2BF0F27D9081}" presName="hierChild3" presStyleCnt="0"/>
      <dgm:spPr/>
    </dgm:pt>
    <dgm:pt modelId="{12CFC2C9-1B75-4EA2-B095-02BC475CE5AA}" type="pres">
      <dgm:prSet presAssocID="{6507DBFA-B223-46FF-8D62-01EDA83A2284}" presName="hierRoot1" presStyleCnt="0">
        <dgm:presLayoutVars>
          <dgm:hierBranch val="init"/>
        </dgm:presLayoutVars>
      </dgm:prSet>
      <dgm:spPr/>
    </dgm:pt>
    <dgm:pt modelId="{712587EE-78E0-44AA-8850-8EF40DF1949C}" type="pres">
      <dgm:prSet presAssocID="{6507DBFA-B223-46FF-8D62-01EDA83A2284}" presName="rootComposite1" presStyleCnt="0"/>
      <dgm:spPr/>
    </dgm:pt>
    <dgm:pt modelId="{7F09AF42-1CBF-47B3-9C5E-68A2831BDCCC}" type="pres">
      <dgm:prSet presAssocID="{6507DBFA-B223-46FF-8D62-01EDA83A2284}" presName="rootText1" presStyleLbl="node0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852D21-BDE2-4391-85A7-C33CFB26A797}" type="pres">
      <dgm:prSet presAssocID="{6507DBFA-B223-46FF-8D62-01EDA83A228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B470248-206C-4C66-AACF-B10EE5C54D79}" type="pres">
      <dgm:prSet presAssocID="{6507DBFA-B223-46FF-8D62-01EDA83A2284}" presName="hierChild2" presStyleCnt="0"/>
      <dgm:spPr/>
    </dgm:pt>
    <dgm:pt modelId="{59EAD8C9-89B2-470B-BE34-C426A360F751}" type="pres">
      <dgm:prSet presAssocID="{0B3B9F38-E843-4111-866F-28FD539BBF98}" presName="Name37" presStyleLbl="parChTrans1D2" presStyleIdx="0" presStyleCnt="4"/>
      <dgm:spPr/>
      <dgm:t>
        <a:bodyPr/>
        <a:lstStyle/>
        <a:p>
          <a:endParaRPr lang="en-US"/>
        </a:p>
      </dgm:t>
    </dgm:pt>
    <dgm:pt modelId="{65676954-A141-46C7-9227-0DA9A11195B3}" type="pres">
      <dgm:prSet presAssocID="{470E07A7-1A2A-4B8F-8768-0B37A8765B2D}" presName="hierRoot2" presStyleCnt="0">
        <dgm:presLayoutVars>
          <dgm:hierBranch val="init"/>
        </dgm:presLayoutVars>
      </dgm:prSet>
      <dgm:spPr/>
    </dgm:pt>
    <dgm:pt modelId="{EC6FBEEA-2C4F-46D3-A48D-1BB48E1FD3D4}" type="pres">
      <dgm:prSet presAssocID="{470E07A7-1A2A-4B8F-8768-0B37A8765B2D}" presName="rootComposite" presStyleCnt="0"/>
      <dgm:spPr/>
    </dgm:pt>
    <dgm:pt modelId="{4BCE1D06-2C8E-4CF7-92AE-2A2338B909E9}" type="pres">
      <dgm:prSet presAssocID="{470E07A7-1A2A-4B8F-8768-0B37A8765B2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7C07A7-BDA7-48CC-A120-31958716297C}" type="pres">
      <dgm:prSet presAssocID="{470E07A7-1A2A-4B8F-8768-0B37A8765B2D}" presName="rootConnector" presStyleLbl="node2" presStyleIdx="0" presStyleCnt="4"/>
      <dgm:spPr/>
      <dgm:t>
        <a:bodyPr/>
        <a:lstStyle/>
        <a:p>
          <a:endParaRPr lang="en-US"/>
        </a:p>
      </dgm:t>
    </dgm:pt>
    <dgm:pt modelId="{E850929B-7FA7-4D5B-89E4-A621EE181916}" type="pres">
      <dgm:prSet presAssocID="{470E07A7-1A2A-4B8F-8768-0B37A8765B2D}" presName="hierChild4" presStyleCnt="0"/>
      <dgm:spPr/>
    </dgm:pt>
    <dgm:pt modelId="{4548BC49-2439-4459-9510-C9E7FC97A346}" type="pres">
      <dgm:prSet presAssocID="{CD78AB1E-0649-48BC-9706-77CBCCC328D8}" presName="Name37" presStyleLbl="parChTrans1D3" presStyleIdx="0" presStyleCnt="6"/>
      <dgm:spPr/>
      <dgm:t>
        <a:bodyPr/>
        <a:lstStyle/>
        <a:p>
          <a:endParaRPr lang="en-US"/>
        </a:p>
      </dgm:t>
    </dgm:pt>
    <dgm:pt modelId="{13D0B1CF-6158-4376-BFEC-AA32E898A6A7}" type="pres">
      <dgm:prSet presAssocID="{01C2678A-038D-4055-BE41-457C405DBB3C}" presName="hierRoot2" presStyleCnt="0">
        <dgm:presLayoutVars>
          <dgm:hierBranch val="init"/>
        </dgm:presLayoutVars>
      </dgm:prSet>
      <dgm:spPr/>
    </dgm:pt>
    <dgm:pt modelId="{1D76C923-7755-4ED7-9AA3-31587D933746}" type="pres">
      <dgm:prSet presAssocID="{01C2678A-038D-4055-BE41-457C405DBB3C}" presName="rootComposite" presStyleCnt="0"/>
      <dgm:spPr/>
    </dgm:pt>
    <dgm:pt modelId="{2ED23A41-2455-4FCF-B327-552786EF702B}" type="pres">
      <dgm:prSet presAssocID="{01C2678A-038D-4055-BE41-457C405DBB3C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62F68B-5B26-416D-92F2-E925F6FCAC5A}" type="pres">
      <dgm:prSet presAssocID="{01C2678A-038D-4055-BE41-457C405DBB3C}" presName="rootConnector" presStyleLbl="node3" presStyleIdx="0" presStyleCnt="6"/>
      <dgm:spPr/>
      <dgm:t>
        <a:bodyPr/>
        <a:lstStyle/>
        <a:p>
          <a:endParaRPr lang="en-US"/>
        </a:p>
      </dgm:t>
    </dgm:pt>
    <dgm:pt modelId="{41F54B2A-3AA1-497D-83E8-01052A801ACB}" type="pres">
      <dgm:prSet presAssocID="{01C2678A-038D-4055-BE41-457C405DBB3C}" presName="hierChild4" presStyleCnt="0"/>
      <dgm:spPr/>
    </dgm:pt>
    <dgm:pt modelId="{612BF984-698F-4489-88FB-BD5CA1049E76}" type="pres">
      <dgm:prSet presAssocID="{01C2678A-038D-4055-BE41-457C405DBB3C}" presName="hierChild5" presStyleCnt="0"/>
      <dgm:spPr/>
    </dgm:pt>
    <dgm:pt modelId="{4F0E8731-1CFC-4D61-9689-D09905EA8FF0}" type="pres">
      <dgm:prSet presAssocID="{09D9130D-8506-4078-B670-C98C68A3FA48}" presName="Name37" presStyleLbl="parChTrans1D3" presStyleIdx="1" presStyleCnt="6"/>
      <dgm:spPr/>
      <dgm:t>
        <a:bodyPr/>
        <a:lstStyle/>
        <a:p>
          <a:endParaRPr lang="en-US"/>
        </a:p>
      </dgm:t>
    </dgm:pt>
    <dgm:pt modelId="{3A002ED3-1D7F-4FFA-9E6A-15526939D952}" type="pres">
      <dgm:prSet presAssocID="{411117D4-4209-41A4-908C-1AA5251F7477}" presName="hierRoot2" presStyleCnt="0">
        <dgm:presLayoutVars>
          <dgm:hierBranch val="init"/>
        </dgm:presLayoutVars>
      </dgm:prSet>
      <dgm:spPr/>
    </dgm:pt>
    <dgm:pt modelId="{51AECC51-B943-4656-84C1-E98934F4DB18}" type="pres">
      <dgm:prSet presAssocID="{411117D4-4209-41A4-908C-1AA5251F7477}" presName="rootComposite" presStyleCnt="0"/>
      <dgm:spPr/>
    </dgm:pt>
    <dgm:pt modelId="{B4AAFD5D-47BC-438D-82E6-623F518D38A9}" type="pres">
      <dgm:prSet presAssocID="{411117D4-4209-41A4-908C-1AA5251F7477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94B423-9706-4AE6-8A8D-53DB48A356C4}" type="pres">
      <dgm:prSet presAssocID="{411117D4-4209-41A4-908C-1AA5251F7477}" presName="rootConnector" presStyleLbl="node3" presStyleIdx="1" presStyleCnt="6"/>
      <dgm:spPr/>
      <dgm:t>
        <a:bodyPr/>
        <a:lstStyle/>
        <a:p>
          <a:endParaRPr lang="en-US"/>
        </a:p>
      </dgm:t>
    </dgm:pt>
    <dgm:pt modelId="{105A4B8B-82EF-4466-86FD-B89986F26076}" type="pres">
      <dgm:prSet presAssocID="{411117D4-4209-41A4-908C-1AA5251F7477}" presName="hierChild4" presStyleCnt="0"/>
      <dgm:spPr/>
    </dgm:pt>
    <dgm:pt modelId="{6E3E3D8E-5F3D-45A1-B394-90B7E38D558A}" type="pres">
      <dgm:prSet presAssocID="{411117D4-4209-41A4-908C-1AA5251F7477}" presName="hierChild5" presStyleCnt="0"/>
      <dgm:spPr/>
    </dgm:pt>
    <dgm:pt modelId="{BC77FDD2-DCD3-494C-90F0-C47A81171AD1}" type="pres">
      <dgm:prSet presAssocID="{5104385D-BF6E-4179-9B94-AE1D03A821EB}" presName="Name37" presStyleLbl="parChTrans1D3" presStyleIdx="2" presStyleCnt="6"/>
      <dgm:spPr/>
      <dgm:t>
        <a:bodyPr/>
        <a:lstStyle/>
        <a:p>
          <a:endParaRPr lang="en-US"/>
        </a:p>
      </dgm:t>
    </dgm:pt>
    <dgm:pt modelId="{996D22D1-3604-42BD-AE70-A647E17F88B0}" type="pres">
      <dgm:prSet presAssocID="{27BF956A-322F-40D2-8F08-00122540270F}" presName="hierRoot2" presStyleCnt="0">
        <dgm:presLayoutVars>
          <dgm:hierBranch val="init"/>
        </dgm:presLayoutVars>
      </dgm:prSet>
      <dgm:spPr/>
    </dgm:pt>
    <dgm:pt modelId="{677913D7-BE63-4B78-888A-299556F714A7}" type="pres">
      <dgm:prSet presAssocID="{27BF956A-322F-40D2-8F08-00122540270F}" presName="rootComposite" presStyleCnt="0"/>
      <dgm:spPr/>
    </dgm:pt>
    <dgm:pt modelId="{5927C102-53D9-428B-A028-5D10A7A7D230}" type="pres">
      <dgm:prSet presAssocID="{27BF956A-322F-40D2-8F08-00122540270F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AD6E40-AEA1-4943-8847-7A9D9B8883A3}" type="pres">
      <dgm:prSet presAssocID="{27BF956A-322F-40D2-8F08-00122540270F}" presName="rootConnector" presStyleLbl="node3" presStyleIdx="2" presStyleCnt="6"/>
      <dgm:spPr/>
      <dgm:t>
        <a:bodyPr/>
        <a:lstStyle/>
        <a:p>
          <a:endParaRPr lang="en-US"/>
        </a:p>
      </dgm:t>
    </dgm:pt>
    <dgm:pt modelId="{7D562AE8-B2E4-410B-9AE4-9379F63F5F9A}" type="pres">
      <dgm:prSet presAssocID="{27BF956A-322F-40D2-8F08-00122540270F}" presName="hierChild4" presStyleCnt="0"/>
      <dgm:spPr/>
    </dgm:pt>
    <dgm:pt modelId="{E33DFA80-35E5-44FA-9E02-8605643301CC}" type="pres">
      <dgm:prSet presAssocID="{27BF956A-322F-40D2-8F08-00122540270F}" presName="hierChild5" presStyleCnt="0"/>
      <dgm:spPr/>
    </dgm:pt>
    <dgm:pt modelId="{2299399D-9708-48C3-ADF0-CDA495D3FC05}" type="pres">
      <dgm:prSet presAssocID="{470E07A7-1A2A-4B8F-8768-0B37A8765B2D}" presName="hierChild5" presStyleCnt="0"/>
      <dgm:spPr/>
    </dgm:pt>
    <dgm:pt modelId="{4236709F-5671-4806-B699-C5E12C55F0E1}" type="pres">
      <dgm:prSet presAssocID="{30AD753E-D8C4-41B1-AD55-4D291F0C495E}" presName="Name37" presStyleLbl="parChTrans1D2" presStyleIdx="1" presStyleCnt="4"/>
      <dgm:spPr/>
      <dgm:t>
        <a:bodyPr/>
        <a:lstStyle/>
        <a:p>
          <a:endParaRPr lang="en-US"/>
        </a:p>
      </dgm:t>
    </dgm:pt>
    <dgm:pt modelId="{A8AC8DC3-34B0-4206-BA28-D74788F9D693}" type="pres">
      <dgm:prSet presAssocID="{DB4098DD-7247-4277-8CFD-9B73822DB484}" presName="hierRoot2" presStyleCnt="0">
        <dgm:presLayoutVars>
          <dgm:hierBranch val="init"/>
        </dgm:presLayoutVars>
      </dgm:prSet>
      <dgm:spPr/>
    </dgm:pt>
    <dgm:pt modelId="{F590EA16-091C-4221-834B-C046C667FA87}" type="pres">
      <dgm:prSet presAssocID="{DB4098DD-7247-4277-8CFD-9B73822DB484}" presName="rootComposite" presStyleCnt="0"/>
      <dgm:spPr/>
    </dgm:pt>
    <dgm:pt modelId="{FDDB2606-C9E5-4871-BB5C-081AD402F3CD}" type="pres">
      <dgm:prSet presAssocID="{DB4098DD-7247-4277-8CFD-9B73822DB484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E3955B-A9BA-4D9C-AC3A-7AF9E7730D8A}" type="pres">
      <dgm:prSet presAssocID="{DB4098DD-7247-4277-8CFD-9B73822DB484}" presName="rootConnector" presStyleLbl="node2" presStyleIdx="1" presStyleCnt="4"/>
      <dgm:spPr/>
      <dgm:t>
        <a:bodyPr/>
        <a:lstStyle/>
        <a:p>
          <a:endParaRPr lang="en-US"/>
        </a:p>
      </dgm:t>
    </dgm:pt>
    <dgm:pt modelId="{B22E5BBD-4BFA-4D40-A427-12D99D6EB404}" type="pres">
      <dgm:prSet presAssocID="{DB4098DD-7247-4277-8CFD-9B73822DB484}" presName="hierChild4" presStyleCnt="0"/>
      <dgm:spPr/>
    </dgm:pt>
    <dgm:pt modelId="{C53D12A5-970E-4861-9D5E-CAE476DCB13F}" type="pres">
      <dgm:prSet presAssocID="{53BE7744-E0A1-422A-B1BB-B8599D3CB3CD}" presName="Name37" presStyleLbl="parChTrans1D3" presStyleIdx="3" presStyleCnt="6"/>
      <dgm:spPr/>
      <dgm:t>
        <a:bodyPr/>
        <a:lstStyle/>
        <a:p>
          <a:endParaRPr lang="en-US"/>
        </a:p>
      </dgm:t>
    </dgm:pt>
    <dgm:pt modelId="{4D937C0D-374A-4E98-A359-E1835178CCB9}" type="pres">
      <dgm:prSet presAssocID="{E8F9F9AD-0096-4502-99BA-0D438F60032E}" presName="hierRoot2" presStyleCnt="0">
        <dgm:presLayoutVars>
          <dgm:hierBranch val="init"/>
        </dgm:presLayoutVars>
      </dgm:prSet>
      <dgm:spPr/>
    </dgm:pt>
    <dgm:pt modelId="{9D59F33A-1D16-47EB-9DDE-1900B5764387}" type="pres">
      <dgm:prSet presAssocID="{E8F9F9AD-0096-4502-99BA-0D438F60032E}" presName="rootComposite" presStyleCnt="0"/>
      <dgm:spPr/>
    </dgm:pt>
    <dgm:pt modelId="{DD37472E-5BA9-433D-881F-D64FCA45E30E}" type="pres">
      <dgm:prSet presAssocID="{E8F9F9AD-0096-4502-99BA-0D438F60032E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033714-16CA-4B99-9504-23CD6A5ADA4E}" type="pres">
      <dgm:prSet presAssocID="{E8F9F9AD-0096-4502-99BA-0D438F60032E}" presName="rootConnector" presStyleLbl="node3" presStyleIdx="3" presStyleCnt="6"/>
      <dgm:spPr/>
      <dgm:t>
        <a:bodyPr/>
        <a:lstStyle/>
        <a:p>
          <a:endParaRPr lang="en-US"/>
        </a:p>
      </dgm:t>
    </dgm:pt>
    <dgm:pt modelId="{21036F06-9BEF-425E-90D1-C73E7DFDE88D}" type="pres">
      <dgm:prSet presAssocID="{E8F9F9AD-0096-4502-99BA-0D438F60032E}" presName="hierChild4" presStyleCnt="0"/>
      <dgm:spPr/>
    </dgm:pt>
    <dgm:pt modelId="{952457F4-82C9-42F1-B683-0FADCE3D362D}" type="pres">
      <dgm:prSet presAssocID="{E8F9F9AD-0096-4502-99BA-0D438F60032E}" presName="hierChild5" presStyleCnt="0"/>
      <dgm:spPr/>
    </dgm:pt>
    <dgm:pt modelId="{D265AF29-8666-4D33-B5FB-6F29121016F7}" type="pres">
      <dgm:prSet presAssocID="{7982106F-2CC6-4FDB-8EB1-7DF62E49978A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7E12A5A-BEEB-4005-B5AD-42D7DAFE94CB}" type="pres">
      <dgm:prSet presAssocID="{C1B8E741-8DF1-4102-B81D-1706052B1821}" presName="hierRoot2" presStyleCnt="0">
        <dgm:presLayoutVars>
          <dgm:hierBranch val="init"/>
        </dgm:presLayoutVars>
      </dgm:prSet>
      <dgm:spPr/>
    </dgm:pt>
    <dgm:pt modelId="{98E93D59-A32A-485F-ABA2-CEFE685B26F1}" type="pres">
      <dgm:prSet presAssocID="{C1B8E741-8DF1-4102-B81D-1706052B1821}" presName="rootComposite" presStyleCnt="0"/>
      <dgm:spPr/>
    </dgm:pt>
    <dgm:pt modelId="{1C42B348-37E6-4BD5-B1AE-FBB86EDA7FEE}" type="pres">
      <dgm:prSet presAssocID="{C1B8E741-8DF1-4102-B81D-1706052B1821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635732-9B35-4760-B5E9-05EB66CA641C}" type="pres">
      <dgm:prSet presAssocID="{C1B8E741-8DF1-4102-B81D-1706052B1821}" presName="rootConnector" presStyleLbl="node3" presStyleIdx="4" presStyleCnt="6"/>
      <dgm:spPr/>
      <dgm:t>
        <a:bodyPr/>
        <a:lstStyle/>
        <a:p>
          <a:endParaRPr lang="en-US"/>
        </a:p>
      </dgm:t>
    </dgm:pt>
    <dgm:pt modelId="{0BA2B648-DE80-408F-A7F3-9DD9A1FF4D88}" type="pres">
      <dgm:prSet presAssocID="{C1B8E741-8DF1-4102-B81D-1706052B1821}" presName="hierChild4" presStyleCnt="0"/>
      <dgm:spPr/>
    </dgm:pt>
    <dgm:pt modelId="{D6846C35-9A9B-4E1E-B2FC-5D4F4D123734}" type="pres">
      <dgm:prSet presAssocID="{C1B8E741-8DF1-4102-B81D-1706052B1821}" presName="hierChild5" presStyleCnt="0"/>
      <dgm:spPr/>
    </dgm:pt>
    <dgm:pt modelId="{093E55BF-8FAF-46D7-A161-1D3F90898777}" type="pres">
      <dgm:prSet presAssocID="{E7CBC18B-24F5-4D69-8F75-42193C02FD7B}" presName="Name37" presStyleLbl="parChTrans1D3" presStyleIdx="5" presStyleCnt="6"/>
      <dgm:spPr/>
      <dgm:t>
        <a:bodyPr/>
        <a:lstStyle/>
        <a:p>
          <a:endParaRPr lang="en-US"/>
        </a:p>
      </dgm:t>
    </dgm:pt>
    <dgm:pt modelId="{652E25AE-E564-41BA-A5C6-F147AB980D62}" type="pres">
      <dgm:prSet presAssocID="{2E162133-B3E6-4C22-9B60-FCF553A2A072}" presName="hierRoot2" presStyleCnt="0">
        <dgm:presLayoutVars>
          <dgm:hierBranch val="init"/>
        </dgm:presLayoutVars>
      </dgm:prSet>
      <dgm:spPr/>
    </dgm:pt>
    <dgm:pt modelId="{87A5BCD7-722A-4AAA-AE85-E058920FB19B}" type="pres">
      <dgm:prSet presAssocID="{2E162133-B3E6-4C22-9B60-FCF553A2A072}" presName="rootComposite" presStyleCnt="0"/>
      <dgm:spPr/>
    </dgm:pt>
    <dgm:pt modelId="{0B46CA03-AD8F-4871-A6BA-DE2881BF9054}" type="pres">
      <dgm:prSet presAssocID="{2E162133-B3E6-4C22-9B60-FCF553A2A072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4B65F2-20CB-4DC8-BA22-727B4F92916D}" type="pres">
      <dgm:prSet presAssocID="{2E162133-B3E6-4C22-9B60-FCF553A2A072}" presName="rootConnector" presStyleLbl="node3" presStyleIdx="5" presStyleCnt="6"/>
      <dgm:spPr/>
      <dgm:t>
        <a:bodyPr/>
        <a:lstStyle/>
        <a:p>
          <a:endParaRPr lang="en-US"/>
        </a:p>
      </dgm:t>
    </dgm:pt>
    <dgm:pt modelId="{2A10CDA6-99E1-4EB3-815A-DF2A4672F405}" type="pres">
      <dgm:prSet presAssocID="{2E162133-B3E6-4C22-9B60-FCF553A2A072}" presName="hierChild4" presStyleCnt="0"/>
      <dgm:spPr/>
    </dgm:pt>
    <dgm:pt modelId="{0AF19C4D-33F8-4B51-8D5E-AD834DD588DB}" type="pres">
      <dgm:prSet presAssocID="{2E162133-B3E6-4C22-9B60-FCF553A2A072}" presName="hierChild5" presStyleCnt="0"/>
      <dgm:spPr/>
    </dgm:pt>
    <dgm:pt modelId="{37E0CA6F-433F-4473-8C1C-EBBB0F16BE08}" type="pres">
      <dgm:prSet presAssocID="{DB4098DD-7247-4277-8CFD-9B73822DB484}" presName="hierChild5" presStyleCnt="0"/>
      <dgm:spPr/>
    </dgm:pt>
    <dgm:pt modelId="{CAC4A597-FCEE-423B-842B-F8CE8C8120F1}" type="pres">
      <dgm:prSet presAssocID="{6507DBFA-B223-46FF-8D62-01EDA83A2284}" presName="hierChild3" presStyleCnt="0"/>
      <dgm:spPr/>
    </dgm:pt>
    <dgm:pt modelId="{D845C5B2-DC71-46BE-A4CD-5118952E9D0C}" type="pres">
      <dgm:prSet presAssocID="{1202AA2A-8BA6-48C0-ABF7-99A3D23BDCB5}" presName="hierRoot1" presStyleCnt="0">
        <dgm:presLayoutVars>
          <dgm:hierBranch val="init"/>
        </dgm:presLayoutVars>
      </dgm:prSet>
      <dgm:spPr/>
    </dgm:pt>
    <dgm:pt modelId="{00BCDCEA-E390-4A01-9405-90B6E47742B9}" type="pres">
      <dgm:prSet presAssocID="{1202AA2A-8BA6-48C0-ABF7-99A3D23BDCB5}" presName="rootComposite1" presStyleCnt="0"/>
      <dgm:spPr/>
    </dgm:pt>
    <dgm:pt modelId="{00A4C9AB-B25F-4A5E-BCFB-7CA89E485899}" type="pres">
      <dgm:prSet presAssocID="{1202AA2A-8BA6-48C0-ABF7-99A3D23BDCB5}" presName="rootText1" presStyleLbl="node0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EA1C11-8959-41DA-BF3B-B652965203D1}" type="pres">
      <dgm:prSet presAssocID="{1202AA2A-8BA6-48C0-ABF7-99A3D23BDCB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617493C-32BD-4B95-B7C4-1EE85F171CCB}" type="pres">
      <dgm:prSet presAssocID="{1202AA2A-8BA6-48C0-ABF7-99A3D23BDCB5}" presName="hierChild2" presStyleCnt="0"/>
      <dgm:spPr/>
    </dgm:pt>
    <dgm:pt modelId="{A8EB8DBD-02FA-4B90-872E-DA031AD73FE2}" type="pres">
      <dgm:prSet presAssocID="{D3D9A044-274E-46E0-A71B-5BFA634FD1E8}" presName="Name37" presStyleLbl="parChTrans1D2" presStyleIdx="2" presStyleCnt="4"/>
      <dgm:spPr/>
      <dgm:t>
        <a:bodyPr/>
        <a:lstStyle/>
        <a:p>
          <a:endParaRPr lang="en-US"/>
        </a:p>
      </dgm:t>
    </dgm:pt>
    <dgm:pt modelId="{7CAFE621-4D5F-4117-907C-47B3F024E83B}" type="pres">
      <dgm:prSet presAssocID="{9EDE32AE-67D5-438D-BF84-6467810A8202}" presName="hierRoot2" presStyleCnt="0">
        <dgm:presLayoutVars>
          <dgm:hierBranch val="init"/>
        </dgm:presLayoutVars>
      </dgm:prSet>
      <dgm:spPr/>
    </dgm:pt>
    <dgm:pt modelId="{B06C393A-3FD0-48D7-88EA-A63EA49C9BAA}" type="pres">
      <dgm:prSet presAssocID="{9EDE32AE-67D5-438D-BF84-6467810A8202}" presName="rootComposite" presStyleCnt="0"/>
      <dgm:spPr/>
    </dgm:pt>
    <dgm:pt modelId="{E257A8F0-BEED-4F8C-973D-44839A093A17}" type="pres">
      <dgm:prSet presAssocID="{9EDE32AE-67D5-438D-BF84-6467810A820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5C8DD9-5F8D-484C-9590-1A6B60FC8730}" type="pres">
      <dgm:prSet presAssocID="{9EDE32AE-67D5-438D-BF84-6467810A8202}" presName="rootConnector" presStyleLbl="node2" presStyleIdx="2" presStyleCnt="4"/>
      <dgm:spPr/>
      <dgm:t>
        <a:bodyPr/>
        <a:lstStyle/>
        <a:p>
          <a:endParaRPr lang="en-US"/>
        </a:p>
      </dgm:t>
    </dgm:pt>
    <dgm:pt modelId="{27D77D9D-41EC-46DF-BF73-9A1705A1433E}" type="pres">
      <dgm:prSet presAssocID="{9EDE32AE-67D5-438D-BF84-6467810A8202}" presName="hierChild4" presStyleCnt="0"/>
      <dgm:spPr/>
    </dgm:pt>
    <dgm:pt modelId="{30B6BE4F-511B-4BF7-A03A-AF4C75FA8C5F}" type="pres">
      <dgm:prSet presAssocID="{9EDE32AE-67D5-438D-BF84-6467810A8202}" presName="hierChild5" presStyleCnt="0"/>
      <dgm:spPr/>
    </dgm:pt>
    <dgm:pt modelId="{20F3A6DF-6B67-4741-A1A0-B38F766B47BE}" type="pres">
      <dgm:prSet presAssocID="{CEE07434-D919-445C-BD15-39BA46EA49BB}" presName="Name37" presStyleLbl="parChTrans1D2" presStyleIdx="3" presStyleCnt="4"/>
      <dgm:spPr/>
      <dgm:t>
        <a:bodyPr/>
        <a:lstStyle/>
        <a:p>
          <a:endParaRPr lang="en-US"/>
        </a:p>
      </dgm:t>
    </dgm:pt>
    <dgm:pt modelId="{B90E77D6-E5BC-46B6-8E5C-BFDB85AD42B6}" type="pres">
      <dgm:prSet presAssocID="{ED2C0286-62D0-4A2B-9AB2-100984AE0F5D}" presName="hierRoot2" presStyleCnt="0">
        <dgm:presLayoutVars>
          <dgm:hierBranch val="init"/>
        </dgm:presLayoutVars>
      </dgm:prSet>
      <dgm:spPr/>
    </dgm:pt>
    <dgm:pt modelId="{39162A43-9C45-42B0-8EE0-6EF304E672FD}" type="pres">
      <dgm:prSet presAssocID="{ED2C0286-62D0-4A2B-9AB2-100984AE0F5D}" presName="rootComposite" presStyleCnt="0"/>
      <dgm:spPr/>
    </dgm:pt>
    <dgm:pt modelId="{7BDDAB41-3070-44D3-BD21-958D76250938}" type="pres">
      <dgm:prSet presAssocID="{ED2C0286-62D0-4A2B-9AB2-100984AE0F5D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66CDBC-325F-44CF-B9F8-7D67F348FC99}" type="pres">
      <dgm:prSet presAssocID="{ED2C0286-62D0-4A2B-9AB2-100984AE0F5D}" presName="rootConnector" presStyleLbl="node2" presStyleIdx="3" presStyleCnt="4"/>
      <dgm:spPr/>
      <dgm:t>
        <a:bodyPr/>
        <a:lstStyle/>
        <a:p>
          <a:endParaRPr lang="en-US"/>
        </a:p>
      </dgm:t>
    </dgm:pt>
    <dgm:pt modelId="{C0168CAC-7F71-44C1-8C7B-3FD17F0E8FE0}" type="pres">
      <dgm:prSet presAssocID="{ED2C0286-62D0-4A2B-9AB2-100984AE0F5D}" presName="hierChild4" presStyleCnt="0"/>
      <dgm:spPr/>
    </dgm:pt>
    <dgm:pt modelId="{AE269FBA-FF8A-4EAB-9029-572B7EF033C0}" type="pres">
      <dgm:prSet presAssocID="{ED2C0286-62D0-4A2B-9AB2-100984AE0F5D}" presName="hierChild5" presStyleCnt="0"/>
      <dgm:spPr/>
    </dgm:pt>
    <dgm:pt modelId="{6A363A48-837B-4719-B863-C2087D881DBF}" type="pres">
      <dgm:prSet presAssocID="{1202AA2A-8BA6-48C0-ABF7-99A3D23BDCB5}" presName="hierChild3" presStyleCnt="0"/>
      <dgm:spPr/>
    </dgm:pt>
    <dgm:pt modelId="{ACEEA41A-805C-4258-A0DB-4862D14F6A3D}" type="pres">
      <dgm:prSet presAssocID="{930170BD-50AC-4D2F-AF9A-22EB0BEE2E4C}" presName="hierRoot1" presStyleCnt="0">
        <dgm:presLayoutVars>
          <dgm:hierBranch val="init"/>
        </dgm:presLayoutVars>
      </dgm:prSet>
      <dgm:spPr/>
    </dgm:pt>
    <dgm:pt modelId="{795D9217-EE0C-4A56-A154-D5EFFB755F5E}" type="pres">
      <dgm:prSet presAssocID="{930170BD-50AC-4D2F-AF9A-22EB0BEE2E4C}" presName="rootComposite1" presStyleCnt="0"/>
      <dgm:spPr/>
    </dgm:pt>
    <dgm:pt modelId="{8E2B24B8-C54C-4DFD-8C2B-7B19F57355CA}" type="pres">
      <dgm:prSet presAssocID="{930170BD-50AC-4D2F-AF9A-22EB0BEE2E4C}" presName="rootText1" presStyleLbl="node0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8C8924-4160-4572-96C1-E7E7B5869F64}" type="pres">
      <dgm:prSet presAssocID="{930170BD-50AC-4D2F-AF9A-22EB0BEE2E4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3BCCE78-3093-4330-AB29-CB0EA2AD4470}" type="pres">
      <dgm:prSet presAssocID="{930170BD-50AC-4D2F-AF9A-22EB0BEE2E4C}" presName="hierChild2" presStyleCnt="0"/>
      <dgm:spPr/>
    </dgm:pt>
    <dgm:pt modelId="{D395E48D-F189-48A4-95B2-E86B7A87E33D}" type="pres">
      <dgm:prSet presAssocID="{930170BD-50AC-4D2F-AF9A-22EB0BEE2E4C}" presName="hierChild3" presStyleCnt="0"/>
      <dgm:spPr/>
    </dgm:pt>
    <dgm:pt modelId="{7C516D50-A6C4-47AD-980D-CA318BB5F770}" type="pres">
      <dgm:prSet presAssocID="{E9203806-1B14-4B88-ACAF-F932C20AEAC6}" presName="hierRoot1" presStyleCnt="0">
        <dgm:presLayoutVars>
          <dgm:hierBranch val="init"/>
        </dgm:presLayoutVars>
      </dgm:prSet>
      <dgm:spPr/>
    </dgm:pt>
    <dgm:pt modelId="{7228ED81-7617-468A-B2B5-D1825E1E7283}" type="pres">
      <dgm:prSet presAssocID="{E9203806-1B14-4B88-ACAF-F932C20AEAC6}" presName="rootComposite1" presStyleCnt="0"/>
      <dgm:spPr/>
    </dgm:pt>
    <dgm:pt modelId="{E45BEC3F-85FA-4D6E-9113-38E17CE4D59C}" type="pres">
      <dgm:prSet presAssocID="{E9203806-1B14-4B88-ACAF-F932C20AEAC6}" presName="rootText1" presStyleLbl="node0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22C156-7EF9-45E3-95E0-545635683967}" type="pres">
      <dgm:prSet presAssocID="{E9203806-1B14-4B88-ACAF-F932C20AEAC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8D182C-252C-4CC2-99E7-494F73AA750F}" type="pres">
      <dgm:prSet presAssocID="{E9203806-1B14-4B88-ACAF-F932C20AEAC6}" presName="hierChild2" presStyleCnt="0"/>
      <dgm:spPr/>
    </dgm:pt>
    <dgm:pt modelId="{A9E9F155-DA93-47EA-93D7-BD8322A9A5CE}" type="pres">
      <dgm:prSet presAssocID="{E9203806-1B14-4B88-ACAF-F932C20AEAC6}" presName="hierChild3" presStyleCnt="0"/>
      <dgm:spPr/>
    </dgm:pt>
    <dgm:pt modelId="{1DD6F85B-A742-44E0-9613-A80627E05390}" type="pres">
      <dgm:prSet presAssocID="{1539A4BC-5B69-4E88-9399-0E03FFBC1244}" presName="hierRoot1" presStyleCnt="0">
        <dgm:presLayoutVars>
          <dgm:hierBranch val="init"/>
        </dgm:presLayoutVars>
      </dgm:prSet>
      <dgm:spPr/>
    </dgm:pt>
    <dgm:pt modelId="{64E7440D-AABD-4010-BFC1-28D4A4AF42AA}" type="pres">
      <dgm:prSet presAssocID="{1539A4BC-5B69-4E88-9399-0E03FFBC1244}" presName="rootComposite1" presStyleCnt="0"/>
      <dgm:spPr/>
    </dgm:pt>
    <dgm:pt modelId="{6D6882A3-3CF0-4907-BF42-8A0B252523B5}" type="pres">
      <dgm:prSet presAssocID="{1539A4BC-5B69-4E88-9399-0E03FFBC1244}" presName="rootText1" presStyleLbl="node0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5D8388-0EB0-4BA6-9C52-4947076216CE}" type="pres">
      <dgm:prSet presAssocID="{1539A4BC-5B69-4E88-9399-0E03FFBC124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3A13C71-7CE2-4F2F-AD91-3F2AC5507153}" type="pres">
      <dgm:prSet presAssocID="{1539A4BC-5B69-4E88-9399-0E03FFBC1244}" presName="hierChild2" presStyleCnt="0"/>
      <dgm:spPr/>
    </dgm:pt>
    <dgm:pt modelId="{98B4433F-79DE-4DCB-B905-F9A50E9C6369}" type="pres">
      <dgm:prSet presAssocID="{1539A4BC-5B69-4E88-9399-0E03FFBC1244}" presName="hierChild3" presStyleCnt="0"/>
      <dgm:spPr/>
    </dgm:pt>
  </dgm:ptLst>
  <dgm:cxnLst>
    <dgm:cxn modelId="{456215BD-DEEB-49A2-8FCB-3D72716AD546}" srcId="{DB4098DD-7247-4277-8CFD-9B73822DB484}" destId="{C1B8E741-8DF1-4102-B81D-1706052B1821}" srcOrd="1" destOrd="0" parTransId="{7982106F-2CC6-4FDB-8EB1-7DF62E49978A}" sibTransId="{E235E22E-0660-4C4E-B082-8B7A0C9C2A61}"/>
    <dgm:cxn modelId="{06850A79-9457-4152-88F3-4AF4F33E999D}" type="presOf" srcId="{01C2678A-038D-4055-BE41-457C405DBB3C}" destId="{2ED23A41-2455-4FCF-B327-552786EF702B}" srcOrd="0" destOrd="0" presId="urn:microsoft.com/office/officeart/2005/8/layout/orgChart1"/>
    <dgm:cxn modelId="{BD80BE72-DB1F-4628-B440-ABB567F51553}" type="presOf" srcId="{E7CBC18B-24F5-4D69-8F75-42193C02FD7B}" destId="{093E55BF-8FAF-46D7-A161-1D3F90898777}" srcOrd="0" destOrd="0" presId="urn:microsoft.com/office/officeart/2005/8/layout/orgChart1"/>
    <dgm:cxn modelId="{3658E1E1-2F6D-474D-B339-9F2A8A4B0232}" type="presOf" srcId="{9EDE32AE-67D5-438D-BF84-6467810A8202}" destId="{0E5C8DD9-5F8D-484C-9590-1A6B60FC8730}" srcOrd="1" destOrd="0" presId="urn:microsoft.com/office/officeart/2005/8/layout/orgChart1"/>
    <dgm:cxn modelId="{372E2849-3352-4EF1-BF15-3A19710F9EFA}" srcId="{7951DF64-AA78-4584-8C31-0829438DB398}" destId="{1202AA2A-8BA6-48C0-ABF7-99A3D23BDCB5}" srcOrd="2" destOrd="0" parTransId="{6AAE5347-21CF-4255-A5F2-650DCD12E49C}" sibTransId="{30BE1286-8E12-4639-BAF8-DB81E5095E99}"/>
    <dgm:cxn modelId="{528E4F32-E616-443F-BC24-83D60927C7BC}" type="presOf" srcId="{CD78AB1E-0649-48BC-9706-77CBCCC328D8}" destId="{4548BC49-2439-4459-9510-C9E7FC97A346}" srcOrd="0" destOrd="0" presId="urn:microsoft.com/office/officeart/2005/8/layout/orgChart1"/>
    <dgm:cxn modelId="{71724EFE-6BF4-4A84-911A-8C66CA3B60C3}" srcId="{7951DF64-AA78-4584-8C31-0829438DB398}" destId="{1539A4BC-5B69-4E88-9399-0E03FFBC1244}" srcOrd="5" destOrd="0" parTransId="{44501EC5-FD17-45F4-9BE6-1D86889B74B7}" sibTransId="{71284EF0-4F8E-4FF5-8C78-558F2FE84145}"/>
    <dgm:cxn modelId="{6F76835C-02C9-4456-B6F9-B9C218FEFBB3}" type="presOf" srcId="{2E162133-B3E6-4C22-9B60-FCF553A2A072}" destId="{0B46CA03-AD8F-4871-A6BA-DE2881BF9054}" srcOrd="0" destOrd="0" presId="urn:microsoft.com/office/officeart/2005/8/layout/orgChart1"/>
    <dgm:cxn modelId="{750C3C5A-7010-4276-A2C2-07C2CA90C823}" type="presOf" srcId="{7982106F-2CC6-4FDB-8EB1-7DF62E49978A}" destId="{D265AF29-8666-4D33-B5FB-6F29121016F7}" srcOrd="0" destOrd="0" presId="urn:microsoft.com/office/officeart/2005/8/layout/orgChart1"/>
    <dgm:cxn modelId="{C4BD902E-ECB2-44EE-8635-26B83EF90955}" type="presOf" srcId="{6507DBFA-B223-46FF-8D62-01EDA83A2284}" destId="{95852D21-BDE2-4391-85A7-C33CFB26A797}" srcOrd="1" destOrd="0" presId="urn:microsoft.com/office/officeart/2005/8/layout/orgChart1"/>
    <dgm:cxn modelId="{E004667E-E96B-421F-9656-C9CF19486C09}" type="presOf" srcId="{E8F9F9AD-0096-4502-99BA-0D438F60032E}" destId="{DB033714-16CA-4B99-9504-23CD6A5ADA4E}" srcOrd="1" destOrd="0" presId="urn:microsoft.com/office/officeart/2005/8/layout/orgChart1"/>
    <dgm:cxn modelId="{C63C5E21-9C97-46A1-BFF9-200AA31FEEE5}" type="presOf" srcId="{ED2C0286-62D0-4A2B-9AB2-100984AE0F5D}" destId="{7BDDAB41-3070-44D3-BD21-958D76250938}" srcOrd="0" destOrd="0" presId="urn:microsoft.com/office/officeart/2005/8/layout/orgChart1"/>
    <dgm:cxn modelId="{9FDA2D11-DF3B-4B8B-A2FE-9B169142DF33}" type="presOf" srcId="{470E07A7-1A2A-4B8F-8768-0B37A8765B2D}" destId="{F97C07A7-BDA7-48CC-A120-31958716297C}" srcOrd="1" destOrd="0" presId="urn:microsoft.com/office/officeart/2005/8/layout/orgChart1"/>
    <dgm:cxn modelId="{1CC09467-B787-4CAB-8FC4-6AF15B3D63E9}" srcId="{7951DF64-AA78-4584-8C31-0829438DB398}" destId="{930170BD-50AC-4D2F-AF9A-22EB0BEE2E4C}" srcOrd="3" destOrd="0" parTransId="{E599CC36-5566-4C37-BDBA-4020224C9039}" sibTransId="{B988346C-12CA-4B5D-B105-4A6595675F07}"/>
    <dgm:cxn modelId="{8E894D06-342C-4410-8961-B19E69D9D9FF}" srcId="{7951DF64-AA78-4584-8C31-0829438DB398}" destId="{6507DBFA-B223-46FF-8D62-01EDA83A2284}" srcOrd="1" destOrd="0" parTransId="{3A3C10F6-7D39-43A1-9FFB-795E8606F299}" sibTransId="{16D0412F-544A-41D0-B591-FDF90FC71CB1}"/>
    <dgm:cxn modelId="{F803653D-9C90-41A1-9362-FAD2559164F1}" type="presOf" srcId="{ED2C0286-62D0-4A2B-9AB2-100984AE0F5D}" destId="{4566CDBC-325F-44CF-B9F8-7D67F348FC99}" srcOrd="1" destOrd="0" presId="urn:microsoft.com/office/officeart/2005/8/layout/orgChart1"/>
    <dgm:cxn modelId="{86643BEE-FFC0-44FE-A99A-EE9E6EF3F140}" type="presOf" srcId="{0B3B9F38-E843-4111-866F-28FD539BBF98}" destId="{59EAD8C9-89B2-470B-BE34-C426A360F751}" srcOrd="0" destOrd="0" presId="urn:microsoft.com/office/officeart/2005/8/layout/orgChart1"/>
    <dgm:cxn modelId="{674AE75E-22DB-4396-81E0-BB141380165C}" type="presOf" srcId="{1202AA2A-8BA6-48C0-ABF7-99A3D23BDCB5}" destId="{62EA1C11-8959-41DA-BF3B-B652965203D1}" srcOrd="1" destOrd="0" presId="urn:microsoft.com/office/officeart/2005/8/layout/orgChart1"/>
    <dgm:cxn modelId="{A0477CD9-FA62-4451-AA70-13AF04C68D88}" srcId="{7951DF64-AA78-4584-8C31-0829438DB398}" destId="{9A0CE0DD-A739-41DE-AED0-2BF0F27D9081}" srcOrd="0" destOrd="0" parTransId="{6F9051FC-6A76-4879-9D17-4B869FDC377C}" sibTransId="{3B6B9BA3-5ADE-4495-B804-DB4BB88ECF67}"/>
    <dgm:cxn modelId="{8214F5B1-6D87-472B-9F99-F8FED07882D8}" type="presOf" srcId="{01C2678A-038D-4055-BE41-457C405DBB3C}" destId="{AA62F68B-5B26-416D-92F2-E925F6FCAC5A}" srcOrd="1" destOrd="0" presId="urn:microsoft.com/office/officeart/2005/8/layout/orgChart1"/>
    <dgm:cxn modelId="{51002FEF-9890-482A-81B5-55B2C2E5EC13}" type="presOf" srcId="{2E162133-B3E6-4C22-9B60-FCF553A2A072}" destId="{E64B65F2-20CB-4DC8-BA22-727B4F92916D}" srcOrd="1" destOrd="0" presId="urn:microsoft.com/office/officeart/2005/8/layout/orgChart1"/>
    <dgm:cxn modelId="{5D89ACFC-42EE-4046-B887-AD43C2D6BB6E}" srcId="{DB4098DD-7247-4277-8CFD-9B73822DB484}" destId="{E8F9F9AD-0096-4502-99BA-0D438F60032E}" srcOrd="0" destOrd="0" parTransId="{53BE7744-E0A1-422A-B1BB-B8599D3CB3CD}" sibTransId="{AE6477C5-78F5-42A1-AB74-2325FCD5FD63}"/>
    <dgm:cxn modelId="{FC4CAE5C-102C-461C-89E1-FF24F6DE8FC9}" type="presOf" srcId="{1202AA2A-8BA6-48C0-ABF7-99A3D23BDCB5}" destId="{00A4C9AB-B25F-4A5E-BCFB-7CA89E485899}" srcOrd="0" destOrd="0" presId="urn:microsoft.com/office/officeart/2005/8/layout/orgChart1"/>
    <dgm:cxn modelId="{E74751E4-2671-4C9C-8C3A-F4FC40E66C15}" type="presOf" srcId="{411117D4-4209-41A4-908C-1AA5251F7477}" destId="{4A94B423-9706-4AE6-8A8D-53DB48A356C4}" srcOrd="1" destOrd="0" presId="urn:microsoft.com/office/officeart/2005/8/layout/orgChart1"/>
    <dgm:cxn modelId="{404E6F3C-C674-4709-91B2-7DA4A19AE1E0}" type="presOf" srcId="{D3D9A044-274E-46E0-A71B-5BFA634FD1E8}" destId="{A8EB8DBD-02FA-4B90-872E-DA031AD73FE2}" srcOrd="0" destOrd="0" presId="urn:microsoft.com/office/officeart/2005/8/layout/orgChart1"/>
    <dgm:cxn modelId="{C79EC70D-E15E-48FC-8501-96DB09CF394C}" type="presOf" srcId="{9EDE32AE-67D5-438D-BF84-6467810A8202}" destId="{E257A8F0-BEED-4F8C-973D-44839A093A17}" srcOrd="0" destOrd="0" presId="urn:microsoft.com/office/officeart/2005/8/layout/orgChart1"/>
    <dgm:cxn modelId="{9A23BEE2-0891-4A23-A79E-FB56434D6BE9}" type="presOf" srcId="{CEE07434-D919-445C-BD15-39BA46EA49BB}" destId="{20F3A6DF-6B67-4741-A1A0-B38F766B47BE}" srcOrd="0" destOrd="0" presId="urn:microsoft.com/office/officeart/2005/8/layout/orgChart1"/>
    <dgm:cxn modelId="{3A85A249-4945-40AF-9DFA-68E4B1A00305}" type="presOf" srcId="{5104385D-BF6E-4179-9B94-AE1D03A821EB}" destId="{BC77FDD2-DCD3-494C-90F0-C47A81171AD1}" srcOrd="0" destOrd="0" presId="urn:microsoft.com/office/officeart/2005/8/layout/orgChart1"/>
    <dgm:cxn modelId="{023E4732-AAEB-4EEE-A017-949B8145D4E0}" type="presOf" srcId="{C1B8E741-8DF1-4102-B81D-1706052B1821}" destId="{A1635732-9B35-4760-B5E9-05EB66CA641C}" srcOrd="1" destOrd="0" presId="urn:microsoft.com/office/officeart/2005/8/layout/orgChart1"/>
    <dgm:cxn modelId="{D975FFE0-A91B-4091-AD37-40F3BD92F99B}" type="presOf" srcId="{1539A4BC-5B69-4E88-9399-0E03FFBC1244}" destId="{7B5D8388-0EB0-4BA6-9C52-4947076216CE}" srcOrd="1" destOrd="0" presId="urn:microsoft.com/office/officeart/2005/8/layout/orgChart1"/>
    <dgm:cxn modelId="{1B06AA7F-4872-4728-A359-7C3672E38AC2}" type="presOf" srcId="{09D9130D-8506-4078-B670-C98C68A3FA48}" destId="{4F0E8731-1CFC-4D61-9689-D09905EA8FF0}" srcOrd="0" destOrd="0" presId="urn:microsoft.com/office/officeart/2005/8/layout/orgChart1"/>
    <dgm:cxn modelId="{7F95A6D5-797D-4AE0-89BE-F05E0CA72CA1}" srcId="{6507DBFA-B223-46FF-8D62-01EDA83A2284}" destId="{DB4098DD-7247-4277-8CFD-9B73822DB484}" srcOrd="1" destOrd="0" parTransId="{30AD753E-D8C4-41B1-AD55-4D291F0C495E}" sibTransId="{FB1BEE17-99F2-4DEE-ABAF-C55723C8BAC4}"/>
    <dgm:cxn modelId="{D274B8FB-2A44-4533-AE69-C74B5FE63E79}" type="presOf" srcId="{27BF956A-322F-40D2-8F08-00122540270F}" destId="{5927C102-53D9-428B-A028-5D10A7A7D230}" srcOrd="0" destOrd="0" presId="urn:microsoft.com/office/officeart/2005/8/layout/orgChart1"/>
    <dgm:cxn modelId="{1989E623-89E3-4527-9768-D2906DB96518}" srcId="{1202AA2A-8BA6-48C0-ABF7-99A3D23BDCB5}" destId="{9EDE32AE-67D5-438D-BF84-6467810A8202}" srcOrd="0" destOrd="0" parTransId="{D3D9A044-274E-46E0-A71B-5BFA634FD1E8}" sibTransId="{CB1FDCC2-9961-48EF-B404-5302B9D1483A}"/>
    <dgm:cxn modelId="{7B762096-4489-40BB-AA14-A934889A1D68}" type="presOf" srcId="{C1B8E741-8DF1-4102-B81D-1706052B1821}" destId="{1C42B348-37E6-4BD5-B1AE-FBB86EDA7FEE}" srcOrd="0" destOrd="0" presId="urn:microsoft.com/office/officeart/2005/8/layout/orgChart1"/>
    <dgm:cxn modelId="{1E2BD224-0B34-416B-AC2D-2C0BBB26B00C}" type="presOf" srcId="{27BF956A-322F-40D2-8F08-00122540270F}" destId="{0BAD6E40-AEA1-4943-8847-7A9D9B8883A3}" srcOrd="1" destOrd="0" presId="urn:microsoft.com/office/officeart/2005/8/layout/orgChart1"/>
    <dgm:cxn modelId="{49B283F5-9319-4C09-B02A-0DAB4314D978}" type="presOf" srcId="{53BE7744-E0A1-422A-B1BB-B8599D3CB3CD}" destId="{C53D12A5-970E-4861-9D5E-CAE476DCB13F}" srcOrd="0" destOrd="0" presId="urn:microsoft.com/office/officeart/2005/8/layout/orgChart1"/>
    <dgm:cxn modelId="{60D54ED5-7B5A-4F55-B104-5419B141AC61}" type="presOf" srcId="{930170BD-50AC-4D2F-AF9A-22EB0BEE2E4C}" destId="{8E2B24B8-C54C-4DFD-8C2B-7B19F57355CA}" srcOrd="0" destOrd="0" presId="urn:microsoft.com/office/officeart/2005/8/layout/orgChart1"/>
    <dgm:cxn modelId="{B2A49A3F-8A5B-4D4E-AD60-76F280C214C3}" type="presOf" srcId="{E9203806-1B14-4B88-ACAF-F932C20AEAC6}" destId="{E45BEC3F-85FA-4D6E-9113-38E17CE4D59C}" srcOrd="0" destOrd="0" presId="urn:microsoft.com/office/officeart/2005/8/layout/orgChart1"/>
    <dgm:cxn modelId="{80676EC4-D069-43C1-BC8A-8F73B5D919D4}" type="presOf" srcId="{E8F9F9AD-0096-4502-99BA-0D438F60032E}" destId="{DD37472E-5BA9-433D-881F-D64FCA45E30E}" srcOrd="0" destOrd="0" presId="urn:microsoft.com/office/officeart/2005/8/layout/orgChart1"/>
    <dgm:cxn modelId="{1718572C-C374-4B81-AC37-4F0902B2D2B8}" type="presOf" srcId="{DB4098DD-7247-4277-8CFD-9B73822DB484}" destId="{FDDB2606-C9E5-4871-BB5C-081AD402F3CD}" srcOrd="0" destOrd="0" presId="urn:microsoft.com/office/officeart/2005/8/layout/orgChart1"/>
    <dgm:cxn modelId="{D4144263-D9DA-4042-9169-8FCE6567F3C3}" type="presOf" srcId="{411117D4-4209-41A4-908C-1AA5251F7477}" destId="{B4AAFD5D-47BC-438D-82E6-623F518D38A9}" srcOrd="0" destOrd="0" presId="urn:microsoft.com/office/officeart/2005/8/layout/orgChart1"/>
    <dgm:cxn modelId="{0D0661F3-EAA7-4BC2-A90F-C8F5D1921052}" type="presOf" srcId="{930170BD-50AC-4D2F-AF9A-22EB0BEE2E4C}" destId="{ED8C8924-4160-4572-96C1-E7E7B5869F64}" srcOrd="1" destOrd="0" presId="urn:microsoft.com/office/officeart/2005/8/layout/orgChart1"/>
    <dgm:cxn modelId="{29A927ED-551F-4040-8254-74B1BFF3FC9A}" srcId="{7951DF64-AA78-4584-8C31-0829438DB398}" destId="{E9203806-1B14-4B88-ACAF-F932C20AEAC6}" srcOrd="4" destOrd="0" parTransId="{4599E3D0-8417-48A3-9CD0-EC26AA877ACF}" sibTransId="{567A01C8-B0EF-4228-96CE-A6E4CDFF7D72}"/>
    <dgm:cxn modelId="{484BDFFA-38FA-40CB-953D-3FA44E5FDF1F}" type="presOf" srcId="{1539A4BC-5B69-4E88-9399-0E03FFBC1244}" destId="{6D6882A3-3CF0-4907-BF42-8A0B252523B5}" srcOrd="0" destOrd="0" presId="urn:microsoft.com/office/officeart/2005/8/layout/orgChart1"/>
    <dgm:cxn modelId="{FF31F272-D5B0-4B1B-8665-CF283C0A0B41}" srcId="{470E07A7-1A2A-4B8F-8768-0B37A8765B2D}" destId="{01C2678A-038D-4055-BE41-457C405DBB3C}" srcOrd="0" destOrd="0" parTransId="{CD78AB1E-0649-48BC-9706-77CBCCC328D8}" sibTransId="{4F889945-C56E-4A95-A627-47C7CC638EC5}"/>
    <dgm:cxn modelId="{FF44067B-8E72-4EE1-8AF4-F72FCFA1EAB5}" srcId="{1202AA2A-8BA6-48C0-ABF7-99A3D23BDCB5}" destId="{ED2C0286-62D0-4A2B-9AB2-100984AE0F5D}" srcOrd="1" destOrd="0" parTransId="{CEE07434-D919-445C-BD15-39BA46EA49BB}" sibTransId="{B88B8EB0-259A-4E41-B8EA-6026D32360BC}"/>
    <dgm:cxn modelId="{D34DA128-7409-4B93-A2B9-C36F6640C8AA}" srcId="{470E07A7-1A2A-4B8F-8768-0B37A8765B2D}" destId="{411117D4-4209-41A4-908C-1AA5251F7477}" srcOrd="1" destOrd="0" parTransId="{09D9130D-8506-4078-B670-C98C68A3FA48}" sibTransId="{2E2F576A-D61F-4D39-AB3A-E0791AD462BB}"/>
    <dgm:cxn modelId="{9F0DB8DA-41CC-455A-AE3A-86547D733F4B}" type="presOf" srcId="{30AD753E-D8C4-41B1-AD55-4D291F0C495E}" destId="{4236709F-5671-4806-B699-C5E12C55F0E1}" srcOrd="0" destOrd="0" presId="urn:microsoft.com/office/officeart/2005/8/layout/orgChart1"/>
    <dgm:cxn modelId="{EFC14CC8-9BA3-476E-B5A0-97FD0835017E}" type="presOf" srcId="{E9203806-1B14-4B88-ACAF-F932C20AEAC6}" destId="{DA22C156-7EF9-45E3-95E0-545635683967}" srcOrd="1" destOrd="0" presId="urn:microsoft.com/office/officeart/2005/8/layout/orgChart1"/>
    <dgm:cxn modelId="{7AE9A70F-57FF-40B2-BE97-5EA4E72B9243}" type="presOf" srcId="{7951DF64-AA78-4584-8C31-0829438DB398}" destId="{EB2E4AA4-528B-4931-9BA5-15EA3CECA1AC}" srcOrd="0" destOrd="0" presId="urn:microsoft.com/office/officeart/2005/8/layout/orgChart1"/>
    <dgm:cxn modelId="{A2908478-1E5C-4BE4-B5F0-395220138EB9}" type="presOf" srcId="{470E07A7-1A2A-4B8F-8768-0B37A8765B2D}" destId="{4BCE1D06-2C8E-4CF7-92AE-2A2338B909E9}" srcOrd="0" destOrd="0" presId="urn:microsoft.com/office/officeart/2005/8/layout/orgChart1"/>
    <dgm:cxn modelId="{CA6827C0-BD7F-41E5-975E-FFBC72AA8D95}" srcId="{470E07A7-1A2A-4B8F-8768-0B37A8765B2D}" destId="{27BF956A-322F-40D2-8F08-00122540270F}" srcOrd="2" destOrd="0" parTransId="{5104385D-BF6E-4179-9B94-AE1D03A821EB}" sibTransId="{3C01197C-3BC1-414D-AB10-94A7F01C3AD4}"/>
    <dgm:cxn modelId="{DEC02AA3-12D0-432C-A60A-09AE4656CF3E}" srcId="{DB4098DD-7247-4277-8CFD-9B73822DB484}" destId="{2E162133-B3E6-4C22-9B60-FCF553A2A072}" srcOrd="2" destOrd="0" parTransId="{E7CBC18B-24F5-4D69-8F75-42193C02FD7B}" sibTransId="{2F22087C-9D16-49C9-AA34-E36FA2598E44}"/>
    <dgm:cxn modelId="{0E2D7456-81A4-4A84-95CF-CE5110791501}" type="presOf" srcId="{9A0CE0DD-A739-41DE-AED0-2BF0F27D9081}" destId="{C476E66F-F4D8-4C38-99D6-214E53260920}" srcOrd="1" destOrd="0" presId="urn:microsoft.com/office/officeart/2005/8/layout/orgChart1"/>
    <dgm:cxn modelId="{05AB4888-543D-4630-816E-5F61B16F1A62}" type="presOf" srcId="{9A0CE0DD-A739-41DE-AED0-2BF0F27D9081}" destId="{1DE963D0-96E8-4E6D-9667-3E3E269CE874}" srcOrd="0" destOrd="0" presId="urn:microsoft.com/office/officeart/2005/8/layout/orgChart1"/>
    <dgm:cxn modelId="{9A9CE2A8-07E4-431F-BA4A-1B283FF66C7E}" srcId="{6507DBFA-B223-46FF-8D62-01EDA83A2284}" destId="{470E07A7-1A2A-4B8F-8768-0B37A8765B2D}" srcOrd="0" destOrd="0" parTransId="{0B3B9F38-E843-4111-866F-28FD539BBF98}" sibTransId="{596C4841-562E-47FC-B722-D033CD40B537}"/>
    <dgm:cxn modelId="{928FA71C-24E6-4EAE-B585-9BF0061B1BCA}" type="presOf" srcId="{6507DBFA-B223-46FF-8D62-01EDA83A2284}" destId="{7F09AF42-1CBF-47B3-9C5E-68A2831BDCCC}" srcOrd="0" destOrd="0" presId="urn:microsoft.com/office/officeart/2005/8/layout/orgChart1"/>
    <dgm:cxn modelId="{A6805CB5-5DF7-4FFE-BE68-A82F480CA5B4}" type="presOf" srcId="{DB4098DD-7247-4277-8CFD-9B73822DB484}" destId="{DEE3955B-A9BA-4D9C-AC3A-7AF9E7730D8A}" srcOrd="1" destOrd="0" presId="urn:microsoft.com/office/officeart/2005/8/layout/orgChart1"/>
    <dgm:cxn modelId="{7935472C-1984-4B39-BF11-B68DD6097C06}" type="presParOf" srcId="{EB2E4AA4-528B-4931-9BA5-15EA3CECA1AC}" destId="{77803FF1-84D7-4010-8482-26B61A510B80}" srcOrd="0" destOrd="0" presId="urn:microsoft.com/office/officeart/2005/8/layout/orgChart1"/>
    <dgm:cxn modelId="{773B4992-F0C9-4E47-97CB-9B0F2E7AD03B}" type="presParOf" srcId="{77803FF1-84D7-4010-8482-26B61A510B80}" destId="{B184E2E0-5058-4D06-AD37-C136619B210A}" srcOrd="0" destOrd="0" presId="urn:microsoft.com/office/officeart/2005/8/layout/orgChart1"/>
    <dgm:cxn modelId="{98724E29-D5E3-415B-BE38-F40EC8E1B93D}" type="presParOf" srcId="{B184E2E0-5058-4D06-AD37-C136619B210A}" destId="{1DE963D0-96E8-4E6D-9667-3E3E269CE874}" srcOrd="0" destOrd="0" presId="urn:microsoft.com/office/officeart/2005/8/layout/orgChart1"/>
    <dgm:cxn modelId="{C324D170-EC85-4B17-8842-CD3761BDB461}" type="presParOf" srcId="{B184E2E0-5058-4D06-AD37-C136619B210A}" destId="{C476E66F-F4D8-4C38-99D6-214E53260920}" srcOrd="1" destOrd="0" presId="urn:microsoft.com/office/officeart/2005/8/layout/orgChart1"/>
    <dgm:cxn modelId="{8A427BE5-7DC1-4582-A3C2-6806C835A596}" type="presParOf" srcId="{77803FF1-84D7-4010-8482-26B61A510B80}" destId="{4EE8993B-CD04-469F-945F-977B133FDAD2}" srcOrd="1" destOrd="0" presId="urn:microsoft.com/office/officeart/2005/8/layout/orgChart1"/>
    <dgm:cxn modelId="{EA547EA4-5DFB-4B0A-A5DB-FA64FA560612}" type="presParOf" srcId="{77803FF1-84D7-4010-8482-26B61A510B80}" destId="{D2B297EA-C8C8-499E-BCDB-45C89CE0801E}" srcOrd="2" destOrd="0" presId="urn:microsoft.com/office/officeart/2005/8/layout/orgChart1"/>
    <dgm:cxn modelId="{47B18C4A-6652-467D-A040-273A0536926E}" type="presParOf" srcId="{EB2E4AA4-528B-4931-9BA5-15EA3CECA1AC}" destId="{12CFC2C9-1B75-4EA2-B095-02BC475CE5AA}" srcOrd="1" destOrd="0" presId="urn:microsoft.com/office/officeart/2005/8/layout/orgChart1"/>
    <dgm:cxn modelId="{F6A830EC-7D69-4022-9C46-1721207F7565}" type="presParOf" srcId="{12CFC2C9-1B75-4EA2-B095-02BC475CE5AA}" destId="{712587EE-78E0-44AA-8850-8EF40DF1949C}" srcOrd="0" destOrd="0" presId="urn:microsoft.com/office/officeart/2005/8/layout/orgChart1"/>
    <dgm:cxn modelId="{6F1B13DF-0D80-4D71-9E29-6FA9942420E2}" type="presParOf" srcId="{712587EE-78E0-44AA-8850-8EF40DF1949C}" destId="{7F09AF42-1CBF-47B3-9C5E-68A2831BDCCC}" srcOrd="0" destOrd="0" presId="urn:microsoft.com/office/officeart/2005/8/layout/orgChart1"/>
    <dgm:cxn modelId="{0136E0D8-C683-4F33-9A72-F7D6BC02CEFC}" type="presParOf" srcId="{712587EE-78E0-44AA-8850-8EF40DF1949C}" destId="{95852D21-BDE2-4391-85A7-C33CFB26A797}" srcOrd="1" destOrd="0" presId="urn:microsoft.com/office/officeart/2005/8/layout/orgChart1"/>
    <dgm:cxn modelId="{0BB7C540-1814-44FC-BBF1-1F528C6FA48A}" type="presParOf" srcId="{12CFC2C9-1B75-4EA2-B095-02BC475CE5AA}" destId="{DB470248-206C-4C66-AACF-B10EE5C54D79}" srcOrd="1" destOrd="0" presId="urn:microsoft.com/office/officeart/2005/8/layout/orgChart1"/>
    <dgm:cxn modelId="{925968B2-4565-408C-8CAB-D32B8F9E6691}" type="presParOf" srcId="{DB470248-206C-4C66-AACF-B10EE5C54D79}" destId="{59EAD8C9-89B2-470B-BE34-C426A360F751}" srcOrd="0" destOrd="0" presId="urn:microsoft.com/office/officeart/2005/8/layout/orgChart1"/>
    <dgm:cxn modelId="{E7F25A8D-21F3-44DE-96E4-6BE71BC43C0C}" type="presParOf" srcId="{DB470248-206C-4C66-AACF-B10EE5C54D79}" destId="{65676954-A141-46C7-9227-0DA9A11195B3}" srcOrd="1" destOrd="0" presId="urn:microsoft.com/office/officeart/2005/8/layout/orgChart1"/>
    <dgm:cxn modelId="{B5DEB83C-9A28-4C9B-9CBA-0AC720B1BF61}" type="presParOf" srcId="{65676954-A141-46C7-9227-0DA9A11195B3}" destId="{EC6FBEEA-2C4F-46D3-A48D-1BB48E1FD3D4}" srcOrd="0" destOrd="0" presId="urn:microsoft.com/office/officeart/2005/8/layout/orgChart1"/>
    <dgm:cxn modelId="{5A093DC2-F9DB-45E3-A074-09130ED0BE59}" type="presParOf" srcId="{EC6FBEEA-2C4F-46D3-A48D-1BB48E1FD3D4}" destId="{4BCE1D06-2C8E-4CF7-92AE-2A2338B909E9}" srcOrd="0" destOrd="0" presId="urn:microsoft.com/office/officeart/2005/8/layout/orgChart1"/>
    <dgm:cxn modelId="{B7F33ED2-0305-410D-AB80-06DBBC570124}" type="presParOf" srcId="{EC6FBEEA-2C4F-46D3-A48D-1BB48E1FD3D4}" destId="{F97C07A7-BDA7-48CC-A120-31958716297C}" srcOrd="1" destOrd="0" presId="urn:microsoft.com/office/officeart/2005/8/layout/orgChart1"/>
    <dgm:cxn modelId="{B806A381-77EE-447B-8BD0-F841BEC28C13}" type="presParOf" srcId="{65676954-A141-46C7-9227-0DA9A11195B3}" destId="{E850929B-7FA7-4D5B-89E4-A621EE181916}" srcOrd="1" destOrd="0" presId="urn:microsoft.com/office/officeart/2005/8/layout/orgChart1"/>
    <dgm:cxn modelId="{6222BFD7-C893-4062-9CB1-8D5F5EF6166E}" type="presParOf" srcId="{E850929B-7FA7-4D5B-89E4-A621EE181916}" destId="{4548BC49-2439-4459-9510-C9E7FC97A346}" srcOrd="0" destOrd="0" presId="urn:microsoft.com/office/officeart/2005/8/layout/orgChart1"/>
    <dgm:cxn modelId="{50CF7BFC-8885-4542-9A53-E3829C273BB8}" type="presParOf" srcId="{E850929B-7FA7-4D5B-89E4-A621EE181916}" destId="{13D0B1CF-6158-4376-BFEC-AA32E898A6A7}" srcOrd="1" destOrd="0" presId="urn:microsoft.com/office/officeart/2005/8/layout/orgChart1"/>
    <dgm:cxn modelId="{A52C9656-19D6-4D8D-BC1A-3D0CD6F3E48B}" type="presParOf" srcId="{13D0B1CF-6158-4376-BFEC-AA32E898A6A7}" destId="{1D76C923-7755-4ED7-9AA3-31587D933746}" srcOrd="0" destOrd="0" presId="urn:microsoft.com/office/officeart/2005/8/layout/orgChart1"/>
    <dgm:cxn modelId="{2815E959-ADE8-4B88-A59B-5AE7D8C04B8A}" type="presParOf" srcId="{1D76C923-7755-4ED7-9AA3-31587D933746}" destId="{2ED23A41-2455-4FCF-B327-552786EF702B}" srcOrd="0" destOrd="0" presId="urn:microsoft.com/office/officeart/2005/8/layout/orgChart1"/>
    <dgm:cxn modelId="{082C7E8C-9971-4853-93BF-88C8D798644A}" type="presParOf" srcId="{1D76C923-7755-4ED7-9AA3-31587D933746}" destId="{AA62F68B-5B26-416D-92F2-E925F6FCAC5A}" srcOrd="1" destOrd="0" presId="urn:microsoft.com/office/officeart/2005/8/layout/orgChart1"/>
    <dgm:cxn modelId="{33281FA5-4E8A-4699-A02A-4C77420A12A7}" type="presParOf" srcId="{13D0B1CF-6158-4376-BFEC-AA32E898A6A7}" destId="{41F54B2A-3AA1-497D-83E8-01052A801ACB}" srcOrd="1" destOrd="0" presId="urn:microsoft.com/office/officeart/2005/8/layout/orgChart1"/>
    <dgm:cxn modelId="{7ED51B03-16D9-4A63-8FEA-063CD11D41A1}" type="presParOf" srcId="{13D0B1CF-6158-4376-BFEC-AA32E898A6A7}" destId="{612BF984-698F-4489-88FB-BD5CA1049E76}" srcOrd="2" destOrd="0" presId="urn:microsoft.com/office/officeart/2005/8/layout/orgChart1"/>
    <dgm:cxn modelId="{BE61BE0B-3BE5-4F70-807A-5691D90A0741}" type="presParOf" srcId="{E850929B-7FA7-4D5B-89E4-A621EE181916}" destId="{4F0E8731-1CFC-4D61-9689-D09905EA8FF0}" srcOrd="2" destOrd="0" presId="urn:microsoft.com/office/officeart/2005/8/layout/orgChart1"/>
    <dgm:cxn modelId="{900136D4-55F5-4DFA-B7B2-3C4A8A0DEE41}" type="presParOf" srcId="{E850929B-7FA7-4D5B-89E4-A621EE181916}" destId="{3A002ED3-1D7F-4FFA-9E6A-15526939D952}" srcOrd="3" destOrd="0" presId="urn:microsoft.com/office/officeart/2005/8/layout/orgChart1"/>
    <dgm:cxn modelId="{B1F7B9F4-1295-42AC-9321-7215CAD03A09}" type="presParOf" srcId="{3A002ED3-1D7F-4FFA-9E6A-15526939D952}" destId="{51AECC51-B943-4656-84C1-E98934F4DB18}" srcOrd="0" destOrd="0" presId="urn:microsoft.com/office/officeart/2005/8/layout/orgChart1"/>
    <dgm:cxn modelId="{979367D9-B6B1-4893-85B9-28BE4C695191}" type="presParOf" srcId="{51AECC51-B943-4656-84C1-E98934F4DB18}" destId="{B4AAFD5D-47BC-438D-82E6-623F518D38A9}" srcOrd="0" destOrd="0" presId="urn:microsoft.com/office/officeart/2005/8/layout/orgChart1"/>
    <dgm:cxn modelId="{B2F7B806-0511-4B7F-8980-97D55EBEEAE2}" type="presParOf" srcId="{51AECC51-B943-4656-84C1-E98934F4DB18}" destId="{4A94B423-9706-4AE6-8A8D-53DB48A356C4}" srcOrd="1" destOrd="0" presId="urn:microsoft.com/office/officeart/2005/8/layout/orgChart1"/>
    <dgm:cxn modelId="{9804C8FD-DD08-4C45-A14D-1BD99B329BFD}" type="presParOf" srcId="{3A002ED3-1D7F-4FFA-9E6A-15526939D952}" destId="{105A4B8B-82EF-4466-86FD-B89986F26076}" srcOrd="1" destOrd="0" presId="urn:microsoft.com/office/officeart/2005/8/layout/orgChart1"/>
    <dgm:cxn modelId="{D9D342DF-B9DF-44E4-BA03-26E97E4161A8}" type="presParOf" srcId="{3A002ED3-1D7F-4FFA-9E6A-15526939D952}" destId="{6E3E3D8E-5F3D-45A1-B394-90B7E38D558A}" srcOrd="2" destOrd="0" presId="urn:microsoft.com/office/officeart/2005/8/layout/orgChart1"/>
    <dgm:cxn modelId="{7853CF14-18DE-48AF-836D-1E8451D59931}" type="presParOf" srcId="{E850929B-7FA7-4D5B-89E4-A621EE181916}" destId="{BC77FDD2-DCD3-494C-90F0-C47A81171AD1}" srcOrd="4" destOrd="0" presId="urn:microsoft.com/office/officeart/2005/8/layout/orgChart1"/>
    <dgm:cxn modelId="{D0C2C558-FA40-4F05-A154-4FE618538BE9}" type="presParOf" srcId="{E850929B-7FA7-4D5B-89E4-A621EE181916}" destId="{996D22D1-3604-42BD-AE70-A647E17F88B0}" srcOrd="5" destOrd="0" presId="urn:microsoft.com/office/officeart/2005/8/layout/orgChart1"/>
    <dgm:cxn modelId="{4E7656A6-F300-4A18-9D4D-276D2C16337D}" type="presParOf" srcId="{996D22D1-3604-42BD-AE70-A647E17F88B0}" destId="{677913D7-BE63-4B78-888A-299556F714A7}" srcOrd="0" destOrd="0" presId="urn:microsoft.com/office/officeart/2005/8/layout/orgChart1"/>
    <dgm:cxn modelId="{7FFECB34-5747-489A-B7FF-8C82EE76E70C}" type="presParOf" srcId="{677913D7-BE63-4B78-888A-299556F714A7}" destId="{5927C102-53D9-428B-A028-5D10A7A7D230}" srcOrd="0" destOrd="0" presId="urn:microsoft.com/office/officeart/2005/8/layout/orgChart1"/>
    <dgm:cxn modelId="{27E4163D-EB32-47DB-971C-51E2BC95A160}" type="presParOf" srcId="{677913D7-BE63-4B78-888A-299556F714A7}" destId="{0BAD6E40-AEA1-4943-8847-7A9D9B8883A3}" srcOrd="1" destOrd="0" presId="urn:microsoft.com/office/officeart/2005/8/layout/orgChart1"/>
    <dgm:cxn modelId="{7D3BA69A-A1B5-460F-9E7E-C4DC49587AF5}" type="presParOf" srcId="{996D22D1-3604-42BD-AE70-A647E17F88B0}" destId="{7D562AE8-B2E4-410B-9AE4-9379F63F5F9A}" srcOrd="1" destOrd="0" presId="urn:microsoft.com/office/officeart/2005/8/layout/orgChart1"/>
    <dgm:cxn modelId="{8C411A39-12CC-423E-8434-7CFE43A4070D}" type="presParOf" srcId="{996D22D1-3604-42BD-AE70-A647E17F88B0}" destId="{E33DFA80-35E5-44FA-9E02-8605643301CC}" srcOrd="2" destOrd="0" presId="urn:microsoft.com/office/officeart/2005/8/layout/orgChart1"/>
    <dgm:cxn modelId="{DEE974C5-748B-45B4-887F-09274EB61EED}" type="presParOf" srcId="{65676954-A141-46C7-9227-0DA9A11195B3}" destId="{2299399D-9708-48C3-ADF0-CDA495D3FC05}" srcOrd="2" destOrd="0" presId="urn:microsoft.com/office/officeart/2005/8/layout/orgChart1"/>
    <dgm:cxn modelId="{F5EBFF84-5849-4935-BBAC-03858FACBD48}" type="presParOf" srcId="{DB470248-206C-4C66-AACF-B10EE5C54D79}" destId="{4236709F-5671-4806-B699-C5E12C55F0E1}" srcOrd="2" destOrd="0" presId="urn:microsoft.com/office/officeart/2005/8/layout/orgChart1"/>
    <dgm:cxn modelId="{9813D994-29D3-49B0-8679-B9A74A838202}" type="presParOf" srcId="{DB470248-206C-4C66-AACF-B10EE5C54D79}" destId="{A8AC8DC3-34B0-4206-BA28-D74788F9D693}" srcOrd="3" destOrd="0" presId="urn:microsoft.com/office/officeart/2005/8/layout/orgChart1"/>
    <dgm:cxn modelId="{468B0EAB-C655-4C39-BA93-F9B2D442BE66}" type="presParOf" srcId="{A8AC8DC3-34B0-4206-BA28-D74788F9D693}" destId="{F590EA16-091C-4221-834B-C046C667FA87}" srcOrd="0" destOrd="0" presId="urn:microsoft.com/office/officeart/2005/8/layout/orgChart1"/>
    <dgm:cxn modelId="{63E94C24-3A2F-4AEB-BDF0-2E4F39FA884D}" type="presParOf" srcId="{F590EA16-091C-4221-834B-C046C667FA87}" destId="{FDDB2606-C9E5-4871-BB5C-081AD402F3CD}" srcOrd="0" destOrd="0" presId="urn:microsoft.com/office/officeart/2005/8/layout/orgChart1"/>
    <dgm:cxn modelId="{B0FD1C48-E7C6-49E9-97EC-4A859CDFF2FA}" type="presParOf" srcId="{F590EA16-091C-4221-834B-C046C667FA87}" destId="{DEE3955B-A9BA-4D9C-AC3A-7AF9E7730D8A}" srcOrd="1" destOrd="0" presId="urn:microsoft.com/office/officeart/2005/8/layout/orgChart1"/>
    <dgm:cxn modelId="{C8D22A0D-29D5-4B69-B233-A6441DC37894}" type="presParOf" srcId="{A8AC8DC3-34B0-4206-BA28-D74788F9D693}" destId="{B22E5BBD-4BFA-4D40-A427-12D99D6EB404}" srcOrd="1" destOrd="0" presId="urn:microsoft.com/office/officeart/2005/8/layout/orgChart1"/>
    <dgm:cxn modelId="{9501729B-6BFD-4715-9CE4-4B8D6829C681}" type="presParOf" srcId="{B22E5BBD-4BFA-4D40-A427-12D99D6EB404}" destId="{C53D12A5-970E-4861-9D5E-CAE476DCB13F}" srcOrd="0" destOrd="0" presId="urn:microsoft.com/office/officeart/2005/8/layout/orgChart1"/>
    <dgm:cxn modelId="{4BA8B28A-101D-4E73-A7D4-ABFFE7F281BB}" type="presParOf" srcId="{B22E5BBD-4BFA-4D40-A427-12D99D6EB404}" destId="{4D937C0D-374A-4E98-A359-E1835178CCB9}" srcOrd="1" destOrd="0" presId="urn:microsoft.com/office/officeart/2005/8/layout/orgChart1"/>
    <dgm:cxn modelId="{3407A691-5C79-477B-9483-97740D49CAA4}" type="presParOf" srcId="{4D937C0D-374A-4E98-A359-E1835178CCB9}" destId="{9D59F33A-1D16-47EB-9DDE-1900B5764387}" srcOrd="0" destOrd="0" presId="urn:microsoft.com/office/officeart/2005/8/layout/orgChart1"/>
    <dgm:cxn modelId="{D723DF49-BBCC-4CE1-82A9-FD655120BEAA}" type="presParOf" srcId="{9D59F33A-1D16-47EB-9DDE-1900B5764387}" destId="{DD37472E-5BA9-433D-881F-D64FCA45E30E}" srcOrd="0" destOrd="0" presId="urn:microsoft.com/office/officeart/2005/8/layout/orgChart1"/>
    <dgm:cxn modelId="{0E0F1226-93E4-4DC2-A9D1-4222592ECB8B}" type="presParOf" srcId="{9D59F33A-1D16-47EB-9DDE-1900B5764387}" destId="{DB033714-16CA-4B99-9504-23CD6A5ADA4E}" srcOrd="1" destOrd="0" presId="urn:microsoft.com/office/officeart/2005/8/layout/orgChart1"/>
    <dgm:cxn modelId="{167F8961-A9E2-449C-A4DB-B2E400AE4564}" type="presParOf" srcId="{4D937C0D-374A-4E98-A359-E1835178CCB9}" destId="{21036F06-9BEF-425E-90D1-C73E7DFDE88D}" srcOrd="1" destOrd="0" presId="urn:microsoft.com/office/officeart/2005/8/layout/orgChart1"/>
    <dgm:cxn modelId="{BCB26A4F-B50A-44FF-BA52-B2967DA828B6}" type="presParOf" srcId="{4D937C0D-374A-4E98-A359-E1835178CCB9}" destId="{952457F4-82C9-42F1-B683-0FADCE3D362D}" srcOrd="2" destOrd="0" presId="urn:microsoft.com/office/officeart/2005/8/layout/orgChart1"/>
    <dgm:cxn modelId="{1DF8B2EC-082E-4A31-B58B-BFFF0AE14BB3}" type="presParOf" srcId="{B22E5BBD-4BFA-4D40-A427-12D99D6EB404}" destId="{D265AF29-8666-4D33-B5FB-6F29121016F7}" srcOrd="2" destOrd="0" presId="urn:microsoft.com/office/officeart/2005/8/layout/orgChart1"/>
    <dgm:cxn modelId="{209266D7-906A-40CF-9381-3051F94C5B8A}" type="presParOf" srcId="{B22E5BBD-4BFA-4D40-A427-12D99D6EB404}" destId="{97E12A5A-BEEB-4005-B5AD-42D7DAFE94CB}" srcOrd="3" destOrd="0" presId="urn:microsoft.com/office/officeart/2005/8/layout/orgChart1"/>
    <dgm:cxn modelId="{EC308459-97B9-408C-8876-6148C2DE545E}" type="presParOf" srcId="{97E12A5A-BEEB-4005-B5AD-42D7DAFE94CB}" destId="{98E93D59-A32A-485F-ABA2-CEFE685B26F1}" srcOrd="0" destOrd="0" presId="urn:microsoft.com/office/officeart/2005/8/layout/orgChart1"/>
    <dgm:cxn modelId="{11CB838C-9347-4263-9FDA-ECEF241CA192}" type="presParOf" srcId="{98E93D59-A32A-485F-ABA2-CEFE685B26F1}" destId="{1C42B348-37E6-4BD5-B1AE-FBB86EDA7FEE}" srcOrd="0" destOrd="0" presId="urn:microsoft.com/office/officeart/2005/8/layout/orgChart1"/>
    <dgm:cxn modelId="{8DD7078D-D1C0-4C64-BAA1-1F48E966995C}" type="presParOf" srcId="{98E93D59-A32A-485F-ABA2-CEFE685B26F1}" destId="{A1635732-9B35-4760-B5E9-05EB66CA641C}" srcOrd="1" destOrd="0" presId="urn:microsoft.com/office/officeart/2005/8/layout/orgChart1"/>
    <dgm:cxn modelId="{48337AED-2BDF-48B8-8619-9BF4F598D702}" type="presParOf" srcId="{97E12A5A-BEEB-4005-B5AD-42D7DAFE94CB}" destId="{0BA2B648-DE80-408F-A7F3-9DD9A1FF4D88}" srcOrd="1" destOrd="0" presId="urn:microsoft.com/office/officeart/2005/8/layout/orgChart1"/>
    <dgm:cxn modelId="{A89C470F-2D84-4032-965E-98E6740202A9}" type="presParOf" srcId="{97E12A5A-BEEB-4005-B5AD-42D7DAFE94CB}" destId="{D6846C35-9A9B-4E1E-B2FC-5D4F4D123734}" srcOrd="2" destOrd="0" presId="urn:microsoft.com/office/officeart/2005/8/layout/orgChart1"/>
    <dgm:cxn modelId="{AE12A9EB-637E-4828-93F1-8354CF3EC5EE}" type="presParOf" srcId="{B22E5BBD-4BFA-4D40-A427-12D99D6EB404}" destId="{093E55BF-8FAF-46D7-A161-1D3F90898777}" srcOrd="4" destOrd="0" presId="urn:microsoft.com/office/officeart/2005/8/layout/orgChart1"/>
    <dgm:cxn modelId="{77226B75-8348-4415-BED7-EFC34A73EFE7}" type="presParOf" srcId="{B22E5BBD-4BFA-4D40-A427-12D99D6EB404}" destId="{652E25AE-E564-41BA-A5C6-F147AB980D62}" srcOrd="5" destOrd="0" presId="urn:microsoft.com/office/officeart/2005/8/layout/orgChart1"/>
    <dgm:cxn modelId="{8B0A4766-FD5E-4855-844A-7E13D391EECE}" type="presParOf" srcId="{652E25AE-E564-41BA-A5C6-F147AB980D62}" destId="{87A5BCD7-722A-4AAA-AE85-E058920FB19B}" srcOrd="0" destOrd="0" presId="urn:microsoft.com/office/officeart/2005/8/layout/orgChart1"/>
    <dgm:cxn modelId="{998B8F22-4386-4133-883F-29E86CF53161}" type="presParOf" srcId="{87A5BCD7-722A-4AAA-AE85-E058920FB19B}" destId="{0B46CA03-AD8F-4871-A6BA-DE2881BF9054}" srcOrd="0" destOrd="0" presId="urn:microsoft.com/office/officeart/2005/8/layout/orgChart1"/>
    <dgm:cxn modelId="{7395DF7D-B163-437A-BEFF-EAEAF1E75BC8}" type="presParOf" srcId="{87A5BCD7-722A-4AAA-AE85-E058920FB19B}" destId="{E64B65F2-20CB-4DC8-BA22-727B4F92916D}" srcOrd="1" destOrd="0" presId="urn:microsoft.com/office/officeart/2005/8/layout/orgChart1"/>
    <dgm:cxn modelId="{208E4166-4B34-442C-BD68-5A8EA793FE47}" type="presParOf" srcId="{652E25AE-E564-41BA-A5C6-F147AB980D62}" destId="{2A10CDA6-99E1-4EB3-815A-DF2A4672F405}" srcOrd="1" destOrd="0" presId="urn:microsoft.com/office/officeart/2005/8/layout/orgChart1"/>
    <dgm:cxn modelId="{B97E3678-1A35-41FA-BB09-9526B155032D}" type="presParOf" srcId="{652E25AE-E564-41BA-A5C6-F147AB980D62}" destId="{0AF19C4D-33F8-4B51-8D5E-AD834DD588DB}" srcOrd="2" destOrd="0" presId="urn:microsoft.com/office/officeart/2005/8/layout/orgChart1"/>
    <dgm:cxn modelId="{46F67742-86B8-473E-8B83-DC44AF12A26E}" type="presParOf" srcId="{A8AC8DC3-34B0-4206-BA28-D74788F9D693}" destId="{37E0CA6F-433F-4473-8C1C-EBBB0F16BE08}" srcOrd="2" destOrd="0" presId="urn:microsoft.com/office/officeart/2005/8/layout/orgChart1"/>
    <dgm:cxn modelId="{B27E07C9-5058-419E-855E-6204133EAECE}" type="presParOf" srcId="{12CFC2C9-1B75-4EA2-B095-02BC475CE5AA}" destId="{CAC4A597-FCEE-423B-842B-F8CE8C8120F1}" srcOrd="2" destOrd="0" presId="urn:microsoft.com/office/officeart/2005/8/layout/orgChart1"/>
    <dgm:cxn modelId="{D3E4A953-5E57-4A20-87B6-33D7A5171422}" type="presParOf" srcId="{EB2E4AA4-528B-4931-9BA5-15EA3CECA1AC}" destId="{D845C5B2-DC71-46BE-A4CD-5118952E9D0C}" srcOrd="2" destOrd="0" presId="urn:microsoft.com/office/officeart/2005/8/layout/orgChart1"/>
    <dgm:cxn modelId="{4C516AC5-D83F-4102-961B-420A2448DCE8}" type="presParOf" srcId="{D845C5B2-DC71-46BE-A4CD-5118952E9D0C}" destId="{00BCDCEA-E390-4A01-9405-90B6E47742B9}" srcOrd="0" destOrd="0" presId="urn:microsoft.com/office/officeart/2005/8/layout/orgChart1"/>
    <dgm:cxn modelId="{7BAFB106-F118-49C9-AA15-5C7D118BEC0E}" type="presParOf" srcId="{00BCDCEA-E390-4A01-9405-90B6E47742B9}" destId="{00A4C9AB-B25F-4A5E-BCFB-7CA89E485899}" srcOrd="0" destOrd="0" presId="urn:microsoft.com/office/officeart/2005/8/layout/orgChart1"/>
    <dgm:cxn modelId="{D93350A7-BDC6-45CE-B79D-294D97D5D307}" type="presParOf" srcId="{00BCDCEA-E390-4A01-9405-90B6E47742B9}" destId="{62EA1C11-8959-41DA-BF3B-B652965203D1}" srcOrd="1" destOrd="0" presId="urn:microsoft.com/office/officeart/2005/8/layout/orgChart1"/>
    <dgm:cxn modelId="{41787763-8808-484D-BA7C-4A7AB0DB0F38}" type="presParOf" srcId="{D845C5B2-DC71-46BE-A4CD-5118952E9D0C}" destId="{0617493C-32BD-4B95-B7C4-1EE85F171CCB}" srcOrd="1" destOrd="0" presId="urn:microsoft.com/office/officeart/2005/8/layout/orgChart1"/>
    <dgm:cxn modelId="{2BB24E4B-24CB-40BC-A27A-5E56A749C512}" type="presParOf" srcId="{0617493C-32BD-4B95-B7C4-1EE85F171CCB}" destId="{A8EB8DBD-02FA-4B90-872E-DA031AD73FE2}" srcOrd="0" destOrd="0" presId="urn:microsoft.com/office/officeart/2005/8/layout/orgChart1"/>
    <dgm:cxn modelId="{4EE67751-6BE4-486F-B99D-97F5BA85774C}" type="presParOf" srcId="{0617493C-32BD-4B95-B7C4-1EE85F171CCB}" destId="{7CAFE621-4D5F-4117-907C-47B3F024E83B}" srcOrd="1" destOrd="0" presId="urn:microsoft.com/office/officeart/2005/8/layout/orgChart1"/>
    <dgm:cxn modelId="{7F0303E7-DD85-448D-BED1-DAB52D1EA23D}" type="presParOf" srcId="{7CAFE621-4D5F-4117-907C-47B3F024E83B}" destId="{B06C393A-3FD0-48D7-88EA-A63EA49C9BAA}" srcOrd="0" destOrd="0" presId="urn:microsoft.com/office/officeart/2005/8/layout/orgChart1"/>
    <dgm:cxn modelId="{C8F7E949-2D6C-43E1-92B2-A6642BDC7285}" type="presParOf" srcId="{B06C393A-3FD0-48D7-88EA-A63EA49C9BAA}" destId="{E257A8F0-BEED-4F8C-973D-44839A093A17}" srcOrd="0" destOrd="0" presId="urn:microsoft.com/office/officeart/2005/8/layout/orgChart1"/>
    <dgm:cxn modelId="{FC922E64-C3C7-4EC7-A718-C0EF09101F14}" type="presParOf" srcId="{B06C393A-3FD0-48D7-88EA-A63EA49C9BAA}" destId="{0E5C8DD9-5F8D-484C-9590-1A6B60FC8730}" srcOrd="1" destOrd="0" presId="urn:microsoft.com/office/officeart/2005/8/layout/orgChart1"/>
    <dgm:cxn modelId="{33DF549D-1841-4A20-A595-5BA9DAC27D7A}" type="presParOf" srcId="{7CAFE621-4D5F-4117-907C-47B3F024E83B}" destId="{27D77D9D-41EC-46DF-BF73-9A1705A1433E}" srcOrd="1" destOrd="0" presId="urn:microsoft.com/office/officeart/2005/8/layout/orgChart1"/>
    <dgm:cxn modelId="{18C3BCBE-19C8-4256-8E4D-A11CFDAD570A}" type="presParOf" srcId="{7CAFE621-4D5F-4117-907C-47B3F024E83B}" destId="{30B6BE4F-511B-4BF7-A03A-AF4C75FA8C5F}" srcOrd="2" destOrd="0" presId="urn:microsoft.com/office/officeart/2005/8/layout/orgChart1"/>
    <dgm:cxn modelId="{EB4E8EEF-9FCA-4FBF-B921-27C43CAFB70B}" type="presParOf" srcId="{0617493C-32BD-4B95-B7C4-1EE85F171CCB}" destId="{20F3A6DF-6B67-4741-A1A0-B38F766B47BE}" srcOrd="2" destOrd="0" presId="urn:microsoft.com/office/officeart/2005/8/layout/orgChart1"/>
    <dgm:cxn modelId="{33CE2596-A44F-4D7F-B46F-8041373446CE}" type="presParOf" srcId="{0617493C-32BD-4B95-B7C4-1EE85F171CCB}" destId="{B90E77D6-E5BC-46B6-8E5C-BFDB85AD42B6}" srcOrd="3" destOrd="0" presId="urn:microsoft.com/office/officeart/2005/8/layout/orgChart1"/>
    <dgm:cxn modelId="{C7AE3CB7-2277-404C-BAE0-7364642D6A64}" type="presParOf" srcId="{B90E77D6-E5BC-46B6-8E5C-BFDB85AD42B6}" destId="{39162A43-9C45-42B0-8EE0-6EF304E672FD}" srcOrd="0" destOrd="0" presId="urn:microsoft.com/office/officeart/2005/8/layout/orgChart1"/>
    <dgm:cxn modelId="{5EB7DBA8-4DFB-4A1F-BF70-ACFC88C08B65}" type="presParOf" srcId="{39162A43-9C45-42B0-8EE0-6EF304E672FD}" destId="{7BDDAB41-3070-44D3-BD21-958D76250938}" srcOrd="0" destOrd="0" presId="urn:microsoft.com/office/officeart/2005/8/layout/orgChart1"/>
    <dgm:cxn modelId="{5EE9A96F-D5B2-4C08-A2A6-8597BE7E46DB}" type="presParOf" srcId="{39162A43-9C45-42B0-8EE0-6EF304E672FD}" destId="{4566CDBC-325F-44CF-B9F8-7D67F348FC99}" srcOrd="1" destOrd="0" presId="urn:microsoft.com/office/officeart/2005/8/layout/orgChart1"/>
    <dgm:cxn modelId="{EF45FAE7-2C19-46B1-B248-C70534BC81CB}" type="presParOf" srcId="{B90E77D6-E5BC-46B6-8E5C-BFDB85AD42B6}" destId="{C0168CAC-7F71-44C1-8C7B-3FD17F0E8FE0}" srcOrd="1" destOrd="0" presId="urn:microsoft.com/office/officeart/2005/8/layout/orgChart1"/>
    <dgm:cxn modelId="{CBEAA166-9137-4A85-8D23-3553CE2D600B}" type="presParOf" srcId="{B90E77D6-E5BC-46B6-8E5C-BFDB85AD42B6}" destId="{AE269FBA-FF8A-4EAB-9029-572B7EF033C0}" srcOrd="2" destOrd="0" presId="urn:microsoft.com/office/officeart/2005/8/layout/orgChart1"/>
    <dgm:cxn modelId="{415D473E-432B-4666-BD6D-E88B013579EE}" type="presParOf" srcId="{D845C5B2-DC71-46BE-A4CD-5118952E9D0C}" destId="{6A363A48-837B-4719-B863-C2087D881DBF}" srcOrd="2" destOrd="0" presId="urn:microsoft.com/office/officeart/2005/8/layout/orgChart1"/>
    <dgm:cxn modelId="{3719A568-1F4A-47BD-8FEE-3491F152BAF2}" type="presParOf" srcId="{EB2E4AA4-528B-4931-9BA5-15EA3CECA1AC}" destId="{ACEEA41A-805C-4258-A0DB-4862D14F6A3D}" srcOrd="3" destOrd="0" presId="urn:microsoft.com/office/officeart/2005/8/layout/orgChart1"/>
    <dgm:cxn modelId="{10AB1255-ABA5-441E-B4FC-1A3E51EF24FB}" type="presParOf" srcId="{ACEEA41A-805C-4258-A0DB-4862D14F6A3D}" destId="{795D9217-EE0C-4A56-A154-D5EFFB755F5E}" srcOrd="0" destOrd="0" presId="urn:microsoft.com/office/officeart/2005/8/layout/orgChart1"/>
    <dgm:cxn modelId="{ED731F48-2DA6-4F67-B668-BA88FFD14D53}" type="presParOf" srcId="{795D9217-EE0C-4A56-A154-D5EFFB755F5E}" destId="{8E2B24B8-C54C-4DFD-8C2B-7B19F57355CA}" srcOrd="0" destOrd="0" presId="urn:microsoft.com/office/officeart/2005/8/layout/orgChart1"/>
    <dgm:cxn modelId="{1C399493-C78C-48FC-9890-39A7E56FC00A}" type="presParOf" srcId="{795D9217-EE0C-4A56-A154-D5EFFB755F5E}" destId="{ED8C8924-4160-4572-96C1-E7E7B5869F64}" srcOrd="1" destOrd="0" presId="urn:microsoft.com/office/officeart/2005/8/layout/orgChart1"/>
    <dgm:cxn modelId="{2B4F887D-2090-4E36-9A84-E75FF0EDA5A0}" type="presParOf" srcId="{ACEEA41A-805C-4258-A0DB-4862D14F6A3D}" destId="{A3BCCE78-3093-4330-AB29-CB0EA2AD4470}" srcOrd="1" destOrd="0" presId="urn:microsoft.com/office/officeart/2005/8/layout/orgChart1"/>
    <dgm:cxn modelId="{6E531DA0-70BE-45AE-B7A5-47803C5C8431}" type="presParOf" srcId="{ACEEA41A-805C-4258-A0DB-4862D14F6A3D}" destId="{D395E48D-F189-48A4-95B2-E86B7A87E33D}" srcOrd="2" destOrd="0" presId="urn:microsoft.com/office/officeart/2005/8/layout/orgChart1"/>
    <dgm:cxn modelId="{FE2681AD-98D5-447A-AAC6-9224160217CC}" type="presParOf" srcId="{EB2E4AA4-528B-4931-9BA5-15EA3CECA1AC}" destId="{7C516D50-A6C4-47AD-980D-CA318BB5F770}" srcOrd="4" destOrd="0" presId="urn:microsoft.com/office/officeart/2005/8/layout/orgChart1"/>
    <dgm:cxn modelId="{084552F2-DBC7-4D35-A531-2608544D817B}" type="presParOf" srcId="{7C516D50-A6C4-47AD-980D-CA318BB5F770}" destId="{7228ED81-7617-468A-B2B5-D1825E1E7283}" srcOrd="0" destOrd="0" presId="urn:microsoft.com/office/officeart/2005/8/layout/orgChart1"/>
    <dgm:cxn modelId="{60763CF1-9C6D-4514-A640-43F22516D7EC}" type="presParOf" srcId="{7228ED81-7617-468A-B2B5-D1825E1E7283}" destId="{E45BEC3F-85FA-4D6E-9113-38E17CE4D59C}" srcOrd="0" destOrd="0" presId="urn:microsoft.com/office/officeart/2005/8/layout/orgChart1"/>
    <dgm:cxn modelId="{FE5864D7-5D23-4BC5-8F72-B9FE5CCC179D}" type="presParOf" srcId="{7228ED81-7617-468A-B2B5-D1825E1E7283}" destId="{DA22C156-7EF9-45E3-95E0-545635683967}" srcOrd="1" destOrd="0" presId="urn:microsoft.com/office/officeart/2005/8/layout/orgChart1"/>
    <dgm:cxn modelId="{C455E13E-FC5E-4489-AD7B-93B4FCF6B1B7}" type="presParOf" srcId="{7C516D50-A6C4-47AD-980D-CA318BB5F770}" destId="{668D182C-252C-4CC2-99E7-494F73AA750F}" srcOrd="1" destOrd="0" presId="urn:microsoft.com/office/officeart/2005/8/layout/orgChart1"/>
    <dgm:cxn modelId="{983EFFC3-654D-496C-BD0A-98750ADAB3F2}" type="presParOf" srcId="{7C516D50-A6C4-47AD-980D-CA318BB5F770}" destId="{A9E9F155-DA93-47EA-93D7-BD8322A9A5CE}" srcOrd="2" destOrd="0" presId="urn:microsoft.com/office/officeart/2005/8/layout/orgChart1"/>
    <dgm:cxn modelId="{ADE1844C-3636-4781-B25C-7BB37D705F9A}" type="presParOf" srcId="{EB2E4AA4-528B-4931-9BA5-15EA3CECA1AC}" destId="{1DD6F85B-A742-44E0-9613-A80627E05390}" srcOrd="5" destOrd="0" presId="urn:microsoft.com/office/officeart/2005/8/layout/orgChart1"/>
    <dgm:cxn modelId="{6A0BC69A-1A5A-45A8-B2E7-F6A822EC1DA4}" type="presParOf" srcId="{1DD6F85B-A742-44E0-9613-A80627E05390}" destId="{64E7440D-AABD-4010-BFC1-28D4A4AF42AA}" srcOrd="0" destOrd="0" presId="urn:microsoft.com/office/officeart/2005/8/layout/orgChart1"/>
    <dgm:cxn modelId="{04ABF7A7-09B5-41EC-B5D6-BD998C73577E}" type="presParOf" srcId="{64E7440D-AABD-4010-BFC1-28D4A4AF42AA}" destId="{6D6882A3-3CF0-4907-BF42-8A0B252523B5}" srcOrd="0" destOrd="0" presId="urn:microsoft.com/office/officeart/2005/8/layout/orgChart1"/>
    <dgm:cxn modelId="{0D63C6F7-52E8-4D08-B175-506841D9BFE6}" type="presParOf" srcId="{64E7440D-AABD-4010-BFC1-28D4A4AF42AA}" destId="{7B5D8388-0EB0-4BA6-9C52-4947076216CE}" srcOrd="1" destOrd="0" presId="urn:microsoft.com/office/officeart/2005/8/layout/orgChart1"/>
    <dgm:cxn modelId="{F5C1E2CE-225C-43E9-B630-AC19C3125260}" type="presParOf" srcId="{1DD6F85B-A742-44E0-9613-A80627E05390}" destId="{D3A13C71-7CE2-4F2F-AD91-3F2AC5507153}" srcOrd="1" destOrd="0" presId="urn:microsoft.com/office/officeart/2005/8/layout/orgChart1"/>
    <dgm:cxn modelId="{1075B624-DB91-4159-B93C-A4E980E0DADC}" type="presParOf" srcId="{1DD6F85B-A742-44E0-9613-A80627E05390}" destId="{98B4433F-79DE-4DCB-B905-F9A50E9C6369}" srcOrd="2" destOrd="0" presId="urn:microsoft.com/office/officeart/2005/8/layout/orgChart1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F80FA2C-0FF8-4D0A-B8BE-8B45144D26E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0887FF-74F0-4659-8174-2827CD5F3E03}">
      <dgm:prSet/>
      <dgm:spPr/>
      <dgm:t>
        <a:bodyPr/>
        <a:lstStyle/>
        <a:p>
          <a:pPr rtl="0"/>
          <a:r>
            <a:rPr lang="en-US" dirty="0" smtClean="0"/>
            <a:t>JOB IID</a:t>
          </a:r>
          <a:endParaRPr lang="en-US" dirty="0"/>
        </a:p>
      </dgm:t>
    </dgm:pt>
    <dgm:pt modelId="{5ABE01B1-6FC6-4D1A-9891-02924C64C7E1}" type="parTrans" cxnId="{B140E7AE-91E1-4BFE-A837-B90D849F1658}">
      <dgm:prSet/>
      <dgm:spPr/>
      <dgm:t>
        <a:bodyPr/>
        <a:lstStyle/>
        <a:p>
          <a:endParaRPr lang="en-US"/>
        </a:p>
      </dgm:t>
    </dgm:pt>
    <dgm:pt modelId="{C3F8D96A-601E-4BA7-B0C5-EB04F899D20E}" type="sibTrans" cxnId="{B140E7AE-91E1-4BFE-A837-B90D849F1658}">
      <dgm:prSet/>
      <dgm:spPr/>
      <dgm:t>
        <a:bodyPr/>
        <a:lstStyle/>
        <a:p>
          <a:endParaRPr lang="en-US"/>
        </a:p>
      </dgm:t>
    </dgm:pt>
    <dgm:pt modelId="{8772770F-D72B-4CF2-82F9-C1639D71E93D}">
      <dgm:prSet/>
      <dgm:spPr/>
      <dgm:t>
        <a:bodyPr/>
        <a:lstStyle/>
        <a:p>
          <a:pPr rtl="0"/>
          <a:r>
            <a:rPr lang="en-US" dirty="0" smtClean="0"/>
            <a:t>JOB DATE</a:t>
          </a:r>
          <a:endParaRPr lang="en-US" dirty="0"/>
        </a:p>
      </dgm:t>
    </dgm:pt>
    <dgm:pt modelId="{2C9701FA-DC5D-42AB-A8D1-48CD5D064C30}" type="parTrans" cxnId="{785A19DF-E90C-461C-ADF9-0C8FCB7BDAE0}">
      <dgm:prSet/>
      <dgm:spPr/>
      <dgm:t>
        <a:bodyPr/>
        <a:lstStyle/>
        <a:p>
          <a:endParaRPr lang="en-US"/>
        </a:p>
      </dgm:t>
    </dgm:pt>
    <dgm:pt modelId="{8115028B-EE02-4C1A-A954-65EE04B78D81}" type="sibTrans" cxnId="{785A19DF-E90C-461C-ADF9-0C8FCB7BDAE0}">
      <dgm:prSet/>
      <dgm:spPr/>
      <dgm:t>
        <a:bodyPr/>
        <a:lstStyle/>
        <a:p>
          <a:endParaRPr lang="en-US"/>
        </a:p>
      </dgm:t>
    </dgm:pt>
    <dgm:pt modelId="{929852FA-3E2C-4DDA-AC20-0B4711C9E3CE}">
      <dgm:prSet/>
      <dgm:spPr/>
      <dgm:t>
        <a:bodyPr/>
        <a:lstStyle/>
        <a:p>
          <a:pPr rtl="0"/>
          <a:r>
            <a:rPr lang="en-US" dirty="0" smtClean="0"/>
            <a:t>COMPANY NAME</a:t>
          </a:r>
          <a:endParaRPr lang="en-US" dirty="0"/>
        </a:p>
      </dgm:t>
    </dgm:pt>
    <dgm:pt modelId="{BD67E08E-F7A6-4865-A405-902141BE02DB}" type="parTrans" cxnId="{9299F758-4428-4793-8C47-C027F7462726}">
      <dgm:prSet/>
      <dgm:spPr/>
      <dgm:t>
        <a:bodyPr/>
        <a:lstStyle/>
        <a:p>
          <a:endParaRPr lang="en-US"/>
        </a:p>
      </dgm:t>
    </dgm:pt>
    <dgm:pt modelId="{059EEE5C-E19C-4D38-8DEB-264296D2B8BF}" type="sibTrans" cxnId="{9299F758-4428-4793-8C47-C027F7462726}">
      <dgm:prSet/>
      <dgm:spPr/>
      <dgm:t>
        <a:bodyPr/>
        <a:lstStyle/>
        <a:p>
          <a:endParaRPr lang="en-US"/>
        </a:p>
      </dgm:t>
    </dgm:pt>
    <dgm:pt modelId="{4429BAF9-6904-495B-B504-0CDA8D4C1411}">
      <dgm:prSet/>
      <dgm:spPr/>
      <dgm:t>
        <a:bodyPr/>
        <a:lstStyle/>
        <a:p>
          <a:pPr rtl="0"/>
          <a:r>
            <a:rPr lang="en-US" dirty="0" smtClean="0"/>
            <a:t>FILE NUMBER</a:t>
          </a:r>
          <a:endParaRPr lang="en-US" dirty="0"/>
        </a:p>
      </dgm:t>
    </dgm:pt>
    <dgm:pt modelId="{46D608B6-F1C9-4EC3-AC9C-8A52B32BE39F}" type="parTrans" cxnId="{2EE6EABB-EBAF-4B3D-8BB9-A7F60827FE76}">
      <dgm:prSet/>
      <dgm:spPr/>
      <dgm:t>
        <a:bodyPr/>
        <a:lstStyle/>
        <a:p>
          <a:endParaRPr lang="en-US"/>
        </a:p>
      </dgm:t>
    </dgm:pt>
    <dgm:pt modelId="{3AF0D2EE-625E-4B68-BFF5-C650BDAE8E65}" type="sibTrans" cxnId="{2EE6EABB-EBAF-4B3D-8BB9-A7F60827FE76}">
      <dgm:prSet/>
      <dgm:spPr/>
      <dgm:t>
        <a:bodyPr/>
        <a:lstStyle/>
        <a:p>
          <a:endParaRPr lang="en-US"/>
        </a:p>
      </dgm:t>
    </dgm:pt>
    <dgm:pt modelId="{F2B13725-C915-49A2-82B6-DDE2F6266149}">
      <dgm:prSet/>
      <dgm:spPr/>
      <dgm:t>
        <a:bodyPr/>
        <a:lstStyle/>
        <a:p>
          <a:pPr rtl="0"/>
          <a:r>
            <a:rPr lang="en-US" dirty="0" smtClean="0"/>
            <a:t>STATUS</a:t>
          </a:r>
          <a:endParaRPr lang="en-US" dirty="0"/>
        </a:p>
      </dgm:t>
    </dgm:pt>
    <dgm:pt modelId="{966D725A-2A9E-469F-8F24-E7CE1FAC40BA}" type="parTrans" cxnId="{5964276D-3270-446C-9FC8-A2A739F39415}">
      <dgm:prSet/>
      <dgm:spPr/>
      <dgm:t>
        <a:bodyPr/>
        <a:lstStyle/>
        <a:p>
          <a:endParaRPr lang="en-US"/>
        </a:p>
      </dgm:t>
    </dgm:pt>
    <dgm:pt modelId="{6F8C62D3-9C9F-4A18-A967-C86C6A7BE69E}" type="sibTrans" cxnId="{5964276D-3270-446C-9FC8-A2A739F39415}">
      <dgm:prSet/>
      <dgm:spPr/>
      <dgm:t>
        <a:bodyPr/>
        <a:lstStyle/>
        <a:p>
          <a:endParaRPr lang="en-US"/>
        </a:p>
      </dgm:t>
    </dgm:pt>
    <dgm:pt modelId="{7BA0944C-668F-4622-9CE0-527192E90F62}">
      <dgm:prSet/>
      <dgm:spPr/>
      <dgm:t>
        <a:bodyPr/>
        <a:lstStyle/>
        <a:p>
          <a:pPr rtl="0"/>
          <a:r>
            <a:rPr lang="en-US" dirty="0" smtClean="0"/>
            <a:t>SUBMISSION DATE</a:t>
          </a:r>
          <a:endParaRPr lang="en-US" dirty="0"/>
        </a:p>
      </dgm:t>
    </dgm:pt>
    <dgm:pt modelId="{7E9E11CD-0EF8-40F9-A7C6-77D2CDBE8783}" type="parTrans" cxnId="{ED4D105D-6FA8-40F5-98B4-9D0D223F4A5D}">
      <dgm:prSet/>
      <dgm:spPr/>
      <dgm:t>
        <a:bodyPr/>
        <a:lstStyle/>
        <a:p>
          <a:endParaRPr lang="en-US"/>
        </a:p>
      </dgm:t>
    </dgm:pt>
    <dgm:pt modelId="{5E547014-7615-4284-9026-08FD13F1FFDC}" type="sibTrans" cxnId="{ED4D105D-6FA8-40F5-98B4-9D0D223F4A5D}">
      <dgm:prSet/>
      <dgm:spPr/>
      <dgm:t>
        <a:bodyPr/>
        <a:lstStyle/>
        <a:p>
          <a:endParaRPr lang="en-US"/>
        </a:p>
      </dgm:t>
    </dgm:pt>
    <dgm:pt modelId="{21DB9743-C6B5-4A0C-8EED-60DF8250D2C7}">
      <dgm:prSet/>
      <dgm:spPr/>
      <dgm:t>
        <a:bodyPr/>
        <a:lstStyle/>
        <a:p>
          <a:pPr rtl="0"/>
          <a:r>
            <a:rPr lang="en-US" dirty="0" smtClean="0"/>
            <a:t>COMPLETION DATE</a:t>
          </a:r>
          <a:endParaRPr lang="en-US" dirty="0"/>
        </a:p>
      </dgm:t>
    </dgm:pt>
    <dgm:pt modelId="{0A0B035D-6D8F-434A-AE39-99E7B1E97D61}" type="parTrans" cxnId="{ABB55AE5-ACC2-4F12-B97F-AE66472C0189}">
      <dgm:prSet/>
      <dgm:spPr/>
      <dgm:t>
        <a:bodyPr/>
        <a:lstStyle/>
        <a:p>
          <a:endParaRPr lang="en-US"/>
        </a:p>
      </dgm:t>
    </dgm:pt>
    <dgm:pt modelId="{61C43BA0-B97F-45D5-8437-46C8566A101A}" type="sibTrans" cxnId="{ABB55AE5-ACC2-4F12-B97F-AE66472C0189}">
      <dgm:prSet/>
      <dgm:spPr/>
      <dgm:t>
        <a:bodyPr/>
        <a:lstStyle/>
        <a:p>
          <a:endParaRPr lang="en-US"/>
        </a:p>
      </dgm:t>
    </dgm:pt>
    <dgm:pt modelId="{0A87268A-1DBE-4EF3-BB07-BEB3854FD28D}">
      <dgm:prSet/>
      <dgm:spPr/>
      <dgm:t>
        <a:bodyPr/>
        <a:lstStyle/>
        <a:p>
          <a:pPr rtl="0"/>
          <a:endParaRPr lang="en-US" dirty="0"/>
        </a:p>
      </dgm:t>
    </dgm:pt>
    <dgm:pt modelId="{02DDDB27-867A-444C-A139-ABBF3914E094}" type="parTrans" cxnId="{CBE68BC6-FCE0-49E3-BF43-5FADF01A71D9}">
      <dgm:prSet/>
      <dgm:spPr/>
    </dgm:pt>
    <dgm:pt modelId="{EA887992-4799-4DD0-A121-5278C78E4481}" type="sibTrans" cxnId="{CBE68BC6-FCE0-49E3-BF43-5FADF01A71D9}">
      <dgm:prSet/>
      <dgm:spPr/>
    </dgm:pt>
    <dgm:pt modelId="{C07F9846-06BA-410C-8EE9-7FC2892D491B}">
      <dgm:prSet/>
      <dgm:spPr/>
      <dgm:t>
        <a:bodyPr/>
        <a:lstStyle/>
        <a:p>
          <a:pPr rtl="0"/>
          <a:endParaRPr lang="en-US" dirty="0"/>
        </a:p>
      </dgm:t>
    </dgm:pt>
    <dgm:pt modelId="{11F806CF-4DB8-4131-9492-DA5EE7A7320F}" type="parTrans" cxnId="{0D1E8289-6563-4C49-841C-2352EC31BB4C}">
      <dgm:prSet/>
      <dgm:spPr/>
    </dgm:pt>
    <dgm:pt modelId="{E99A71D7-1A21-40C4-831B-6DE6303F5FCE}" type="sibTrans" cxnId="{0D1E8289-6563-4C49-841C-2352EC31BB4C}">
      <dgm:prSet/>
      <dgm:spPr/>
    </dgm:pt>
    <dgm:pt modelId="{8435A8E4-674B-4E1A-BE4C-6573EDABD0A5}">
      <dgm:prSet/>
      <dgm:spPr/>
      <dgm:t>
        <a:bodyPr/>
        <a:lstStyle/>
        <a:p>
          <a:pPr rtl="0"/>
          <a:endParaRPr lang="en-US" dirty="0"/>
        </a:p>
      </dgm:t>
    </dgm:pt>
    <dgm:pt modelId="{ED5032FC-4854-4D19-ACE1-5E98C774A694}" type="parTrans" cxnId="{F81006B6-B5A6-406C-87DB-DB010B38268F}">
      <dgm:prSet/>
      <dgm:spPr/>
    </dgm:pt>
    <dgm:pt modelId="{52FE2222-5D07-4AD9-A3B8-E88F946D496D}" type="sibTrans" cxnId="{F81006B6-B5A6-406C-87DB-DB010B38268F}">
      <dgm:prSet/>
      <dgm:spPr/>
    </dgm:pt>
    <dgm:pt modelId="{2113E7B0-8C62-4C03-9E60-1699810291C3}">
      <dgm:prSet/>
      <dgm:spPr/>
      <dgm:t>
        <a:bodyPr/>
        <a:lstStyle/>
        <a:p>
          <a:pPr rtl="0"/>
          <a:endParaRPr lang="en-US" dirty="0"/>
        </a:p>
      </dgm:t>
    </dgm:pt>
    <dgm:pt modelId="{A8D490DF-E64E-4280-8665-F35792068B5E}" type="parTrans" cxnId="{B8FF0571-6574-48FC-8BD0-F9B1B12C41D0}">
      <dgm:prSet/>
      <dgm:spPr/>
    </dgm:pt>
    <dgm:pt modelId="{1FA67D20-FAA5-45D5-BA55-2C24C179C8BC}" type="sibTrans" cxnId="{B8FF0571-6574-48FC-8BD0-F9B1B12C41D0}">
      <dgm:prSet/>
      <dgm:spPr/>
    </dgm:pt>
    <dgm:pt modelId="{DC39A1BA-376F-46D8-B26D-8E7EDDA41AF4}">
      <dgm:prSet/>
      <dgm:spPr/>
      <dgm:t>
        <a:bodyPr/>
        <a:lstStyle/>
        <a:p>
          <a:pPr rtl="0"/>
          <a:endParaRPr lang="en-US" dirty="0"/>
        </a:p>
      </dgm:t>
    </dgm:pt>
    <dgm:pt modelId="{A8CB1A22-5382-412C-90A9-143862D165E7}" type="parTrans" cxnId="{3258C627-40B6-4238-99F9-3D6AA08009E4}">
      <dgm:prSet/>
      <dgm:spPr/>
    </dgm:pt>
    <dgm:pt modelId="{29C16D40-8BD1-4C0C-8498-6CA284820916}" type="sibTrans" cxnId="{3258C627-40B6-4238-99F9-3D6AA08009E4}">
      <dgm:prSet/>
      <dgm:spPr/>
    </dgm:pt>
    <dgm:pt modelId="{A07AFE81-AB9B-4F03-893C-3E72360A8883}">
      <dgm:prSet/>
      <dgm:spPr/>
      <dgm:t>
        <a:bodyPr/>
        <a:lstStyle/>
        <a:p>
          <a:pPr rtl="0"/>
          <a:endParaRPr lang="en-US" dirty="0"/>
        </a:p>
      </dgm:t>
    </dgm:pt>
    <dgm:pt modelId="{DA840F88-FFDE-4780-9998-08A13151C192}" type="parTrans" cxnId="{0EAE7C67-6650-4D54-86D0-7A7F49D763C7}">
      <dgm:prSet/>
      <dgm:spPr/>
    </dgm:pt>
    <dgm:pt modelId="{7B198A4D-04F8-4D91-926A-9D0FF02628B9}" type="sibTrans" cxnId="{0EAE7C67-6650-4D54-86D0-7A7F49D763C7}">
      <dgm:prSet/>
      <dgm:spPr/>
    </dgm:pt>
    <dgm:pt modelId="{0A66F4F0-B2FC-46EA-B297-770B59E2A0A7}">
      <dgm:prSet/>
      <dgm:spPr/>
      <dgm:t>
        <a:bodyPr/>
        <a:lstStyle/>
        <a:p>
          <a:pPr rtl="0"/>
          <a:endParaRPr lang="en-US" dirty="0"/>
        </a:p>
      </dgm:t>
    </dgm:pt>
    <dgm:pt modelId="{61A22168-F8A8-4B45-98D3-B0AFCC147B05}" type="parTrans" cxnId="{C0439773-A3ED-484C-82B1-846B1152AA94}">
      <dgm:prSet/>
      <dgm:spPr/>
    </dgm:pt>
    <dgm:pt modelId="{D0B36CA9-02FE-485F-B91D-BBF1751877B2}" type="sibTrans" cxnId="{C0439773-A3ED-484C-82B1-846B1152AA94}">
      <dgm:prSet/>
      <dgm:spPr/>
    </dgm:pt>
    <dgm:pt modelId="{3A2252C4-9D80-4A2F-AB97-941ACF589F88}" type="pres">
      <dgm:prSet presAssocID="{CF80FA2C-0FF8-4D0A-B8BE-8B45144D26E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9BA0F0-432A-4E09-9C1E-F4778BA07F32}" type="pres">
      <dgm:prSet presAssocID="{570887FF-74F0-4659-8174-2827CD5F3E03}" presName="linNode" presStyleCnt="0"/>
      <dgm:spPr/>
    </dgm:pt>
    <dgm:pt modelId="{3B04BC3D-8D7C-4C88-81DC-8BF7F6AB690A}" type="pres">
      <dgm:prSet presAssocID="{570887FF-74F0-4659-8174-2827CD5F3E03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A5FA7A-CE1B-4E98-989D-E33AED287E0F}" type="pres">
      <dgm:prSet presAssocID="{570887FF-74F0-4659-8174-2827CD5F3E03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19B3F-4174-495B-8967-2DE3BE88AEDE}" type="pres">
      <dgm:prSet presAssocID="{C3F8D96A-601E-4BA7-B0C5-EB04F899D20E}" presName="sp" presStyleCnt="0"/>
      <dgm:spPr/>
    </dgm:pt>
    <dgm:pt modelId="{C80ECA8A-32C0-4966-8063-6CEE58A0974B}" type="pres">
      <dgm:prSet presAssocID="{8772770F-D72B-4CF2-82F9-C1639D71E93D}" presName="linNode" presStyleCnt="0"/>
      <dgm:spPr/>
    </dgm:pt>
    <dgm:pt modelId="{0E68E88A-FF84-4123-BDE6-433818800846}" type="pres">
      <dgm:prSet presAssocID="{8772770F-D72B-4CF2-82F9-C1639D71E93D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59AB0D-8FB9-47BD-9F96-9DD165B8E883}" type="pres">
      <dgm:prSet presAssocID="{8772770F-D72B-4CF2-82F9-C1639D71E93D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F77617-8473-41BB-90D1-903EAF5B5CA8}" type="pres">
      <dgm:prSet presAssocID="{8115028B-EE02-4C1A-A954-65EE04B78D81}" presName="sp" presStyleCnt="0"/>
      <dgm:spPr/>
    </dgm:pt>
    <dgm:pt modelId="{35AF5FC3-D366-44E5-BB48-94CD1969C482}" type="pres">
      <dgm:prSet presAssocID="{929852FA-3E2C-4DDA-AC20-0B4711C9E3CE}" presName="linNode" presStyleCnt="0"/>
      <dgm:spPr/>
    </dgm:pt>
    <dgm:pt modelId="{A2879ACE-6B15-4D2C-B5BC-233AECD5F88B}" type="pres">
      <dgm:prSet presAssocID="{929852FA-3E2C-4DDA-AC20-0B4711C9E3CE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D4022-C1DB-4A46-84C6-E86708020FA5}" type="pres">
      <dgm:prSet presAssocID="{929852FA-3E2C-4DDA-AC20-0B4711C9E3CE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757168-0911-43A4-8551-68C11B0C7EC2}" type="pres">
      <dgm:prSet presAssocID="{059EEE5C-E19C-4D38-8DEB-264296D2B8BF}" presName="sp" presStyleCnt="0"/>
      <dgm:spPr/>
    </dgm:pt>
    <dgm:pt modelId="{66076DF5-5385-4813-9F0A-C4D5C8AA8424}" type="pres">
      <dgm:prSet presAssocID="{4429BAF9-6904-495B-B504-0CDA8D4C1411}" presName="linNode" presStyleCnt="0"/>
      <dgm:spPr/>
    </dgm:pt>
    <dgm:pt modelId="{EE459114-98DD-4ED1-9A35-8C9EB0506FA9}" type="pres">
      <dgm:prSet presAssocID="{4429BAF9-6904-495B-B504-0CDA8D4C1411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610CE-BA97-4CEF-A05F-2C6AE0430052}" type="pres">
      <dgm:prSet presAssocID="{4429BAF9-6904-495B-B504-0CDA8D4C1411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DF5FD-BB41-494A-8A71-04692BA75CCE}" type="pres">
      <dgm:prSet presAssocID="{3AF0D2EE-625E-4B68-BFF5-C650BDAE8E65}" presName="sp" presStyleCnt="0"/>
      <dgm:spPr/>
    </dgm:pt>
    <dgm:pt modelId="{3E6E6E2A-5E51-403F-B984-A8007508C16C}" type="pres">
      <dgm:prSet presAssocID="{F2B13725-C915-49A2-82B6-DDE2F6266149}" presName="linNode" presStyleCnt="0"/>
      <dgm:spPr/>
    </dgm:pt>
    <dgm:pt modelId="{CCA562A9-6905-4A76-A3E0-B3CBCBD9B5B3}" type="pres">
      <dgm:prSet presAssocID="{F2B13725-C915-49A2-82B6-DDE2F6266149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52767-5492-4A45-A952-F3F582EA510A}" type="pres">
      <dgm:prSet presAssocID="{F2B13725-C915-49A2-82B6-DDE2F6266149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5DAACF-4604-4120-9B6D-8F473069D772}" type="pres">
      <dgm:prSet presAssocID="{6F8C62D3-9C9F-4A18-A967-C86C6A7BE69E}" presName="sp" presStyleCnt="0"/>
      <dgm:spPr/>
    </dgm:pt>
    <dgm:pt modelId="{A778F02B-98AE-4FE3-A2E7-984EF38858A0}" type="pres">
      <dgm:prSet presAssocID="{7BA0944C-668F-4622-9CE0-527192E90F62}" presName="linNode" presStyleCnt="0"/>
      <dgm:spPr/>
    </dgm:pt>
    <dgm:pt modelId="{1817B402-B29F-47BA-9F57-CBBB1F17AF19}" type="pres">
      <dgm:prSet presAssocID="{7BA0944C-668F-4622-9CE0-527192E90F62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EE15E-A669-4914-AF6C-6EBF7D6759DF}" type="pres">
      <dgm:prSet presAssocID="{7BA0944C-668F-4622-9CE0-527192E90F62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9D57C-14E8-441C-AB2D-3BD002F93895}" type="pres">
      <dgm:prSet presAssocID="{5E547014-7615-4284-9026-08FD13F1FFDC}" presName="sp" presStyleCnt="0"/>
      <dgm:spPr/>
    </dgm:pt>
    <dgm:pt modelId="{06E5555E-3965-465B-A217-A114ECEA6E73}" type="pres">
      <dgm:prSet presAssocID="{21DB9743-C6B5-4A0C-8EED-60DF8250D2C7}" presName="linNode" presStyleCnt="0"/>
      <dgm:spPr/>
    </dgm:pt>
    <dgm:pt modelId="{3A2AEF5A-6C9F-465E-BF2C-88303C7B9B2F}" type="pres">
      <dgm:prSet presAssocID="{21DB9743-C6B5-4A0C-8EED-60DF8250D2C7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BB55F-44E1-4C2A-B7F0-52A42C56DB85}" type="pres">
      <dgm:prSet presAssocID="{21DB9743-C6B5-4A0C-8EED-60DF8250D2C7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58C627-40B6-4238-99F9-3D6AA08009E4}" srcId="{F2B13725-C915-49A2-82B6-DDE2F6266149}" destId="{DC39A1BA-376F-46D8-B26D-8E7EDDA41AF4}" srcOrd="0" destOrd="0" parTransId="{A8CB1A22-5382-412C-90A9-143862D165E7}" sibTransId="{29C16D40-8BD1-4C0C-8498-6CA284820916}"/>
    <dgm:cxn modelId="{2EE6EABB-EBAF-4B3D-8BB9-A7F60827FE76}" srcId="{CF80FA2C-0FF8-4D0A-B8BE-8B45144D26E7}" destId="{4429BAF9-6904-495B-B504-0CDA8D4C1411}" srcOrd="3" destOrd="0" parTransId="{46D608B6-F1C9-4EC3-AC9C-8A52B32BE39F}" sibTransId="{3AF0D2EE-625E-4B68-BFF5-C650BDAE8E65}"/>
    <dgm:cxn modelId="{9299F758-4428-4793-8C47-C027F7462726}" srcId="{CF80FA2C-0FF8-4D0A-B8BE-8B45144D26E7}" destId="{929852FA-3E2C-4DDA-AC20-0B4711C9E3CE}" srcOrd="2" destOrd="0" parTransId="{BD67E08E-F7A6-4865-A405-902141BE02DB}" sibTransId="{059EEE5C-E19C-4D38-8DEB-264296D2B8BF}"/>
    <dgm:cxn modelId="{B140E7AE-91E1-4BFE-A837-B90D849F1658}" srcId="{CF80FA2C-0FF8-4D0A-B8BE-8B45144D26E7}" destId="{570887FF-74F0-4659-8174-2827CD5F3E03}" srcOrd="0" destOrd="0" parTransId="{5ABE01B1-6FC6-4D1A-9891-02924C64C7E1}" sibTransId="{C3F8D96A-601E-4BA7-B0C5-EB04F899D20E}"/>
    <dgm:cxn modelId="{F6FB8A2D-8B02-4572-B559-733E975B75EE}" type="presOf" srcId="{DC39A1BA-376F-46D8-B26D-8E7EDDA41AF4}" destId="{36552767-5492-4A45-A952-F3F582EA510A}" srcOrd="0" destOrd="0" presId="urn:microsoft.com/office/officeart/2005/8/layout/vList5"/>
    <dgm:cxn modelId="{CBE68BC6-FCE0-49E3-BF43-5FADF01A71D9}" srcId="{570887FF-74F0-4659-8174-2827CD5F3E03}" destId="{0A87268A-1DBE-4EF3-BB07-BEB3854FD28D}" srcOrd="0" destOrd="0" parTransId="{02DDDB27-867A-444C-A139-ABBF3914E094}" sibTransId="{EA887992-4799-4DD0-A121-5278C78E4481}"/>
    <dgm:cxn modelId="{C0439773-A3ED-484C-82B1-846B1152AA94}" srcId="{21DB9743-C6B5-4A0C-8EED-60DF8250D2C7}" destId="{0A66F4F0-B2FC-46EA-B297-770B59E2A0A7}" srcOrd="0" destOrd="0" parTransId="{61A22168-F8A8-4B45-98D3-B0AFCC147B05}" sibTransId="{D0B36CA9-02FE-485F-B91D-BBF1751877B2}"/>
    <dgm:cxn modelId="{F07DB06B-E46E-481A-86EC-E97E1E0B0C2D}" type="presOf" srcId="{2113E7B0-8C62-4C03-9E60-1699810291C3}" destId="{4E7610CE-BA97-4CEF-A05F-2C6AE0430052}" srcOrd="0" destOrd="0" presId="urn:microsoft.com/office/officeart/2005/8/layout/vList5"/>
    <dgm:cxn modelId="{B66FD229-F018-4656-8CF6-5EC822D7BE65}" type="presOf" srcId="{21DB9743-C6B5-4A0C-8EED-60DF8250D2C7}" destId="{3A2AEF5A-6C9F-465E-BF2C-88303C7B9B2F}" srcOrd="0" destOrd="0" presId="urn:microsoft.com/office/officeart/2005/8/layout/vList5"/>
    <dgm:cxn modelId="{E406893D-43CE-427B-92A4-C31A30A83E31}" type="presOf" srcId="{F2B13725-C915-49A2-82B6-DDE2F6266149}" destId="{CCA562A9-6905-4A76-A3E0-B3CBCBD9B5B3}" srcOrd="0" destOrd="0" presId="urn:microsoft.com/office/officeart/2005/8/layout/vList5"/>
    <dgm:cxn modelId="{0D1E8289-6563-4C49-841C-2352EC31BB4C}" srcId="{8772770F-D72B-4CF2-82F9-C1639D71E93D}" destId="{C07F9846-06BA-410C-8EE9-7FC2892D491B}" srcOrd="0" destOrd="0" parTransId="{11F806CF-4DB8-4131-9492-DA5EE7A7320F}" sibTransId="{E99A71D7-1A21-40C4-831B-6DE6303F5FCE}"/>
    <dgm:cxn modelId="{3749429C-7864-4C7E-B523-B45519B62587}" type="presOf" srcId="{7BA0944C-668F-4622-9CE0-527192E90F62}" destId="{1817B402-B29F-47BA-9F57-CBBB1F17AF19}" srcOrd="0" destOrd="0" presId="urn:microsoft.com/office/officeart/2005/8/layout/vList5"/>
    <dgm:cxn modelId="{4E8ABFAE-9FE9-4568-9D6F-0E08F9685158}" type="presOf" srcId="{929852FA-3E2C-4DDA-AC20-0B4711C9E3CE}" destId="{A2879ACE-6B15-4D2C-B5BC-233AECD5F88B}" srcOrd="0" destOrd="0" presId="urn:microsoft.com/office/officeart/2005/8/layout/vList5"/>
    <dgm:cxn modelId="{17955537-B16F-4DF0-B364-CCEE1023349C}" type="presOf" srcId="{CF80FA2C-0FF8-4D0A-B8BE-8B45144D26E7}" destId="{3A2252C4-9D80-4A2F-AB97-941ACF589F88}" srcOrd="0" destOrd="0" presId="urn:microsoft.com/office/officeart/2005/8/layout/vList5"/>
    <dgm:cxn modelId="{B8FF0571-6574-48FC-8BD0-F9B1B12C41D0}" srcId="{4429BAF9-6904-495B-B504-0CDA8D4C1411}" destId="{2113E7B0-8C62-4C03-9E60-1699810291C3}" srcOrd="0" destOrd="0" parTransId="{A8D490DF-E64E-4280-8665-F35792068B5E}" sibTransId="{1FA67D20-FAA5-45D5-BA55-2C24C179C8BC}"/>
    <dgm:cxn modelId="{785A19DF-E90C-461C-ADF9-0C8FCB7BDAE0}" srcId="{CF80FA2C-0FF8-4D0A-B8BE-8B45144D26E7}" destId="{8772770F-D72B-4CF2-82F9-C1639D71E93D}" srcOrd="1" destOrd="0" parTransId="{2C9701FA-DC5D-42AB-A8D1-48CD5D064C30}" sibTransId="{8115028B-EE02-4C1A-A954-65EE04B78D81}"/>
    <dgm:cxn modelId="{ED4D105D-6FA8-40F5-98B4-9D0D223F4A5D}" srcId="{CF80FA2C-0FF8-4D0A-B8BE-8B45144D26E7}" destId="{7BA0944C-668F-4622-9CE0-527192E90F62}" srcOrd="5" destOrd="0" parTransId="{7E9E11CD-0EF8-40F9-A7C6-77D2CDBE8783}" sibTransId="{5E547014-7615-4284-9026-08FD13F1FFDC}"/>
    <dgm:cxn modelId="{3489207E-49BF-400E-9FA6-565881654D9C}" type="presOf" srcId="{0A66F4F0-B2FC-46EA-B297-770B59E2A0A7}" destId="{ACCBB55F-44E1-4C2A-B7F0-52A42C56DB85}" srcOrd="0" destOrd="0" presId="urn:microsoft.com/office/officeart/2005/8/layout/vList5"/>
    <dgm:cxn modelId="{F64518E0-4062-45CB-B5F5-33CBC8641FB8}" type="presOf" srcId="{0A87268A-1DBE-4EF3-BB07-BEB3854FD28D}" destId="{D7A5FA7A-CE1B-4E98-989D-E33AED287E0F}" srcOrd="0" destOrd="0" presId="urn:microsoft.com/office/officeart/2005/8/layout/vList5"/>
    <dgm:cxn modelId="{F81006B6-B5A6-406C-87DB-DB010B38268F}" srcId="{929852FA-3E2C-4DDA-AC20-0B4711C9E3CE}" destId="{8435A8E4-674B-4E1A-BE4C-6573EDABD0A5}" srcOrd="0" destOrd="0" parTransId="{ED5032FC-4854-4D19-ACE1-5E98C774A694}" sibTransId="{52FE2222-5D07-4AD9-A3B8-E88F946D496D}"/>
    <dgm:cxn modelId="{0EAE7C67-6650-4D54-86D0-7A7F49D763C7}" srcId="{7BA0944C-668F-4622-9CE0-527192E90F62}" destId="{A07AFE81-AB9B-4F03-893C-3E72360A8883}" srcOrd="0" destOrd="0" parTransId="{DA840F88-FFDE-4780-9998-08A13151C192}" sibTransId="{7B198A4D-04F8-4D91-926A-9D0FF02628B9}"/>
    <dgm:cxn modelId="{31D7C49C-DB9C-4451-9A56-9D2B7194D082}" type="presOf" srcId="{4429BAF9-6904-495B-B504-0CDA8D4C1411}" destId="{EE459114-98DD-4ED1-9A35-8C9EB0506FA9}" srcOrd="0" destOrd="0" presId="urn:microsoft.com/office/officeart/2005/8/layout/vList5"/>
    <dgm:cxn modelId="{BA9D8EAD-5E04-4293-A591-EA78E11E21C2}" type="presOf" srcId="{8772770F-D72B-4CF2-82F9-C1639D71E93D}" destId="{0E68E88A-FF84-4123-BDE6-433818800846}" srcOrd="0" destOrd="0" presId="urn:microsoft.com/office/officeart/2005/8/layout/vList5"/>
    <dgm:cxn modelId="{3FF74ECB-3F97-4569-A858-DD487F985E5C}" type="presOf" srcId="{8435A8E4-674B-4E1A-BE4C-6573EDABD0A5}" destId="{A87D4022-C1DB-4A46-84C6-E86708020FA5}" srcOrd="0" destOrd="0" presId="urn:microsoft.com/office/officeart/2005/8/layout/vList5"/>
    <dgm:cxn modelId="{5964276D-3270-446C-9FC8-A2A739F39415}" srcId="{CF80FA2C-0FF8-4D0A-B8BE-8B45144D26E7}" destId="{F2B13725-C915-49A2-82B6-DDE2F6266149}" srcOrd="4" destOrd="0" parTransId="{966D725A-2A9E-469F-8F24-E7CE1FAC40BA}" sibTransId="{6F8C62D3-9C9F-4A18-A967-C86C6A7BE69E}"/>
    <dgm:cxn modelId="{E7F6B1B1-D6F7-4ED8-8E67-8EDA5A4094C4}" type="presOf" srcId="{570887FF-74F0-4659-8174-2827CD5F3E03}" destId="{3B04BC3D-8D7C-4C88-81DC-8BF7F6AB690A}" srcOrd="0" destOrd="0" presId="urn:microsoft.com/office/officeart/2005/8/layout/vList5"/>
    <dgm:cxn modelId="{139E2F58-730A-411F-B8C9-7187BB651ACB}" type="presOf" srcId="{A07AFE81-AB9B-4F03-893C-3E72360A8883}" destId="{FF2EE15E-A669-4914-AF6C-6EBF7D6759DF}" srcOrd="0" destOrd="0" presId="urn:microsoft.com/office/officeart/2005/8/layout/vList5"/>
    <dgm:cxn modelId="{BD00DC49-D68A-42C1-8452-DA37EE9702C6}" type="presOf" srcId="{C07F9846-06BA-410C-8EE9-7FC2892D491B}" destId="{8E59AB0D-8FB9-47BD-9F96-9DD165B8E883}" srcOrd="0" destOrd="0" presId="urn:microsoft.com/office/officeart/2005/8/layout/vList5"/>
    <dgm:cxn modelId="{ABB55AE5-ACC2-4F12-B97F-AE66472C0189}" srcId="{CF80FA2C-0FF8-4D0A-B8BE-8B45144D26E7}" destId="{21DB9743-C6B5-4A0C-8EED-60DF8250D2C7}" srcOrd="6" destOrd="0" parTransId="{0A0B035D-6D8F-434A-AE39-99E7B1E97D61}" sibTransId="{61C43BA0-B97F-45D5-8437-46C8566A101A}"/>
    <dgm:cxn modelId="{32D9D7D7-5EED-4706-8065-02FF3288CA82}" type="presParOf" srcId="{3A2252C4-9D80-4A2F-AB97-941ACF589F88}" destId="{AD9BA0F0-432A-4E09-9C1E-F4778BA07F32}" srcOrd="0" destOrd="0" presId="urn:microsoft.com/office/officeart/2005/8/layout/vList5"/>
    <dgm:cxn modelId="{40E9D79C-7433-4F14-AE8A-5BB924A6BB80}" type="presParOf" srcId="{AD9BA0F0-432A-4E09-9C1E-F4778BA07F32}" destId="{3B04BC3D-8D7C-4C88-81DC-8BF7F6AB690A}" srcOrd="0" destOrd="0" presId="urn:microsoft.com/office/officeart/2005/8/layout/vList5"/>
    <dgm:cxn modelId="{D8EF2447-9DE8-4B40-9367-6B0D59CC5B36}" type="presParOf" srcId="{AD9BA0F0-432A-4E09-9C1E-F4778BA07F32}" destId="{D7A5FA7A-CE1B-4E98-989D-E33AED287E0F}" srcOrd="1" destOrd="0" presId="urn:microsoft.com/office/officeart/2005/8/layout/vList5"/>
    <dgm:cxn modelId="{A6519E3E-537E-4E9E-BE16-11A56E9C22A4}" type="presParOf" srcId="{3A2252C4-9D80-4A2F-AB97-941ACF589F88}" destId="{66019B3F-4174-495B-8967-2DE3BE88AEDE}" srcOrd="1" destOrd="0" presId="urn:microsoft.com/office/officeart/2005/8/layout/vList5"/>
    <dgm:cxn modelId="{A349EDC4-FFF4-4450-A327-E94E90CF5A55}" type="presParOf" srcId="{3A2252C4-9D80-4A2F-AB97-941ACF589F88}" destId="{C80ECA8A-32C0-4966-8063-6CEE58A0974B}" srcOrd="2" destOrd="0" presId="urn:microsoft.com/office/officeart/2005/8/layout/vList5"/>
    <dgm:cxn modelId="{10BA88FF-8CD3-424E-81EC-811DB6C675D9}" type="presParOf" srcId="{C80ECA8A-32C0-4966-8063-6CEE58A0974B}" destId="{0E68E88A-FF84-4123-BDE6-433818800846}" srcOrd="0" destOrd="0" presId="urn:microsoft.com/office/officeart/2005/8/layout/vList5"/>
    <dgm:cxn modelId="{B26210E3-A244-4EB4-9CE8-80BD15E8C5F3}" type="presParOf" srcId="{C80ECA8A-32C0-4966-8063-6CEE58A0974B}" destId="{8E59AB0D-8FB9-47BD-9F96-9DD165B8E883}" srcOrd="1" destOrd="0" presId="urn:microsoft.com/office/officeart/2005/8/layout/vList5"/>
    <dgm:cxn modelId="{A0075B69-6FD2-4711-8A21-8BD49709EC90}" type="presParOf" srcId="{3A2252C4-9D80-4A2F-AB97-941ACF589F88}" destId="{F9F77617-8473-41BB-90D1-903EAF5B5CA8}" srcOrd="3" destOrd="0" presId="urn:microsoft.com/office/officeart/2005/8/layout/vList5"/>
    <dgm:cxn modelId="{F33FC548-C877-4E21-99EF-12356C55F523}" type="presParOf" srcId="{3A2252C4-9D80-4A2F-AB97-941ACF589F88}" destId="{35AF5FC3-D366-44E5-BB48-94CD1969C482}" srcOrd="4" destOrd="0" presId="urn:microsoft.com/office/officeart/2005/8/layout/vList5"/>
    <dgm:cxn modelId="{1799B3B3-D031-4007-BB7E-2AFA0966708F}" type="presParOf" srcId="{35AF5FC3-D366-44E5-BB48-94CD1969C482}" destId="{A2879ACE-6B15-4D2C-B5BC-233AECD5F88B}" srcOrd="0" destOrd="0" presId="urn:microsoft.com/office/officeart/2005/8/layout/vList5"/>
    <dgm:cxn modelId="{2906E3F9-A2A7-4536-90AA-B26FDED8D436}" type="presParOf" srcId="{35AF5FC3-D366-44E5-BB48-94CD1969C482}" destId="{A87D4022-C1DB-4A46-84C6-E86708020FA5}" srcOrd="1" destOrd="0" presId="urn:microsoft.com/office/officeart/2005/8/layout/vList5"/>
    <dgm:cxn modelId="{E00283F1-8755-4C75-A4A8-DBFA2CD0B415}" type="presParOf" srcId="{3A2252C4-9D80-4A2F-AB97-941ACF589F88}" destId="{27757168-0911-43A4-8551-68C11B0C7EC2}" srcOrd="5" destOrd="0" presId="urn:microsoft.com/office/officeart/2005/8/layout/vList5"/>
    <dgm:cxn modelId="{71D40AA3-C406-4F78-98EE-6B888DDC506D}" type="presParOf" srcId="{3A2252C4-9D80-4A2F-AB97-941ACF589F88}" destId="{66076DF5-5385-4813-9F0A-C4D5C8AA8424}" srcOrd="6" destOrd="0" presId="urn:microsoft.com/office/officeart/2005/8/layout/vList5"/>
    <dgm:cxn modelId="{F352D0A4-C9E0-49E2-8061-963EE101D7F6}" type="presParOf" srcId="{66076DF5-5385-4813-9F0A-C4D5C8AA8424}" destId="{EE459114-98DD-4ED1-9A35-8C9EB0506FA9}" srcOrd="0" destOrd="0" presId="urn:microsoft.com/office/officeart/2005/8/layout/vList5"/>
    <dgm:cxn modelId="{F817FFBD-163A-47F3-BBC4-53A476E170F7}" type="presParOf" srcId="{66076DF5-5385-4813-9F0A-C4D5C8AA8424}" destId="{4E7610CE-BA97-4CEF-A05F-2C6AE0430052}" srcOrd="1" destOrd="0" presId="urn:microsoft.com/office/officeart/2005/8/layout/vList5"/>
    <dgm:cxn modelId="{F4595FF3-660A-495C-974C-97F3312D6360}" type="presParOf" srcId="{3A2252C4-9D80-4A2F-AB97-941ACF589F88}" destId="{D2EDF5FD-BB41-494A-8A71-04692BA75CCE}" srcOrd="7" destOrd="0" presId="urn:microsoft.com/office/officeart/2005/8/layout/vList5"/>
    <dgm:cxn modelId="{7B23A6D3-3CA9-4B75-893A-BF32BC1D6630}" type="presParOf" srcId="{3A2252C4-9D80-4A2F-AB97-941ACF589F88}" destId="{3E6E6E2A-5E51-403F-B984-A8007508C16C}" srcOrd="8" destOrd="0" presId="urn:microsoft.com/office/officeart/2005/8/layout/vList5"/>
    <dgm:cxn modelId="{C18C1D21-18BB-461A-9F7F-08651CC24B58}" type="presParOf" srcId="{3E6E6E2A-5E51-403F-B984-A8007508C16C}" destId="{CCA562A9-6905-4A76-A3E0-B3CBCBD9B5B3}" srcOrd="0" destOrd="0" presId="urn:microsoft.com/office/officeart/2005/8/layout/vList5"/>
    <dgm:cxn modelId="{3579ABEC-6BCA-4FAA-B49D-511BF393BA68}" type="presParOf" srcId="{3E6E6E2A-5E51-403F-B984-A8007508C16C}" destId="{36552767-5492-4A45-A952-F3F582EA510A}" srcOrd="1" destOrd="0" presId="urn:microsoft.com/office/officeart/2005/8/layout/vList5"/>
    <dgm:cxn modelId="{6D667956-50AD-485D-B626-9AE489018F39}" type="presParOf" srcId="{3A2252C4-9D80-4A2F-AB97-941ACF589F88}" destId="{815DAACF-4604-4120-9B6D-8F473069D772}" srcOrd="9" destOrd="0" presId="urn:microsoft.com/office/officeart/2005/8/layout/vList5"/>
    <dgm:cxn modelId="{C5091AE5-6819-44C1-935F-D2A139F86574}" type="presParOf" srcId="{3A2252C4-9D80-4A2F-AB97-941ACF589F88}" destId="{A778F02B-98AE-4FE3-A2E7-984EF38858A0}" srcOrd="10" destOrd="0" presId="urn:microsoft.com/office/officeart/2005/8/layout/vList5"/>
    <dgm:cxn modelId="{FBC33EEC-A133-45EE-991B-647CCF780E77}" type="presParOf" srcId="{A778F02B-98AE-4FE3-A2E7-984EF38858A0}" destId="{1817B402-B29F-47BA-9F57-CBBB1F17AF19}" srcOrd="0" destOrd="0" presId="urn:microsoft.com/office/officeart/2005/8/layout/vList5"/>
    <dgm:cxn modelId="{45401019-D079-4BB8-AC8F-6E917D253B1E}" type="presParOf" srcId="{A778F02B-98AE-4FE3-A2E7-984EF38858A0}" destId="{FF2EE15E-A669-4914-AF6C-6EBF7D6759DF}" srcOrd="1" destOrd="0" presId="urn:microsoft.com/office/officeart/2005/8/layout/vList5"/>
    <dgm:cxn modelId="{2052D01B-4FBE-41B7-860F-345E84062771}" type="presParOf" srcId="{3A2252C4-9D80-4A2F-AB97-941ACF589F88}" destId="{D949D57C-14E8-441C-AB2D-3BD002F93895}" srcOrd="11" destOrd="0" presId="urn:microsoft.com/office/officeart/2005/8/layout/vList5"/>
    <dgm:cxn modelId="{7375CD6B-6AAA-45A0-A993-E9156C12FCFA}" type="presParOf" srcId="{3A2252C4-9D80-4A2F-AB97-941ACF589F88}" destId="{06E5555E-3965-465B-A217-A114ECEA6E73}" srcOrd="12" destOrd="0" presId="urn:microsoft.com/office/officeart/2005/8/layout/vList5"/>
    <dgm:cxn modelId="{2A80DDA1-6F55-42C5-A44B-EEB12DDC6549}" type="presParOf" srcId="{06E5555E-3965-465B-A217-A114ECEA6E73}" destId="{3A2AEF5A-6C9F-465E-BF2C-88303C7B9B2F}" srcOrd="0" destOrd="0" presId="urn:microsoft.com/office/officeart/2005/8/layout/vList5"/>
    <dgm:cxn modelId="{FBF63E5E-E059-480D-BF3B-B1716F8E745D}" type="presParOf" srcId="{06E5555E-3965-465B-A217-A114ECEA6E73}" destId="{ACCBB55F-44E1-4C2A-B7F0-52A42C56DB85}" srcOrd="1" destOrd="0" presId="urn:microsoft.com/office/officeart/2005/8/layout/vList5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0A9F752-AFB7-439F-B42B-7E324BA9F45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BDE6BA-A3F9-4D53-BE89-1AD0A9E49D05}">
      <dgm:prSet/>
      <dgm:spPr/>
      <dgm:t>
        <a:bodyPr/>
        <a:lstStyle/>
        <a:p>
          <a:pPr rtl="0"/>
          <a:r>
            <a:rPr lang="en-US" dirty="0" smtClean="0"/>
            <a:t>JOBID</a:t>
          </a:r>
          <a:endParaRPr lang="en-US" dirty="0"/>
        </a:p>
      </dgm:t>
    </dgm:pt>
    <dgm:pt modelId="{D6DA7BB3-3211-40A4-AE70-6D06210B9B56}" type="parTrans" cxnId="{657C9DBF-D87B-4DAA-94A1-E13038710CFC}">
      <dgm:prSet/>
      <dgm:spPr/>
      <dgm:t>
        <a:bodyPr/>
        <a:lstStyle/>
        <a:p>
          <a:endParaRPr lang="en-US"/>
        </a:p>
      </dgm:t>
    </dgm:pt>
    <dgm:pt modelId="{C1FE9F21-82CA-4C26-8B1B-5E2CA648B06D}" type="sibTrans" cxnId="{657C9DBF-D87B-4DAA-94A1-E13038710CFC}">
      <dgm:prSet/>
      <dgm:spPr/>
      <dgm:t>
        <a:bodyPr/>
        <a:lstStyle/>
        <a:p>
          <a:endParaRPr lang="en-US"/>
        </a:p>
      </dgm:t>
    </dgm:pt>
    <dgm:pt modelId="{F0BB23CB-BE64-479B-9DB0-CFE3E9CD8281}">
      <dgm:prSet/>
      <dgm:spPr/>
      <dgm:t>
        <a:bodyPr/>
        <a:lstStyle/>
        <a:p>
          <a:pPr rtl="0"/>
          <a:endParaRPr lang="en-US" dirty="0"/>
        </a:p>
      </dgm:t>
    </dgm:pt>
    <dgm:pt modelId="{0D2B1BFB-C607-4159-B2A2-06BA6C27764D}" type="parTrans" cxnId="{7373838F-FE3C-4CE2-A230-AD3B5FDDD3DA}">
      <dgm:prSet/>
      <dgm:spPr/>
      <dgm:t>
        <a:bodyPr/>
        <a:lstStyle/>
        <a:p>
          <a:endParaRPr lang="en-US"/>
        </a:p>
      </dgm:t>
    </dgm:pt>
    <dgm:pt modelId="{7AC3D614-36A1-479D-BA1F-D842A652071B}" type="sibTrans" cxnId="{7373838F-FE3C-4CE2-A230-AD3B5FDDD3DA}">
      <dgm:prSet/>
      <dgm:spPr/>
      <dgm:t>
        <a:bodyPr/>
        <a:lstStyle/>
        <a:p>
          <a:endParaRPr lang="en-US"/>
        </a:p>
      </dgm:t>
    </dgm:pt>
    <dgm:pt modelId="{E937401B-F15A-48F3-A45A-3691B21B2F7E}">
      <dgm:prSet/>
      <dgm:spPr/>
      <dgm:t>
        <a:bodyPr/>
        <a:lstStyle/>
        <a:p>
          <a:pPr rtl="0"/>
          <a:r>
            <a:rPr lang="en-US" dirty="0" smtClean="0"/>
            <a:t>JOB DATE</a:t>
          </a:r>
          <a:endParaRPr lang="en-US" dirty="0"/>
        </a:p>
      </dgm:t>
    </dgm:pt>
    <dgm:pt modelId="{F49B4888-0F76-482E-A06F-A51E94489D5C}" type="parTrans" cxnId="{396A3B68-3FC0-4BDE-A796-E3954638D8A3}">
      <dgm:prSet/>
      <dgm:spPr/>
      <dgm:t>
        <a:bodyPr/>
        <a:lstStyle/>
        <a:p>
          <a:endParaRPr lang="en-US"/>
        </a:p>
      </dgm:t>
    </dgm:pt>
    <dgm:pt modelId="{98A2F5F9-2A1E-48E5-A11A-FE183C1F7B74}" type="sibTrans" cxnId="{396A3B68-3FC0-4BDE-A796-E3954638D8A3}">
      <dgm:prSet/>
      <dgm:spPr/>
      <dgm:t>
        <a:bodyPr/>
        <a:lstStyle/>
        <a:p>
          <a:endParaRPr lang="en-US"/>
        </a:p>
      </dgm:t>
    </dgm:pt>
    <dgm:pt modelId="{494607E4-B16E-4ACA-9ACB-417D38AA1EF9}">
      <dgm:prSet/>
      <dgm:spPr/>
      <dgm:t>
        <a:bodyPr/>
        <a:lstStyle/>
        <a:p>
          <a:pPr rtl="0"/>
          <a:endParaRPr lang="en-US" dirty="0"/>
        </a:p>
      </dgm:t>
    </dgm:pt>
    <dgm:pt modelId="{E9964525-E632-49FD-8BC1-B02403FB1871}" type="parTrans" cxnId="{4336A4FB-B892-417F-9440-B3CEB953DDBA}">
      <dgm:prSet/>
      <dgm:spPr/>
      <dgm:t>
        <a:bodyPr/>
        <a:lstStyle/>
        <a:p>
          <a:endParaRPr lang="en-US"/>
        </a:p>
      </dgm:t>
    </dgm:pt>
    <dgm:pt modelId="{E89DF457-CBE6-4358-BF14-926217D92D2E}" type="sibTrans" cxnId="{4336A4FB-B892-417F-9440-B3CEB953DDBA}">
      <dgm:prSet/>
      <dgm:spPr/>
      <dgm:t>
        <a:bodyPr/>
        <a:lstStyle/>
        <a:p>
          <a:endParaRPr lang="en-US"/>
        </a:p>
      </dgm:t>
    </dgm:pt>
    <dgm:pt modelId="{1FB226EA-6847-4037-9DC3-9B7E586B7958}">
      <dgm:prSet/>
      <dgm:spPr/>
      <dgm:t>
        <a:bodyPr/>
        <a:lstStyle/>
        <a:p>
          <a:pPr rtl="0"/>
          <a:r>
            <a:rPr lang="en-US" dirty="0" smtClean="0"/>
            <a:t>SL NO</a:t>
          </a:r>
          <a:endParaRPr lang="en-US" dirty="0"/>
        </a:p>
      </dgm:t>
    </dgm:pt>
    <dgm:pt modelId="{BC274619-3C20-4FC5-8E4E-F1331AB6D9F3}" type="parTrans" cxnId="{6612BCD0-8EF1-4C87-B616-51D2A46CBD03}">
      <dgm:prSet/>
      <dgm:spPr/>
      <dgm:t>
        <a:bodyPr/>
        <a:lstStyle/>
        <a:p>
          <a:endParaRPr lang="en-US"/>
        </a:p>
      </dgm:t>
    </dgm:pt>
    <dgm:pt modelId="{94237674-3F82-478D-AF7F-0A4AF7952803}" type="sibTrans" cxnId="{6612BCD0-8EF1-4C87-B616-51D2A46CBD03}">
      <dgm:prSet/>
      <dgm:spPr/>
      <dgm:t>
        <a:bodyPr/>
        <a:lstStyle/>
        <a:p>
          <a:endParaRPr lang="en-US"/>
        </a:p>
      </dgm:t>
    </dgm:pt>
    <dgm:pt modelId="{43F24209-D9E2-459A-BC9E-883E98722BE5}">
      <dgm:prSet/>
      <dgm:spPr/>
      <dgm:t>
        <a:bodyPr/>
        <a:lstStyle/>
        <a:p>
          <a:pPr rtl="0"/>
          <a:endParaRPr lang="en-US" dirty="0"/>
        </a:p>
      </dgm:t>
    </dgm:pt>
    <dgm:pt modelId="{C8D1C7D9-9854-4A65-9493-3113F968D636}" type="parTrans" cxnId="{0110B7EA-509F-4B57-8AF2-FED3C74B409F}">
      <dgm:prSet/>
      <dgm:spPr/>
      <dgm:t>
        <a:bodyPr/>
        <a:lstStyle/>
        <a:p>
          <a:endParaRPr lang="en-US"/>
        </a:p>
      </dgm:t>
    </dgm:pt>
    <dgm:pt modelId="{0AC2BAAE-982E-42D3-B507-77A328AAC24C}" type="sibTrans" cxnId="{0110B7EA-509F-4B57-8AF2-FED3C74B409F}">
      <dgm:prSet/>
      <dgm:spPr/>
      <dgm:t>
        <a:bodyPr/>
        <a:lstStyle/>
        <a:p>
          <a:endParaRPr lang="en-US"/>
        </a:p>
      </dgm:t>
    </dgm:pt>
    <dgm:pt modelId="{E20F2A76-4179-4803-A275-E624D3204948}">
      <dgm:prSet/>
      <dgm:spPr/>
      <dgm:t>
        <a:bodyPr/>
        <a:lstStyle/>
        <a:p>
          <a:pPr rtl="0"/>
          <a:r>
            <a:rPr lang="en-US" dirty="0" smtClean="0"/>
            <a:t>TASK</a:t>
          </a:r>
          <a:endParaRPr lang="en-US" dirty="0"/>
        </a:p>
      </dgm:t>
    </dgm:pt>
    <dgm:pt modelId="{A8B6A03F-6C0E-487F-9076-D1805758A54E}" type="parTrans" cxnId="{46A1E62B-3D3D-4942-9163-2522BFB5EFD1}">
      <dgm:prSet/>
      <dgm:spPr/>
      <dgm:t>
        <a:bodyPr/>
        <a:lstStyle/>
        <a:p>
          <a:endParaRPr lang="en-US"/>
        </a:p>
      </dgm:t>
    </dgm:pt>
    <dgm:pt modelId="{305C96C1-8830-4580-83FB-963CB9CDE62E}" type="sibTrans" cxnId="{46A1E62B-3D3D-4942-9163-2522BFB5EFD1}">
      <dgm:prSet/>
      <dgm:spPr/>
      <dgm:t>
        <a:bodyPr/>
        <a:lstStyle/>
        <a:p>
          <a:endParaRPr lang="en-US"/>
        </a:p>
      </dgm:t>
    </dgm:pt>
    <dgm:pt modelId="{24D47EED-FFE3-4283-82AF-BE124C5E3305}">
      <dgm:prSet/>
      <dgm:spPr/>
      <dgm:t>
        <a:bodyPr/>
        <a:lstStyle/>
        <a:p>
          <a:pPr rtl="0"/>
          <a:r>
            <a:rPr lang="en-US" dirty="0" smtClean="0"/>
            <a:t>FRESH</a:t>
          </a:r>
          <a:endParaRPr lang="en-US" dirty="0"/>
        </a:p>
      </dgm:t>
    </dgm:pt>
    <dgm:pt modelId="{8DA1D439-422B-4339-8E5D-C20230348E16}" type="parTrans" cxnId="{DC1662DE-710D-41A8-9E53-B6C301B07686}">
      <dgm:prSet/>
      <dgm:spPr/>
      <dgm:t>
        <a:bodyPr/>
        <a:lstStyle/>
        <a:p>
          <a:endParaRPr lang="en-US"/>
        </a:p>
      </dgm:t>
    </dgm:pt>
    <dgm:pt modelId="{4CECC05D-96A0-4791-84D3-79038659AE61}" type="sibTrans" cxnId="{DC1662DE-710D-41A8-9E53-B6C301B07686}">
      <dgm:prSet/>
      <dgm:spPr/>
      <dgm:t>
        <a:bodyPr/>
        <a:lstStyle/>
        <a:p>
          <a:endParaRPr lang="en-US"/>
        </a:p>
      </dgm:t>
    </dgm:pt>
    <dgm:pt modelId="{02C0B9E2-C13F-45AD-9A06-6FEF73CB2262}">
      <dgm:prSet/>
      <dgm:spPr/>
      <dgm:t>
        <a:bodyPr/>
        <a:lstStyle/>
        <a:p>
          <a:pPr rtl="0"/>
          <a:r>
            <a:rPr lang="en-US" dirty="0" smtClean="0"/>
            <a:t>RENEWAL</a:t>
          </a:r>
          <a:endParaRPr lang="en-US" dirty="0"/>
        </a:p>
      </dgm:t>
    </dgm:pt>
    <dgm:pt modelId="{EE739662-C901-4197-BAD5-57D89BCA855E}" type="parTrans" cxnId="{21B1C813-6B0D-4099-958F-093D0068660F}">
      <dgm:prSet/>
      <dgm:spPr/>
      <dgm:t>
        <a:bodyPr/>
        <a:lstStyle/>
        <a:p>
          <a:endParaRPr lang="en-US"/>
        </a:p>
      </dgm:t>
    </dgm:pt>
    <dgm:pt modelId="{CE920F6E-D8DC-4DFD-942B-3E5298B21ABA}" type="sibTrans" cxnId="{21B1C813-6B0D-4099-958F-093D0068660F}">
      <dgm:prSet/>
      <dgm:spPr/>
      <dgm:t>
        <a:bodyPr/>
        <a:lstStyle/>
        <a:p>
          <a:endParaRPr lang="en-US"/>
        </a:p>
      </dgm:t>
    </dgm:pt>
    <dgm:pt modelId="{D1E6C7A9-5D1F-441D-BEEB-8D0220C1CB7A}">
      <dgm:prSet/>
      <dgm:spPr/>
      <dgm:t>
        <a:bodyPr/>
        <a:lstStyle/>
        <a:p>
          <a:pPr rtl="0"/>
          <a:r>
            <a:rPr lang="en-US" dirty="0" smtClean="0"/>
            <a:t>COUNCIL</a:t>
          </a:r>
          <a:endParaRPr lang="en-US" dirty="0"/>
        </a:p>
      </dgm:t>
    </dgm:pt>
    <dgm:pt modelId="{0D656589-9E29-4A61-A7A9-6E7C2BA838A8}" type="parTrans" cxnId="{EB2863C0-B387-4832-AB05-743DF6FC758D}">
      <dgm:prSet/>
      <dgm:spPr/>
      <dgm:t>
        <a:bodyPr/>
        <a:lstStyle/>
        <a:p>
          <a:endParaRPr lang="en-US"/>
        </a:p>
      </dgm:t>
    </dgm:pt>
    <dgm:pt modelId="{8FD20039-F729-4E8F-BAE1-94D78C5CEAB1}" type="sibTrans" cxnId="{EB2863C0-B387-4832-AB05-743DF6FC758D}">
      <dgm:prSet/>
      <dgm:spPr/>
      <dgm:t>
        <a:bodyPr/>
        <a:lstStyle/>
        <a:p>
          <a:endParaRPr lang="en-US"/>
        </a:p>
      </dgm:t>
    </dgm:pt>
    <dgm:pt modelId="{7A5B39CF-A5BE-455C-8A99-F5E0F22231B8}">
      <dgm:prSet/>
      <dgm:spPr/>
      <dgm:t>
        <a:bodyPr/>
        <a:lstStyle/>
        <a:p>
          <a:pPr rtl="0"/>
          <a:r>
            <a:rPr lang="en-US" dirty="0" smtClean="0"/>
            <a:t>SEPC</a:t>
          </a:r>
          <a:endParaRPr lang="en-US" dirty="0"/>
        </a:p>
      </dgm:t>
    </dgm:pt>
    <dgm:pt modelId="{0395864E-2111-443B-91AD-CF359FA1DC68}" type="parTrans" cxnId="{69540CF8-430A-4ECF-BA1B-1E7BA7EE38B6}">
      <dgm:prSet/>
      <dgm:spPr/>
      <dgm:t>
        <a:bodyPr/>
        <a:lstStyle/>
        <a:p>
          <a:endParaRPr lang="en-US"/>
        </a:p>
      </dgm:t>
    </dgm:pt>
    <dgm:pt modelId="{8CF709B2-FA29-468D-B2F6-D7D7548ADE5A}" type="sibTrans" cxnId="{69540CF8-430A-4ECF-BA1B-1E7BA7EE38B6}">
      <dgm:prSet/>
      <dgm:spPr/>
      <dgm:t>
        <a:bodyPr/>
        <a:lstStyle/>
        <a:p>
          <a:endParaRPr lang="en-US"/>
        </a:p>
      </dgm:t>
    </dgm:pt>
    <dgm:pt modelId="{646111F5-3DEA-40E3-9901-9E1575D6A761}">
      <dgm:prSet/>
      <dgm:spPr/>
      <dgm:t>
        <a:bodyPr/>
        <a:lstStyle/>
        <a:p>
          <a:pPr rtl="0"/>
          <a:r>
            <a:rPr lang="en-US" dirty="0" smtClean="0"/>
            <a:t>EEPC</a:t>
          </a:r>
          <a:endParaRPr lang="en-US" dirty="0"/>
        </a:p>
      </dgm:t>
    </dgm:pt>
    <dgm:pt modelId="{12A2F150-7DFA-462C-8C72-5CAE6B5D1D13}" type="parTrans" cxnId="{FB9FFFD5-560C-44AE-81A8-91C19B8397F7}">
      <dgm:prSet/>
      <dgm:spPr/>
      <dgm:t>
        <a:bodyPr/>
        <a:lstStyle/>
        <a:p>
          <a:endParaRPr lang="en-US"/>
        </a:p>
      </dgm:t>
    </dgm:pt>
    <dgm:pt modelId="{579DCEA8-B2AF-46A7-A96F-A0BFB07DAF6C}" type="sibTrans" cxnId="{FB9FFFD5-560C-44AE-81A8-91C19B8397F7}">
      <dgm:prSet/>
      <dgm:spPr/>
      <dgm:t>
        <a:bodyPr/>
        <a:lstStyle/>
        <a:p>
          <a:endParaRPr lang="en-US"/>
        </a:p>
      </dgm:t>
    </dgm:pt>
    <dgm:pt modelId="{1E1C7B15-8742-474B-8967-0C66536C8E19}">
      <dgm:prSet/>
      <dgm:spPr/>
      <dgm:t>
        <a:bodyPr/>
        <a:lstStyle/>
        <a:p>
          <a:pPr rtl="0"/>
          <a:r>
            <a:rPr lang="en-US" dirty="0" smtClean="0"/>
            <a:t>CAPEXIL</a:t>
          </a:r>
          <a:endParaRPr lang="en-US" dirty="0"/>
        </a:p>
      </dgm:t>
    </dgm:pt>
    <dgm:pt modelId="{D216A6ED-F9D5-446B-B42B-912DE25E854A}" type="parTrans" cxnId="{D34EC758-C981-49CA-ABF1-47C8A3EFDAA3}">
      <dgm:prSet/>
      <dgm:spPr/>
      <dgm:t>
        <a:bodyPr/>
        <a:lstStyle/>
        <a:p>
          <a:endParaRPr lang="en-US"/>
        </a:p>
      </dgm:t>
    </dgm:pt>
    <dgm:pt modelId="{EEFF55B3-E777-4F49-A948-D06254C46E1B}" type="sibTrans" cxnId="{D34EC758-C981-49CA-ABF1-47C8A3EFDAA3}">
      <dgm:prSet/>
      <dgm:spPr/>
      <dgm:t>
        <a:bodyPr/>
        <a:lstStyle/>
        <a:p>
          <a:endParaRPr lang="en-US"/>
        </a:p>
      </dgm:t>
    </dgm:pt>
    <dgm:pt modelId="{8C8854A3-A1A5-42B8-80AD-CDA85A8C527A}">
      <dgm:prSet/>
      <dgm:spPr/>
      <dgm:t>
        <a:bodyPr/>
        <a:lstStyle/>
        <a:p>
          <a:pPr rtl="0"/>
          <a:r>
            <a:rPr lang="en-US" dirty="0" smtClean="0"/>
            <a:t>COMPANY NAME</a:t>
          </a:r>
          <a:endParaRPr lang="en-US" dirty="0"/>
        </a:p>
      </dgm:t>
    </dgm:pt>
    <dgm:pt modelId="{B7C6E128-6EAB-4799-AD81-D57E8DF7DF11}" type="parTrans" cxnId="{F28C50F8-F8C8-424C-9F3B-D540D91D0611}">
      <dgm:prSet/>
      <dgm:spPr/>
      <dgm:t>
        <a:bodyPr/>
        <a:lstStyle/>
        <a:p>
          <a:endParaRPr lang="en-US"/>
        </a:p>
      </dgm:t>
    </dgm:pt>
    <dgm:pt modelId="{6EE3C8BA-A91C-49F7-91F8-0B7BDA31D01B}" type="sibTrans" cxnId="{F28C50F8-F8C8-424C-9F3B-D540D91D0611}">
      <dgm:prSet/>
      <dgm:spPr/>
      <dgm:t>
        <a:bodyPr/>
        <a:lstStyle/>
        <a:p>
          <a:endParaRPr lang="en-US"/>
        </a:p>
      </dgm:t>
    </dgm:pt>
    <dgm:pt modelId="{EAC02DA3-3E13-45F0-8B8A-C3F08E7EF90A}">
      <dgm:prSet/>
      <dgm:spPr/>
      <dgm:t>
        <a:bodyPr/>
        <a:lstStyle/>
        <a:p>
          <a:pPr rtl="0"/>
          <a:endParaRPr lang="en-US" dirty="0"/>
        </a:p>
      </dgm:t>
    </dgm:pt>
    <dgm:pt modelId="{FA4DC112-E629-48E5-B1E8-CDC222DD5803}" type="parTrans" cxnId="{8869E14F-471F-463D-9323-38EF55D71BF4}">
      <dgm:prSet/>
      <dgm:spPr/>
      <dgm:t>
        <a:bodyPr/>
        <a:lstStyle/>
        <a:p>
          <a:endParaRPr lang="en-US"/>
        </a:p>
      </dgm:t>
    </dgm:pt>
    <dgm:pt modelId="{04D37895-A77A-4BD8-8427-A2E6009B0638}" type="sibTrans" cxnId="{8869E14F-471F-463D-9323-38EF55D71BF4}">
      <dgm:prSet/>
      <dgm:spPr/>
      <dgm:t>
        <a:bodyPr/>
        <a:lstStyle/>
        <a:p>
          <a:endParaRPr lang="en-US"/>
        </a:p>
      </dgm:t>
    </dgm:pt>
    <dgm:pt modelId="{F8420F6D-5D06-44B5-8CEB-48AFD0D615AA}">
      <dgm:prSet/>
      <dgm:spPr/>
      <dgm:t>
        <a:bodyPr/>
        <a:lstStyle/>
        <a:p>
          <a:pPr rtl="0"/>
          <a:r>
            <a:rPr lang="en-US" dirty="0" smtClean="0"/>
            <a:t>STATUS</a:t>
          </a:r>
          <a:endParaRPr lang="en-US" dirty="0"/>
        </a:p>
      </dgm:t>
    </dgm:pt>
    <dgm:pt modelId="{81ED5293-1097-45BC-B4D0-68F4DAB82F72}" type="parTrans" cxnId="{D5D233C5-74C5-49B2-B192-6092C44F62BE}">
      <dgm:prSet/>
      <dgm:spPr/>
      <dgm:t>
        <a:bodyPr/>
        <a:lstStyle/>
        <a:p>
          <a:endParaRPr lang="en-US"/>
        </a:p>
      </dgm:t>
    </dgm:pt>
    <dgm:pt modelId="{CA5552B8-DDC6-4AEC-83C9-E03ACAD5400E}" type="sibTrans" cxnId="{D5D233C5-74C5-49B2-B192-6092C44F62BE}">
      <dgm:prSet/>
      <dgm:spPr/>
      <dgm:t>
        <a:bodyPr/>
        <a:lstStyle/>
        <a:p>
          <a:endParaRPr lang="en-US"/>
        </a:p>
      </dgm:t>
    </dgm:pt>
    <dgm:pt modelId="{0CEBCB01-B528-4C61-B377-262CB2162DAD}">
      <dgm:prSet/>
      <dgm:spPr/>
      <dgm:t>
        <a:bodyPr/>
        <a:lstStyle/>
        <a:p>
          <a:pPr rtl="0"/>
          <a:endParaRPr lang="en-US" dirty="0"/>
        </a:p>
      </dgm:t>
    </dgm:pt>
    <dgm:pt modelId="{0101DC0D-77F5-4A69-A39D-A9376C4B47A4}" type="parTrans" cxnId="{0B5AECD7-3311-4A56-8858-B536D8CC5C6F}">
      <dgm:prSet/>
      <dgm:spPr/>
      <dgm:t>
        <a:bodyPr/>
        <a:lstStyle/>
        <a:p>
          <a:endParaRPr lang="en-US"/>
        </a:p>
      </dgm:t>
    </dgm:pt>
    <dgm:pt modelId="{01679FC3-056E-47D0-A0B3-CCC8C4FC51E8}" type="sibTrans" cxnId="{0B5AECD7-3311-4A56-8858-B536D8CC5C6F}">
      <dgm:prSet/>
      <dgm:spPr/>
      <dgm:t>
        <a:bodyPr/>
        <a:lstStyle/>
        <a:p>
          <a:endParaRPr lang="en-US"/>
        </a:p>
      </dgm:t>
    </dgm:pt>
    <dgm:pt modelId="{8CD74099-ABDA-4466-9D55-802C27CE5EE5}">
      <dgm:prSet/>
      <dgm:spPr/>
      <dgm:t>
        <a:bodyPr/>
        <a:lstStyle/>
        <a:p>
          <a:pPr rtl="0"/>
          <a:r>
            <a:rPr lang="en-US" dirty="0" smtClean="0"/>
            <a:t>SUBMISSION DATE</a:t>
          </a:r>
          <a:endParaRPr lang="en-US" dirty="0"/>
        </a:p>
      </dgm:t>
    </dgm:pt>
    <dgm:pt modelId="{EF2A593B-C2B5-4142-AB63-17CED25CC99B}" type="parTrans" cxnId="{F1E88D75-BB7F-48EB-BE72-949B10FF2921}">
      <dgm:prSet/>
      <dgm:spPr/>
      <dgm:t>
        <a:bodyPr/>
        <a:lstStyle/>
        <a:p>
          <a:endParaRPr lang="en-US"/>
        </a:p>
      </dgm:t>
    </dgm:pt>
    <dgm:pt modelId="{362BFB51-C8B4-4CCB-936A-37E55BAFA336}" type="sibTrans" cxnId="{F1E88D75-BB7F-48EB-BE72-949B10FF2921}">
      <dgm:prSet/>
      <dgm:spPr/>
      <dgm:t>
        <a:bodyPr/>
        <a:lstStyle/>
        <a:p>
          <a:endParaRPr lang="en-US"/>
        </a:p>
      </dgm:t>
    </dgm:pt>
    <dgm:pt modelId="{C0018187-475B-4EE9-882B-908A47411212}">
      <dgm:prSet/>
      <dgm:spPr/>
      <dgm:t>
        <a:bodyPr/>
        <a:lstStyle/>
        <a:p>
          <a:pPr rtl="0"/>
          <a:endParaRPr lang="en-US" dirty="0"/>
        </a:p>
      </dgm:t>
    </dgm:pt>
    <dgm:pt modelId="{EC460EAA-D9EC-4901-8DF9-AFE4C5BC0C30}" type="parTrans" cxnId="{21E7391F-E9D2-489B-8A29-DB77168A1365}">
      <dgm:prSet/>
      <dgm:spPr/>
      <dgm:t>
        <a:bodyPr/>
        <a:lstStyle/>
        <a:p>
          <a:endParaRPr lang="en-US"/>
        </a:p>
      </dgm:t>
    </dgm:pt>
    <dgm:pt modelId="{28151558-8094-4B3C-8302-600BCCDCABAD}" type="sibTrans" cxnId="{21E7391F-E9D2-489B-8A29-DB77168A1365}">
      <dgm:prSet/>
      <dgm:spPr/>
      <dgm:t>
        <a:bodyPr/>
        <a:lstStyle/>
        <a:p>
          <a:endParaRPr lang="en-US"/>
        </a:p>
      </dgm:t>
    </dgm:pt>
    <dgm:pt modelId="{B723918F-E4D0-48D4-833E-37E76746E160}">
      <dgm:prSet/>
      <dgm:spPr/>
      <dgm:t>
        <a:bodyPr/>
        <a:lstStyle/>
        <a:p>
          <a:pPr rtl="0"/>
          <a:r>
            <a:rPr lang="en-US" dirty="0" smtClean="0"/>
            <a:t>COMPLETION DATE</a:t>
          </a:r>
          <a:endParaRPr lang="en-US" dirty="0"/>
        </a:p>
      </dgm:t>
    </dgm:pt>
    <dgm:pt modelId="{FCDE2976-539C-4677-B634-FAFD2BA520DD}" type="parTrans" cxnId="{44543101-0BD0-46B6-960B-E42F3AA9DC8E}">
      <dgm:prSet/>
      <dgm:spPr/>
      <dgm:t>
        <a:bodyPr/>
        <a:lstStyle/>
        <a:p>
          <a:endParaRPr lang="en-US"/>
        </a:p>
      </dgm:t>
    </dgm:pt>
    <dgm:pt modelId="{A32CAD81-4783-4B9B-8B07-4E43DB29F098}" type="sibTrans" cxnId="{44543101-0BD0-46B6-960B-E42F3AA9DC8E}">
      <dgm:prSet/>
      <dgm:spPr/>
      <dgm:t>
        <a:bodyPr/>
        <a:lstStyle/>
        <a:p>
          <a:endParaRPr lang="en-US"/>
        </a:p>
      </dgm:t>
    </dgm:pt>
    <dgm:pt modelId="{7CC4140B-E455-48A0-BB92-9B5F2715D29C}">
      <dgm:prSet/>
      <dgm:spPr/>
      <dgm:t>
        <a:bodyPr/>
        <a:lstStyle/>
        <a:p>
          <a:pPr rtl="0"/>
          <a:endParaRPr lang="en-US" dirty="0"/>
        </a:p>
      </dgm:t>
    </dgm:pt>
    <dgm:pt modelId="{816907E2-DB8B-4F81-98C9-ADC2737B9D05}" type="parTrans" cxnId="{67AC04A7-1622-4FE6-8DEC-D5088ED1F290}">
      <dgm:prSet/>
      <dgm:spPr/>
      <dgm:t>
        <a:bodyPr/>
        <a:lstStyle/>
        <a:p>
          <a:endParaRPr lang="en-US"/>
        </a:p>
      </dgm:t>
    </dgm:pt>
    <dgm:pt modelId="{A4128BED-B060-40DD-8E30-54ABB6080D91}" type="sibTrans" cxnId="{67AC04A7-1622-4FE6-8DEC-D5088ED1F290}">
      <dgm:prSet/>
      <dgm:spPr/>
      <dgm:t>
        <a:bodyPr/>
        <a:lstStyle/>
        <a:p>
          <a:endParaRPr lang="en-US"/>
        </a:p>
      </dgm:t>
    </dgm:pt>
    <dgm:pt modelId="{6F1F38E6-058F-4F97-8616-3538EFFD3F25}">
      <dgm:prSet/>
      <dgm:spPr/>
      <dgm:t>
        <a:bodyPr/>
        <a:lstStyle/>
        <a:p>
          <a:pPr rtl="0"/>
          <a:endParaRPr lang="en-US" dirty="0"/>
        </a:p>
      </dgm:t>
    </dgm:pt>
    <dgm:pt modelId="{F74EF5D2-6B45-48A0-9ABD-5A8FA2A1EF56}" type="parTrans" cxnId="{014DF790-24DC-4BCB-8286-73F2E89A1E1A}">
      <dgm:prSet/>
      <dgm:spPr/>
      <dgm:t>
        <a:bodyPr/>
        <a:lstStyle/>
        <a:p>
          <a:endParaRPr lang="en-US"/>
        </a:p>
      </dgm:t>
    </dgm:pt>
    <dgm:pt modelId="{979D1F23-CE45-46DE-B312-944DDA3B8089}" type="sibTrans" cxnId="{014DF790-24DC-4BCB-8286-73F2E89A1E1A}">
      <dgm:prSet/>
      <dgm:spPr/>
      <dgm:t>
        <a:bodyPr/>
        <a:lstStyle/>
        <a:p>
          <a:endParaRPr lang="en-US"/>
        </a:p>
      </dgm:t>
    </dgm:pt>
    <dgm:pt modelId="{1B363C3F-B019-4865-B493-5B80710AEFF5}" type="pres">
      <dgm:prSet presAssocID="{80A9F752-AFB7-439F-B42B-7E324BA9F45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61868C-BB8B-4BD8-A097-A8BE83073B2B}" type="pres">
      <dgm:prSet presAssocID="{95BDE6BA-A3F9-4D53-BE89-1AD0A9E49D05}" presName="linNode" presStyleCnt="0"/>
      <dgm:spPr/>
    </dgm:pt>
    <dgm:pt modelId="{4CD98991-1EAA-43B0-A3BA-D47EA2E12772}" type="pres">
      <dgm:prSet presAssocID="{95BDE6BA-A3F9-4D53-BE89-1AD0A9E49D05}" presName="parentText" presStyleLbl="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0D24FA-A7E9-43FA-B882-BEF77236AC3C}" type="pres">
      <dgm:prSet presAssocID="{95BDE6BA-A3F9-4D53-BE89-1AD0A9E49D05}" presName="descendantText" presStyleLbl="align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A16A49-0FE3-4AEF-9BEE-3D55F501CE1D}" type="pres">
      <dgm:prSet presAssocID="{C1FE9F21-82CA-4C26-8B1B-5E2CA648B06D}" presName="sp" presStyleCnt="0"/>
      <dgm:spPr/>
    </dgm:pt>
    <dgm:pt modelId="{CB577000-E7D5-42B5-9DD6-215797F18D41}" type="pres">
      <dgm:prSet presAssocID="{E937401B-F15A-48F3-A45A-3691B21B2F7E}" presName="linNode" presStyleCnt="0"/>
      <dgm:spPr/>
    </dgm:pt>
    <dgm:pt modelId="{A65E34DC-52AC-4984-B83F-4E36158C37E9}" type="pres">
      <dgm:prSet presAssocID="{E937401B-F15A-48F3-A45A-3691B21B2F7E}" presName="parentText" presStyleLbl="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D9344-32C9-4531-B7C0-4832E70ABB1A}" type="pres">
      <dgm:prSet presAssocID="{E937401B-F15A-48F3-A45A-3691B21B2F7E}" presName="descendantText" presStyleLbl="align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C4633-FF14-42C0-ADE7-85E1BEFC1912}" type="pres">
      <dgm:prSet presAssocID="{98A2F5F9-2A1E-48E5-A11A-FE183C1F7B74}" presName="sp" presStyleCnt="0"/>
      <dgm:spPr/>
    </dgm:pt>
    <dgm:pt modelId="{0E9E26A5-D71C-4D33-83E7-CDB89D97E48E}" type="pres">
      <dgm:prSet presAssocID="{1FB226EA-6847-4037-9DC3-9B7E586B7958}" presName="linNode" presStyleCnt="0"/>
      <dgm:spPr/>
    </dgm:pt>
    <dgm:pt modelId="{D4AA6B52-DDD8-4A84-9237-EB5F266D8FC9}" type="pres">
      <dgm:prSet presAssocID="{1FB226EA-6847-4037-9DC3-9B7E586B7958}" presName="parentText" presStyleLbl="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9E348-195C-4556-BB3C-BD05C0B19C6D}" type="pres">
      <dgm:prSet presAssocID="{1FB226EA-6847-4037-9DC3-9B7E586B7958}" presName="descendantText" presStyleLbl="align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9CD8A-586F-476D-86DC-8A458C1D1B60}" type="pres">
      <dgm:prSet presAssocID="{94237674-3F82-478D-AF7F-0A4AF7952803}" presName="sp" presStyleCnt="0"/>
      <dgm:spPr/>
    </dgm:pt>
    <dgm:pt modelId="{9A53BDE1-1F67-4046-B24C-96B3751DE1AA}" type="pres">
      <dgm:prSet presAssocID="{E20F2A76-4179-4803-A275-E624D3204948}" presName="linNode" presStyleCnt="0"/>
      <dgm:spPr/>
    </dgm:pt>
    <dgm:pt modelId="{97403DE1-4181-4FA7-BD7C-C4B342C11168}" type="pres">
      <dgm:prSet presAssocID="{E20F2A76-4179-4803-A275-E624D3204948}" presName="parentText" presStyleLbl="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987E6B-4855-4684-98CA-30FB8B314CFD}" type="pres">
      <dgm:prSet presAssocID="{E20F2A76-4179-4803-A275-E624D3204948}" presName="descendantText" presStyleLbl="align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53E510-0C04-404E-B3DF-22301465E1E7}" type="pres">
      <dgm:prSet presAssocID="{305C96C1-8830-4580-83FB-963CB9CDE62E}" presName="sp" presStyleCnt="0"/>
      <dgm:spPr/>
    </dgm:pt>
    <dgm:pt modelId="{97D56D2D-8A1B-4862-921C-810DC6EC6514}" type="pres">
      <dgm:prSet presAssocID="{D1E6C7A9-5D1F-441D-BEEB-8D0220C1CB7A}" presName="linNode" presStyleCnt="0"/>
      <dgm:spPr/>
    </dgm:pt>
    <dgm:pt modelId="{2532587C-6667-4563-BEF7-B8DCD6041CB4}" type="pres">
      <dgm:prSet presAssocID="{D1E6C7A9-5D1F-441D-BEEB-8D0220C1CB7A}" presName="parentText" presStyleLbl="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29A05-47A1-4269-9607-CB4882391514}" type="pres">
      <dgm:prSet presAssocID="{D1E6C7A9-5D1F-441D-BEEB-8D0220C1CB7A}" presName="descendantText" presStyleLbl="align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25484-1A3B-4CB4-8D82-789562904E01}" type="pres">
      <dgm:prSet presAssocID="{8FD20039-F729-4E8F-BAE1-94D78C5CEAB1}" presName="sp" presStyleCnt="0"/>
      <dgm:spPr/>
    </dgm:pt>
    <dgm:pt modelId="{F55A765B-34AA-46F4-96BD-B91703B5CE24}" type="pres">
      <dgm:prSet presAssocID="{8C8854A3-A1A5-42B8-80AD-CDA85A8C527A}" presName="linNode" presStyleCnt="0"/>
      <dgm:spPr/>
    </dgm:pt>
    <dgm:pt modelId="{E4051229-596F-49DA-B463-860770CED132}" type="pres">
      <dgm:prSet presAssocID="{8C8854A3-A1A5-42B8-80AD-CDA85A8C527A}" presName="parentText" presStyleLbl="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06E25-BEA2-48B0-8D3E-B37FECB638D6}" type="pres">
      <dgm:prSet presAssocID="{8C8854A3-A1A5-42B8-80AD-CDA85A8C527A}" presName="descendantText" presStyleLbl="align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E244E-D891-4523-8F0F-1B06F5634C3F}" type="pres">
      <dgm:prSet presAssocID="{6EE3C8BA-A91C-49F7-91F8-0B7BDA31D01B}" presName="sp" presStyleCnt="0"/>
      <dgm:spPr/>
    </dgm:pt>
    <dgm:pt modelId="{B72695D3-B739-4905-904B-CC2D4661DA68}" type="pres">
      <dgm:prSet presAssocID="{F8420F6D-5D06-44B5-8CEB-48AFD0D615AA}" presName="linNode" presStyleCnt="0"/>
      <dgm:spPr/>
    </dgm:pt>
    <dgm:pt modelId="{EE4C3002-066E-4D22-B5A3-98C5E2581F39}" type="pres">
      <dgm:prSet presAssocID="{F8420F6D-5D06-44B5-8CEB-48AFD0D615AA}" presName="parentText" presStyleLbl="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CAE9F-4E88-40DF-BDFA-7C646FBA3458}" type="pres">
      <dgm:prSet presAssocID="{F8420F6D-5D06-44B5-8CEB-48AFD0D615AA}" presName="descendantText" presStyleLbl="align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C38C4-24BF-40AE-BB59-D9FEFC2C77A7}" type="pres">
      <dgm:prSet presAssocID="{CA5552B8-DDC6-4AEC-83C9-E03ACAD5400E}" presName="sp" presStyleCnt="0"/>
      <dgm:spPr/>
    </dgm:pt>
    <dgm:pt modelId="{F7D43F0E-D206-4362-AB58-E5FA6A8F7577}" type="pres">
      <dgm:prSet presAssocID="{8CD74099-ABDA-4466-9D55-802C27CE5EE5}" presName="linNode" presStyleCnt="0"/>
      <dgm:spPr/>
    </dgm:pt>
    <dgm:pt modelId="{4363952A-A09E-48E3-9402-B75C78377009}" type="pres">
      <dgm:prSet presAssocID="{8CD74099-ABDA-4466-9D55-802C27CE5EE5}" presName="parentText" presStyleLbl="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9C529-FB10-4EB2-8354-B2E506D5E868}" type="pres">
      <dgm:prSet presAssocID="{8CD74099-ABDA-4466-9D55-802C27CE5EE5}" presName="descendantText" presStyleLbl="align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C946F-A9AC-450F-9660-B899311FF178}" type="pres">
      <dgm:prSet presAssocID="{362BFB51-C8B4-4CCB-936A-37E55BAFA336}" presName="sp" presStyleCnt="0"/>
      <dgm:spPr/>
    </dgm:pt>
    <dgm:pt modelId="{A83DDE42-EA78-4421-B12D-14367375BAB0}" type="pres">
      <dgm:prSet presAssocID="{B723918F-E4D0-48D4-833E-37E76746E160}" presName="linNode" presStyleCnt="0"/>
      <dgm:spPr/>
    </dgm:pt>
    <dgm:pt modelId="{E12F746A-658D-4B43-A5B8-DCCB1E683120}" type="pres">
      <dgm:prSet presAssocID="{B723918F-E4D0-48D4-833E-37E76746E160}" presName="parentText" presStyleLbl="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56BB2-989E-47AC-A951-E61EC13766FD}" type="pres">
      <dgm:prSet presAssocID="{B723918F-E4D0-48D4-833E-37E76746E160}" presName="descendantText" presStyleLbl="align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6635FB-3943-4263-A9E3-65C90B3CD80A}" type="presOf" srcId="{02C0B9E2-C13F-45AD-9A06-6FEF73CB2262}" destId="{E4987E6B-4855-4684-98CA-30FB8B314CFD}" srcOrd="0" destOrd="1" presId="urn:microsoft.com/office/officeart/2005/8/layout/vList5"/>
    <dgm:cxn modelId="{D34EC758-C981-49CA-ABF1-47C8A3EFDAA3}" srcId="{D1E6C7A9-5D1F-441D-BEEB-8D0220C1CB7A}" destId="{1E1C7B15-8742-474B-8967-0C66536C8E19}" srcOrd="2" destOrd="0" parTransId="{D216A6ED-F9D5-446B-B42B-912DE25E854A}" sibTransId="{EEFF55B3-E777-4F49-A948-D06254C46E1B}"/>
    <dgm:cxn modelId="{6612BCD0-8EF1-4C87-B616-51D2A46CBD03}" srcId="{80A9F752-AFB7-439F-B42B-7E324BA9F458}" destId="{1FB226EA-6847-4037-9DC3-9B7E586B7958}" srcOrd="2" destOrd="0" parTransId="{BC274619-3C20-4FC5-8E4E-F1331AB6D9F3}" sibTransId="{94237674-3F82-478D-AF7F-0A4AF7952803}"/>
    <dgm:cxn modelId="{5CFEB245-39F6-4467-BEAA-86202DBE8986}" type="presOf" srcId="{7A5B39CF-A5BE-455C-8A99-F5E0F22231B8}" destId="{60D29A05-47A1-4269-9607-CB4882391514}" srcOrd="0" destOrd="0" presId="urn:microsoft.com/office/officeart/2005/8/layout/vList5"/>
    <dgm:cxn modelId="{26D3C0C1-77F9-4CCF-81FB-35E48DE18E1C}" type="presOf" srcId="{646111F5-3DEA-40E3-9901-9E1575D6A761}" destId="{60D29A05-47A1-4269-9607-CB4882391514}" srcOrd="0" destOrd="1" presId="urn:microsoft.com/office/officeart/2005/8/layout/vList5"/>
    <dgm:cxn modelId="{D28A8538-8384-46F1-88C0-D667DF50B441}" type="presOf" srcId="{80A9F752-AFB7-439F-B42B-7E324BA9F458}" destId="{1B363C3F-B019-4865-B493-5B80710AEFF5}" srcOrd="0" destOrd="0" presId="urn:microsoft.com/office/officeart/2005/8/layout/vList5"/>
    <dgm:cxn modelId="{FB9FFFD5-560C-44AE-81A8-91C19B8397F7}" srcId="{D1E6C7A9-5D1F-441D-BEEB-8D0220C1CB7A}" destId="{646111F5-3DEA-40E3-9901-9E1575D6A761}" srcOrd="1" destOrd="0" parTransId="{12A2F150-7DFA-462C-8C72-5CAE6B5D1D13}" sibTransId="{579DCEA8-B2AF-46A7-A96F-A0BFB07DAF6C}"/>
    <dgm:cxn modelId="{46A1E62B-3D3D-4942-9163-2522BFB5EFD1}" srcId="{80A9F752-AFB7-439F-B42B-7E324BA9F458}" destId="{E20F2A76-4179-4803-A275-E624D3204948}" srcOrd="3" destOrd="0" parTransId="{A8B6A03F-6C0E-487F-9076-D1805758A54E}" sibTransId="{305C96C1-8830-4580-83FB-963CB9CDE62E}"/>
    <dgm:cxn modelId="{3127AE41-C18D-469B-930F-06B2E1136A91}" type="presOf" srcId="{6F1F38E6-058F-4F97-8616-3538EFFD3F25}" destId="{28A56BB2-989E-47AC-A951-E61EC13766FD}" srcOrd="0" destOrd="1" presId="urn:microsoft.com/office/officeart/2005/8/layout/vList5"/>
    <dgm:cxn modelId="{F28C50F8-F8C8-424C-9F3B-D540D91D0611}" srcId="{80A9F752-AFB7-439F-B42B-7E324BA9F458}" destId="{8C8854A3-A1A5-42B8-80AD-CDA85A8C527A}" srcOrd="5" destOrd="0" parTransId="{B7C6E128-6EAB-4799-AD81-D57E8DF7DF11}" sibTransId="{6EE3C8BA-A91C-49F7-91F8-0B7BDA31D01B}"/>
    <dgm:cxn modelId="{69540CF8-430A-4ECF-BA1B-1E7BA7EE38B6}" srcId="{D1E6C7A9-5D1F-441D-BEEB-8D0220C1CB7A}" destId="{7A5B39CF-A5BE-455C-8A99-F5E0F22231B8}" srcOrd="0" destOrd="0" parTransId="{0395864E-2111-443B-91AD-CF359FA1DC68}" sibTransId="{8CF709B2-FA29-468D-B2F6-D7D7548ADE5A}"/>
    <dgm:cxn modelId="{A7BCC432-2345-4F35-9A68-E9B25FB6FC40}" type="presOf" srcId="{C0018187-475B-4EE9-882B-908A47411212}" destId="{8B39C529-FB10-4EB2-8354-B2E506D5E868}" srcOrd="0" destOrd="0" presId="urn:microsoft.com/office/officeart/2005/8/layout/vList5"/>
    <dgm:cxn modelId="{24F5E19F-6D5E-4A00-B5BA-AD9CD4178CBC}" type="presOf" srcId="{0CEBCB01-B528-4C61-B377-262CB2162DAD}" destId="{519CAE9F-4E88-40DF-BDFA-7C646FBA3458}" srcOrd="0" destOrd="0" presId="urn:microsoft.com/office/officeart/2005/8/layout/vList5"/>
    <dgm:cxn modelId="{5B7A91F3-AB1A-4CD0-8C51-DC24801E889D}" type="presOf" srcId="{E20F2A76-4179-4803-A275-E624D3204948}" destId="{97403DE1-4181-4FA7-BD7C-C4B342C11168}" srcOrd="0" destOrd="0" presId="urn:microsoft.com/office/officeart/2005/8/layout/vList5"/>
    <dgm:cxn modelId="{21B1C813-6B0D-4099-958F-093D0068660F}" srcId="{E20F2A76-4179-4803-A275-E624D3204948}" destId="{02C0B9E2-C13F-45AD-9A06-6FEF73CB2262}" srcOrd="1" destOrd="0" parTransId="{EE739662-C901-4197-BAD5-57D89BCA855E}" sibTransId="{CE920F6E-D8DC-4DFD-942B-3E5298B21ABA}"/>
    <dgm:cxn modelId="{8AE3B0FB-55CD-468F-BBFD-B191D91DCCCA}" type="presOf" srcId="{8C8854A3-A1A5-42B8-80AD-CDA85A8C527A}" destId="{E4051229-596F-49DA-B463-860770CED132}" srcOrd="0" destOrd="0" presId="urn:microsoft.com/office/officeart/2005/8/layout/vList5"/>
    <dgm:cxn modelId="{9792AE57-AB99-4090-BEDE-351DCCAD11B8}" type="presOf" srcId="{F8420F6D-5D06-44B5-8CEB-48AFD0D615AA}" destId="{EE4C3002-066E-4D22-B5A3-98C5E2581F39}" srcOrd="0" destOrd="0" presId="urn:microsoft.com/office/officeart/2005/8/layout/vList5"/>
    <dgm:cxn modelId="{EB2863C0-B387-4832-AB05-743DF6FC758D}" srcId="{80A9F752-AFB7-439F-B42B-7E324BA9F458}" destId="{D1E6C7A9-5D1F-441D-BEEB-8D0220C1CB7A}" srcOrd="4" destOrd="0" parTransId="{0D656589-9E29-4A61-A7A9-6E7C2BA838A8}" sibTransId="{8FD20039-F729-4E8F-BAE1-94D78C5CEAB1}"/>
    <dgm:cxn modelId="{7373838F-FE3C-4CE2-A230-AD3B5FDDD3DA}" srcId="{95BDE6BA-A3F9-4D53-BE89-1AD0A9E49D05}" destId="{F0BB23CB-BE64-479B-9DB0-CFE3E9CD8281}" srcOrd="0" destOrd="0" parTransId="{0D2B1BFB-C607-4159-B2A2-06BA6C27764D}" sibTransId="{7AC3D614-36A1-479D-BA1F-D842A652071B}"/>
    <dgm:cxn modelId="{7A3AA0CB-CCD0-48BE-B07A-F729A758D417}" type="presOf" srcId="{B723918F-E4D0-48D4-833E-37E76746E160}" destId="{E12F746A-658D-4B43-A5B8-DCCB1E683120}" srcOrd="0" destOrd="0" presId="urn:microsoft.com/office/officeart/2005/8/layout/vList5"/>
    <dgm:cxn modelId="{8940B314-970D-4FC2-82ED-9D4A3DBF738A}" type="presOf" srcId="{1FB226EA-6847-4037-9DC3-9B7E586B7958}" destId="{D4AA6B52-DDD8-4A84-9237-EB5F266D8FC9}" srcOrd="0" destOrd="0" presId="urn:microsoft.com/office/officeart/2005/8/layout/vList5"/>
    <dgm:cxn modelId="{9FE785A5-A5D9-4E2D-A148-44DE7343897F}" type="presOf" srcId="{F0BB23CB-BE64-479B-9DB0-CFE3E9CD8281}" destId="{D40D24FA-A7E9-43FA-B882-BEF77236AC3C}" srcOrd="0" destOrd="0" presId="urn:microsoft.com/office/officeart/2005/8/layout/vList5"/>
    <dgm:cxn modelId="{4336A4FB-B892-417F-9440-B3CEB953DDBA}" srcId="{E937401B-F15A-48F3-A45A-3691B21B2F7E}" destId="{494607E4-B16E-4ACA-9ACB-417D38AA1EF9}" srcOrd="0" destOrd="0" parTransId="{E9964525-E632-49FD-8BC1-B02403FB1871}" sibTransId="{E89DF457-CBE6-4358-BF14-926217D92D2E}"/>
    <dgm:cxn modelId="{4C73CD10-CB5E-4669-A793-2DC84D6594C1}" type="presOf" srcId="{E937401B-F15A-48F3-A45A-3691B21B2F7E}" destId="{A65E34DC-52AC-4984-B83F-4E36158C37E9}" srcOrd="0" destOrd="0" presId="urn:microsoft.com/office/officeart/2005/8/layout/vList5"/>
    <dgm:cxn modelId="{44543101-0BD0-46B6-960B-E42F3AA9DC8E}" srcId="{80A9F752-AFB7-439F-B42B-7E324BA9F458}" destId="{B723918F-E4D0-48D4-833E-37E76746E160}" srcOrd="8" destOrd="0" parTransId="{FCDE2976-539C-4677-B634-FAFD2BA520DD}" sibTransId="{A32CAD81-4783-4B9B-8B07-4E43DB29F098}"/>
    <dgm:cxn modelId="{1B4A3662-2B91-4A5E-A44F-6F3A87E1A945}" type="presOf" srcId="{43F24209-D9E2-459A-BC9E-883E98722BE5}" destId="{9849E348-195C-4556-BB3C-BD05C0B19C6D}" srcOrd="0" destOrd="0" presId="urn:microsoft.com/office/officeart/2005/8/layout/vList5"/>
    <dgm:cxn modelId="{D5D233C5-74C5-49B2-B192-6092C44F62BE}" srcId="{80A9F752-AFB7-439F-B42B-7E324BA9F458}" destId="{F8420F6D-5D06-44B5-8CEB-48AFD0D615AA}" srcOrd="6" destOrd="0" parTransId="{81ED5293-1097-45BC-B4D0-68F4DAB82F72}" sibTransId="{CA5552B8-DDC6-4AEC-83C9-E03ACAD5400E}"/>
    <dgm:cxn modelId="{5898AADB-E585-4BF2-B883-66584560D5A7}" type="presOf" srcId="{EAC02DA3-3E13-45F0-8B8A-C3F08E7EF90A}" destId="{F5D06E25-BEA2-48B0-8D3E-B37FECB638D6}" srcOrd="0" destOrd="0" presId="urn:microsoft.com/office/officeart/2005/8/layout/vList5"/>
    <dgm:cxn modelId="{20EDB451-12EF-4871-A4CB-B2776C9A91A6}" type="presOf" srcId="{24D47EED-FFE3-4283-82AF-BE124C5E3305}" destId="{E4987E6B-4855-4684-98CA-30FB8B314CFD}" srcOrd="0" destOrd="0" presId="urn:microsoft.com/office/officeart/2005/8/layout/vList5"/>
    <dgm:cxn modelId="{0F7BC40B-5C6A-4C02-987C-13B3109ED171}" type="presOf" srcId="{494607E4-B16E-4ACA-9ACB-417D38AA1EF9}" destId="{0D5D9344-32C9-4531-B7C0-4832E70ABB1A}" srcOrd="0" destOrd="0" presId="urn:microsoft.com/office/officeart/2005/8/layout/vList5"/>
    <dgm:cxn modelId="{F8912A9D-80B9-4D43-9CB0-BD125E3E3933}" type="presOf" srcId="{7CC4140B-E455-48A0-BB92-9B5F2715D29C}" destId="{28A56BB2-989E-47AC-A951-E61EC13766FD}" srcOrd="0" destOrd="0" presId="urn:microsoft.com/office/officeart/2005/8/layout/vList5"/>
    <dgm:cxn modelId="{AA85F5FB-C156-4A51-940D-9294BF074CD1}" type="presOf" srcId="{D1E6C7A9-5D1F-441D-BEEB-8D0220C1CB7A}" destId="{2532587C-6667-4563-BEF7-B8DCD6041CB4}" srcOrd="0" destOrd="0" presId="urn:microsoft.com/office/officeart/2005/8/layout/vList5"/>
    <dgm:cxn modelId="{396A3B68-3FC0-4BDE-A796-E3954638D8A3}" srcId="{80A9F752-AFB7-439F-B42B-7E324BA9F458}" destId="{E937401B-F15A-48F3-A45A-3691B21B2F7E}" srcOrd="1" destOrd="0" parTransId="{F49B4888-0F76-482E-A06F-A51E94489D5C}" sibTransId="{98A2F5F9-2A1E-48E5-A11A-FE183C1F7B74}"/>
    <dgm:cxn modelId="{0B5AECD7-3311-4A56-8858-B536D8CC5C6F}" srcId="{F8420F6D-5D06-44B5-8CEB-48AFD0D615AA}" destId="{0CEBCB01-B528-4C61-B377-262CB2162DAD}" srcOrd="0" destOrd="0" parTransId="{0101DC0D-77F5-4A69-A39D-A9376C4B47A4}" sibTransId="{01679FC3-056E-47D0-A0B3-CCC8C4FC51E8}"/>
    <dgm:cxn modelId="{67AC04A7-1622-4FE6-8DEC-D5088ED1F290}" srcId="{B723918F-E4D0-48D4-833E-37E76746E160}" destId="{7CC4140B-E455-48A0-BB92-9B5F2715D29C}" srcOrd="0" destOrd="0" parTransId="{816907E2-DB8B-4F81-98C9-ADC2737B9D05}" sibTransId="{A4128BED-B060-40DD-8E30-54ABB6080D91}"/>
    <dgm:cxn modelId="{A38E1E2F-CC98-4ABF-BD3C-703B795AB776}" type="presOf" srcId="{8CD74099-ABDA-4466-9D55-802C27CE5EE5}" destId="{4363952A-A09E-48E3-9402-B75C78377009}" srcOrd="0" destOrd="0" presId="urn:microsoft.com/office/officeart/2005/8/layout/vList5"/>
    <dgm:cxn modelId="{8869E14F-471F-463D-9323-38EF55D71BF4}" srcId="{8C8854A3-A1A5-42B8-80AD-CDA85A8C527A}" destId="{EAC02DA3-3E13-45F0-8B8A-C3F08E7EF90A}" srcOrd="0" destOrd="0" parTransId="{FA4DC112-E629-48E5-B1E8-CDC222DD5803}" sibTransId="{04D37895-A77A-4BD8-8427-A2E6009B0638}"/>
    <dgm:cxn modelId="{21E7391F-E9D2-489B-8A29-DB77168A1365}" srcId="{8CD74099-ABDA-4466-9D55-802C27CE5EE5}" destId="{C0018187-475B-4EE9-882B-908A47411212}" srcOrd="0" destOrd="0" parTransId="{EC460EAA-D9EC-4901-8DF9-AFE4C5BC0C30}" sibTransId="{28151558-8094-4B3C-8302-600BCCDCABAD}"/>
    <dgm:cxn modelId="{F1E88D75-BB7F-48EB-BE72-949B10FF2921}" srcId="{80A9F752-AFB7-439F-B42B-7E324BA9F458}" destId="{8CD74099-ABDA-4466-9D55-802C27CE5EE5}" srcOrd="7" destOrd="0" parTransId="{EF2A593B-C2B5-4142-AB63-17CED25CC99B}" sibTransId="{362BFB51-C8B4-4CCB-936A-37E55BAFA336}"/>
    <dgm:cxn modelId="{657C9DBF-D87B-4DAA-94A1-E13038710CFC}" srcId="{80A9F752-AFB7-439F-B42B-7E324BA9F458}" destId="{95BDE6BA-A3F9-4D53-BE89-1AD0A9E49D05}" srcOrd="0" destOrd="0" parTransId="{D6DA7BB3-3211-40A4-AE70-6D06210B9B56}" sibTransId="{C1FE9F21-82CA-4C26-8B1B-5E2CA648B06D}"/>
    <dgm:cxn modelId="{014DF790-24DC-4BCB-8286-73F2E89A1E1A}" srcId="{B723918F-E4D0-48D4-833E-37E76746E160}" destId="{6F1F38E6-058F-4F97-8616-3538EFFD3F25}" srcOrd="1" destOrd="0" parTransId="{F74EF5D2-6B45-48A0-9ABD-5A8FA2A1EF56}" sibTransId="{979D1F23-CE45-46DE-B312-944DDA3B8089}"/>
    <dgm:cxn modelId="{0110B7EA-509F-4B57-8AF2-FED3C74B409F}" srcId="{1FB226EA-6847-4037-9DC3-9B7E586B7958}" destId="{43F24209-D9E2-459A-BC9E-883E98722BE5}" srcOrd="0" destOrd="0" parTransId="{C8D1C7D9-9854-4A65-9493-3113F968D636}" sibTransId="{0AC2BAAE-982E-42D3-B507-77A328AAC24C}"/>
    <dgm:cxn modelId="{DC1662DE-710D-41A8-9E53-B6C301B07686}" srcId="{E20F2A76-4179-4803-A275-E624D3204948}" destId="{24D47EED-FFE3-4283-82AF-BE124C5E3305}" srcOrd="0" destOrd="0" parTransId="{8DA1D439-422B-4339-8E5D-C20230348E16}" sibTransId="{4CECC05D-96A0-4791-84D3-79038659AE61}"/>
    <dgm:cxn modelId="{579DB887-EBCB-498D-A8C6-DCAF5EC3D84C}" type="presOf" srcId="{1E1C7B15-8742-474B-8967-0C66536C8E19}" destId="{60D29A05-47A1-4269-9607-CB4882391514}" srcOrd="0" destOrd="2" presId="urn:microsoft.com/office/officeart/2005/8/layout/vList5"/>
    <dgm:cxn modelId="{A0882D53-CBC9-4D6E-8F68-1DD6FE1EE9FD}" type="presOf" srcId="{95BDE6BA-A3F9-4D53-BE89-1AD0A9E49D05}" destId="{4CD98991-1EAA-43B0-A3BA-D47EA2E12772}" srcOrd="0" destOrd="0" presId="urn:microsoft.com/office/officeart/2005/8/layout/vList5"/>
    <dgm:cxn modelId="{CAD20BDB-E684-4AC5-B291-52381D86028C}" type="presParOf" srcId="{1B363C3F-B019-4865-B493-5B80710AEFF5}" destId="{4C61868C-BB8B-4BD8-A097-A8BE83073B2B}" srcOrd="0" destOrd="0" presId="urn:microsoft.com/office/officeart/2005/8/layout/vList5"/>
    <dgm:cxn modelId="{6036AA08-B6B4-4044-9A9C-E38C0ABB14F4}" type="presParOf" srcId="{4C61868C-BB8B-4BD8-A097-A8BE83073B2B}" destId="{4CD98991-1EAA-43B0-A3BA-D47EA2E12772}" srcOrd="0" destOrd="0" presId="urn:microsoft.com/office/officeart/2005/8/layout/vList5"/>
    <dgm:cxn modelId="{E1F110EF-B50E-47C7-AFB5-345FED9B3C63}" type="presParOf" srcId="{4C61868C-BB8B-4BD8-A097-A8BE83073B2B}" destId="{D40D24FA-A7E9-43FA-B882-BEF77236AC3C}" srcOrd="1" destOrd="0" presId="urn:microsoft.com/office/officeart/2005/8/layout/vList5"/>
    <dgm:cxn modelId="{ABB79146-A96F-4898-AC3D-C763137B7601}" type="presParOf" srcId="{1B363C3F-B019-4865-B493-5B80710AEFF5}" destId="{9FA16A49-0FE3-4AEF-9BEE-3D55F501CE1D}" srcOrd="1" destOrd="0" presId="urn:microsoft.com/office/officeart/2005/8/layout/vList5"/>
    <dgm:cxn modelId="{56818368-3A05-4604-868F-A93F425215D7}" type="presParOf" srcId="{1B363C3F-B019-4865-B493-5B80710AEFF5}" destId="{CB577000-E7D5-42B5-9DD6-215797F18D41}" srcOrd="2" destOrd="0" presId="urn:microsoft.com/office/officeart/2005/8/layout/vList5"/>
    <dgm:cxn modelId="{09FA15D4-24E1-459F-88D1-0F834E22C02C}" type="presParOf" srcId="{CB577000-E7D5-42B5-9DD6-215797F18D41}" destId="{A65E34DC-52AC-4984-B83F-4E36158C37E9}" srcOrd="0" destOrd="0" presId="urn:microsoft.com/office/officeart/2005/8/layout/vList5"/>
    <dgm:cxn modelId="{59185751-E37C-425B-B7F9-AAFECBAF9C1B}" type="presParOf" srcId="{CB577000-E7D5-42B5-9DD6-215797F18D41}" destId="{0D5D9344-32C9-4531-B7C0-4832E70ABB1A}" srcOrd="1" destOrd="0" presId="urn:microsoft.com/office/officeart/2005/8/layout/vList5"/>
    <dgm:cxn modelId="{94F5AC76-6A50-4DC2-A1C0-1B6B2860F539}" type="presParOf" srcId="{1B363C3F-B019-4865-B493-5B80710AEFF5}" destId="{342C4633-FF14-42C0-ADE7-85E1BEFC1912}" srcOrd="3" destOrd="0" presId="urn:microsoft.com/office/officeart/2005/8/layout/vList5"/>
    <dgm:cxn modelId="{08A0AEB1-43C4-4A58-9895-2CCB10C309D3}" type="presParOf" srcId="{1B363C3F-B019-4865-B493-5B80710AEFF5}" destId="{0E9E26A5-D71C-4D33-83E7-CDB89D97E48E}" srcOrd="4" destOrd="0" presId="urn:microsoft.com/office/officeart/2005/8/layout/vList5"/>
    <dgm:cxn modelId="{0D01D2A4-EB63-4BC2-B2B7-6112D374D090}" type="presParOf" srcId="{0E9E26A5-D71C-4D33-83E7-CDB89D97E48E}" destId="{D4AA6B52-DDD8-4A84-9237-EB5F266D8FC9}" srcOrd="0" destOrd="0" presId="urn:microsoft.com/office/officeart/2005/8/layout/vList5"/>
    <dgm:cxn modelId="{A6B2001E-8B1C-421E-998D-181308A54944}" type="presParOf" srcId="{0E9E26A5-D71C-4D33-83E7-CDB89D97E48E}" destId="{9849E348-195C-4556-BB3C-BD05C0B19C6D}" srcOrd="1" destOrd="0" presId="urn:microsoft.com/office/officeart/2005/8/layout/vList5"/>
    <dgm:cxn modelId="{5FFCB674-B246-41CB-AB58-D13B4C80994F}" type="presParOf" srcId="{1B363C3F-B019-4865-B493-5B80710AEFF5}" destId="{FF59CD8A-586F-476D-86DC-8A458C1D1B60}" srcOrd="5" destOrd="0" presId="urn:microsoft.com/office/officeart/2005/8/layout/vList5"/>
    <dgm:cxn modelId="{108C7A11-6871-43DD-B621-63C938FA0D86}" type="presParOf" srcId="{1B363C3F-B019-4865-B493-5B80710AEFF5}" destId="{9A53BDE1-1F67-4046-B24C-96B3751DE1AA}" srcOrd="6" destOrd="0" presId="urn:microsoft.com/office/officeart/2005/8/layout/vList5"/>
    <dgm:cxn modelId="{E09A3AA6-840C-42AD-BC53-87865F0A0DF9}" type="presParOf" srcId="{9A53BDE1-1F67-4046-B24C-96B3751DE1AA}" destId="{97403DE1-4181-4FA7-BD7C-C4B342C11168}" srcOrd="0" destOrd="0" presId="urn:microsoft.com/office/officeart/2005/8/layout/vList5"/>
    <dgm:cxn modelId="{80368530-33BD-443C-87CB-8F1FE6384613}" type="presParOf" srcId="{9A53BDE1-1F67-4046-B24C-96B3751DE1AA}" destId="{E4987E6B-4855-4684-98CA-30FB8B314CFD}" srcOrd="1" destOrd="0" presId="urn:microsoft.com/office/officeart/2005/8/layout/vList5"/>
    <dgm:cxn modelId="{33DDBED7-9A6D-4F06-A29B-C80E762F7E4D}" type="presParOf" srcId="{1B363C3F-B019-4865-B493-5B80710AEFF5}" destId="{EC53E510-0C04-404E-B3DF-22301465E1E7}" srcOrd="7" destOrd="0" presId="urn:microsoft.com/office/officeart/2005/8/layout/vList5"/>
    <dgm:cxn modelId="{115A7E10-E06C-42F7-80D1-94B616D04676}" type="presParOf" srcId="{1B363C3F-B019-4865-B493-5B80710AEFF5}" destId="{97D56D2D-8A1B-4862-921C-810DC6EC6514}" srcOrd="8" destOrd="0" presId="urn:microsoft.com/office/officeart/2005/8/layout/vList5"/>
    <dgm:cxn modelId="{3BFC93F7-21E3-4F5D-B459-1E2237156525}" type="presParOf" srcId="{97D56D2D-8A1B-4862-921C-810DC6EC6514}" destId="{2532587C-6667-4563-BEF7-B8DCD6041CB4}" srcOrd="0" destOrd="0" presId="urn:microsoft.com/office/officeart/2005/8/layout/vList5"/>
    <dgm:cxn modelId="{2DDF9FED-A2E0-4D33-8410-3872FC291026}" type="presParOf" srcId="{97D56D2D-8A1B-4862-921C-810DC6EC6514}" destId="{60D29A05-47A1-4269-9607-CB4882391514}" srcOrd="1" destOrd="0" presId="urn:microsoft.com/office/officeart/2005/8/layout/vList5"/>
    <dgm:cxn modelId="{8E933C0E-FB0A-461A-B718-CE970A326F07}" type="presParOf" srcId="{1B363C3F-B019-4865-B493-5B80710AEFF5}" destId="{3E325484-1A3B-4CB4-8D82-789562904E01}" srcOrd="9" destOrd="0" presId="urn:microsoft.com/office/officeart/2005/8/layout/vList5"/>
    <dgm:cxn modelId="{F5655997-C117-4F8D-AE2A-F9BF4B35B527}" type="presParOf" srcId="{1B363C3F-B019-4865-B493-5B80710AEFF5}" destId="{F55A765B-34AA-46F4-96BD-B91703B5CE24}" srcOrd="10" destOrd="0" presId="urn:microsoft.com/office/officeart/2005/8/layout/vList5"/>
    <dgm:cxn modelId="{5BCD9B59-32A8-4826-A07D-C269C84A1276}" type="presParOf" srcId="{F55A765B-34AA-46F4-96BD-B91703B5CE24}" destId="{E4051229-596F-49DA-B463-860770CED132}" srcOrd="0" destOrd="0" presId="urn:microsoft.com/office/officeart/2005/8/layout/vList5"/>
    <dgm:cxn modelId="{2C5B0C9E-0D58-4687-B534-B256C985855E}" type="presParOf" srcId="{F55A765B-34AA-46F4-96BD-B91703B5CE24}" destId="{F5D06E25-BEA2-48B0-8D3E-B37FECB638D6}" srcOrd="1" destOrd="0" presId="urn:microsoft.com/office/officeart/2005/8/layout/vList5"/>
    <dgm:cxn modelId="{E65A1F20-5A87-4A01-A4C9-155D86DD7CCF}" type="presParOf" srcId="{1B363C3F-B019-4865-B493-5B80710AEFF5}" destId="{602E244E-D891-4523-8F0F-1B06F5634C3F}" srcOrd="11" destOrd="0" presId="urn:microsoft.com/office/officeart/2005/8/layout/vList5"/>
    <dgm:cxn modelId="{FD6150EB-295E-4295-8329-52681740EB80}" type="presParOf" srcId="{1B363C3F-B019-4865-B493-5B80710AEFF5}" destId="{B72695D3-B739-4905-904B-CC2D4661DA68}" srcOrd="12" destOrd="0" presId="urn:microsoft.com/office/officeart/2005/8/layout/vList5"/>
    <dgm:cxn modelId="{075FACA3-C1D3-441A-83B1-7020C3395D3B}" type="presParOf" srcId="{B72695D3-B739-4905-904B-CC2D4661DA68}" destId="{EE4C3002-066E-4D22-B5A3-98C5E2581F39}" srcOrd="0" destOrd="0" presId="urn:microsoft.com/office/officeart/2005/8/layout/vList5"/>
    <dgm:cxn modelId="{93F6A049-8EFC-43FA-98D7-EE700DF7E5FE}" type="presParOf" srcId="{B72695D3-B739-4905-904B-CC2D4661DA68}" destId="{519CAE9F-4E88-40DF-BDFA-7C646FBA3458}" srcOrd="1" destOrd="0" presId="urn:microsoft.com/office/officeart/2005/8/layout/vList5"/>
    <dgm:cxn modelId="{2FA4268D-AF81-4E7A-8277-FA10DE7157E5}" type="presParOf" srcId="{1B363C3F-B019-4865-B493-5B80710AEFF5}" destId="{BADC38C4-24BF-40AE-BB59-D9FEFC2C77A7}" srcOrd="13" destOrd="0" presId="urn:microsoft.com/office/officeart/2005/8/layout/vList5"/>
    <dgm:cxn modelId="{9FFF4EB1-5848-46C4-879C-633D3FD740CE}" type="presParOf" srcId="{1B363C3F-B019-4865-B493-5B80710AEFF5}" destId="{F7D43F0E-D206-4362-AB58-E5FA6A8F7577}" srcOrd="14" destOrd="0" presId="urn:microsoft.com/office/officeart/2005/8/layout/vList5"/>
    <dgm:cxn modelId="{AB78DDD8-6050-4F19-899C-D3BBBC5B0067}" type="presParOf" srcId="{F7D43F0E-D206-4362-AB58-E5FA6A8F7577}" destId="{4363952A-A09E-48E3-9402-B75C78377009}" srcOrd="0" destOrd="0" presId="urn:microsoft.com/office/officeart/2005/8/layout/vList5"/>
    <dgm:cxn modelId="{56036C9A-67D2-4D77-B329-11CFFC13AA86}" type="presParOf" srcId="{F7D43F0E-D206-4362-AB58-E5FA6A8F7577}" destId="{8B39C529-FB10-4EB2-8354-B2E506D5E868}" srcOrd="1" destOrd="0" presId="urn:microsoft.com/office/officeart/2005/8/layout/vList5"/>
    <dgm:cxn modelId="{CD938D57-4C48-4072-97A4-8F8F42BA46F1}" type="presParOf" srcId="{1B363C3F-B019-4865-B493-5B80710AEFF5}" destId="{3C1C946F-A9AC-450F-9660-B899311FF178}" srcOrd="15" destOrd="0" presId="urn:microsoft.com/office/officeart/2005/8/layout/vList5"/>
    <dgm:cxn modelId="{40BBE7C8-8FA2-45E2-ADE2-BC81BD20C5FC}" type="presParOf" srcId="{1B363C3F-B019-4865-B493-5B80710AEFF5}" destId="{A83DDE42-EA78-4421-B12D-14367375BAB0}" srcOrd="16" destOrd="0" presId="urn:microsoft.com/office/officeart/2005/8/layout/vList5"/>
    <dgm:cxn modelId="{4CE84E1C-63BA-462E-9C4D-9BAE20E0DB14}" type="presParOf" srcId="{A83DDE42-EA78-4421-B12D-14367375BAB0}" destId="{E12F746A-658D-4B43-A5B8-DCCB1E683120}" srcOrd="0" destOrd="0" presId="urn:microsoft.com/office/officeart/2005/8/layout/vList5"/>
    <dgm:cxn modelId="{DE0FD1B8-779C-49BE-9AA5-71B93C74E1FB}" type="presParOf" srcId="{A83DDE42-EA78-4421-B12D-14367375BAB0}" destId="{28A56BB2-989E-47AC-A951-E61EC13766FD}" srcOrd="1" destOrd="0" presId="urn:microsoft.com/office/officeart/2005/8/layout/vList5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32679AC-B026-4F19-99D3-F3E409AA11B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4B037-76E3-4A21-9193-87010D61C999}">
      <dgm:prSet/>
      <dgm:spPr/>
      <dgm:t>
        <a:bodyPr/>
        <a:lstStyle/>
        <a:p>
          <a:pPr rtl="0"/>
          <a:r>
            <a:rPr lang="en-US" dirty="0" smtClean="0"/>
            <a:t>JOB ID</a:t>
          </a:r>
          <a:endParaRPr lang="en-US" dirty="0"/>
        </a:p>
      </dgm:t>
    </dgm:pt>
    <dgm:pt modelId="{468730AD-FE83-4741-A42C-99D08E9B43FD}" type="parTrans" cxnId="{03F2B431-DAFC-4763-8DA0-DAF59FCD6CD5}">
      <dgm:prSet/>
      <dgm:spPr/>
      <dgm:t>
        <a:bodyPr/>
        <a:lstStyle/>
        <a:p>
          <a:endParaRPr lang="en-US"/>
        </a:p>
      </dgm:t>
    </dgm:pt>
    <dgm:pt modelId="{BD01E363-BF57-463A-87F4-8F143C02F0B7}" type="sibTrans" cxnId="{03F2B431-DAFC-4763-8DA0-DAF59FCD6CD5}">
      <dgm:prSet/>
      <dgm:spPr/>
      <dgm:t>
        <a:bodyPr/>
        <a:lstStyle/>
        <a:p>
          <a:endParaRPr lang="en-US"/>
        </a:p>
      </dgm:t>
    </dgm:pt>
    <dgm:pt modelId="{7FFFFA25-F1A1-4B3F-A606-178949DFFFDF}">
      <dgm:prSet/>
      <dgm:spPr/>
      <dgm:t>
        <a:bodyPr/>
        <a:lstStyle/>
        <a:p>
          <a:pPr rtl="0"/>
          <a:endParaRPr lang="en-US" dirty="0"/>
        </a:p>
      </dgm:t>
    </dgm:pt>
    <dgm:pt modelId="{7DF09156-D671-47C2-AFA3-1418CCAB8CC1}" type="parTrans" cxnId="{ABD0E839-6924-4ED0-A37A-21963C065DCA}">
      <dgm:prSet/>
      <dgm:spPr/>
      <dgm:t>
        <a:bodyPr/>
        <a:lstStyle/>
        <a:p>
          <a:endParaRPr lang="en-US"/>
        </a:p>
      </dgm:t>
    </dgm:pt>
    <dgm:pt modelId="{332A363E-66F9-4BCE-8782-1087E539F514}" type="sibTrans" cxnId="{ABD0E839-6924-4ED0-A37A-21963C065DCA}">
      <dgm:prSet/>
      <dgm:spPr/>
      <dgm:t>
        <a:bodyPr/>
        <a:lstStyle/>
        <a:p>
          <a:endParaRPr lang="en-US"/>
        </a:p>
      </dgm:t>
    </dgm:pt>
    <dgm:pt modelId="{09FE4CE8-C639-4AD2-B381-D86E253FD224}">
      <dgm:prSet/>
      <dgm:spPr/>
      <dgm:t>
        <a:bodyPr/>
        <a:lstStyle/>
        <a:p>
          <a:pPr rtl="0"/>
          <a:r>
            <a:rPr lang="en-US" dirty="0" smtClean="0"/>
            <a:t>JOB DATE</a:t>
          </a:r>
          <a:endParaRPr lang="en-US" dirty="0"/>
        </a:p>
      </dgm:t>
    </dgm:pt>
    <dgm:pt modelId="{648EC99C-EDCB-4FD4-BE52-4A7830B60466}" type="parTrans" cxnId="{B4A7A12E-72B8-43C4-8BDD-2282B2F3F54C}">
      <dgm:prSet/>
      <dgm:spPr/>
      <dgm:t>
        <a:bodyPr/>
        <a:lstStyle/>
        <a:p>
          <a:endParaRPr lang="en-US"/>
        </a:p>
      </dgm:t>
    </dgm:pt>
    <dgm:pt modelId="{7307186C-70AA-4043-8C8F-71054B6A131F}" type="sibTrans" cxnId="{B4A7A12E-72B8-43C4-8BDD-2282B2F3F54C}">
      <dgm:prSet/>
      <dgm:spPr/>
      <dgm:t>
        <a:bodyPr/>
        <a:lstStyle/>
        <a:p>
          <a:endParaRPr lang="en-US"/>
        </a:p>
      </dgm:t>
    </dgm:pt>
    <dgm:pt modelId="{E013C456-2747-410B-9A66-E45DC806179E}">
      <dgm:prSet/>
      <dgm:spPr/>
      <dgm:t>
        <a:bodyPr/>
        <a:lstStyle/>
        <a:p>
          <a:pPr rtl="0"/>
          <a:endParaRPr lang="en-US" dirty="0"/>
        </a:p>
      </dgm:t>
    </dgm:pt>
    <dgm:pt modelId="{A6DD1DF1-174C-454A-A27D-B63C0ACA9C5A}" type="parTrans" cxnId="{18B57A1D-54B2-4269-BD93-D637E7B6B537}">
      <dgm:prSet/>
      <dgm:spPr/>
      <dgm:t>
        <a:bodyPr/>
        <a:lstStyle/>
        <a:p>
          <a:endParaRPr lang="en-US"/>
        </a:p>
      </dgm:t>
    </dgm:pt>
    <dgm:pt modelId="{392CF4A2-6E46-401C-816E-46B476796FF9}" type="sibTrans" cxnId="{18B57A1D-54B2-4269-BD93-D637E7B6B537}">
      <dgm:prSet/>
      <dgm:spPr/>
      <dgm:t>
        <a:bodyPr/>
        <a:lstStyle/>
        <a:p>
          <a:endParaRPr lang="en-US"/>
        </a:p>
      </dgm:t>
    </dgm:pt>
    <dgm:pt modelId="{35AC23B5-F9B2-40B1-AFCB-632494DA2B1F}">
      <dgm:prSet/>
      <dgm:spPr/>
      <dgm:t>
        <a:bodyPr/>
        <a:lstStyle/>
        <a:p>
          <a:pPr rtl="0"/>
          <a:r>
            <a:rPr lang="en-US" dirty="0" smtClean="0"/>
            <a:t>SL NO</a:t>
          </a:r>
          <a:endParaRPr lang="en-US" dirty="0"/>
        </a:p>
      </dgm:t>
    </dgm:pt>
    <dgm:pt modelId="{B251669E-4DCE-44BF-BEB1-A86743269D06}" type="parTrans" cxnId="{823A5E84-4C49-4B88-BD6B-0205AF62A61A}">
      <dgm:prSet/>
      <dgm:spPr/>
      <dgm:t>
        <a:bodyPr/>
        <a:lstStyle/>
        <a:p>
          <a:endParaRPr lang="en-US"/>
        </a:p>
      </dgm:t>
    </dgm:pt>
    <dgm:pt modelId="{991FB3D5-2C96-4E51-9BD9-D117B51CED1E}" type="sibTrans" cxnId="{823A5E84-4C49-4B88-BD6B-0205AF62A61A}">
      <dgm:prSet/>
      <dgm:spPr/>
      <dgm:t>
        <a:bodyPr/>
        <a:lstStyle/>
        <a:p>
          <a:endParaRPr lang="en-US"/>
        </a:p>
      </dgm:t>
    </dgm:pt>
    <dgm:pt modelId="{F02EA258-C873-4801-82B0-874559E02481}">
      <dgm:prSet/>
      <dgm:spPr/>
      <dgm:t>
        <a:bodyPr/>
        <a:lstStyle/>
        <a:p>
          <a:pPr rtl="0"/>
          <a:endParaRPr lang="en-US" dirty="0"/>
        </a:p>
      </dgm:t>
    </dgm:pt>
    <dgm:pt modelId="{CFDB213F-BBA2-4A72-9E11-0D25731A6190}" type="parTrans" cxnId="{D618250F-5650-45A1-837A-16DE942D5DBA}">
      <dgm:prSet/>
      <dgm:spPr/>
      <dgm:t>
        <a:bodyPr/>
        <a:lstStyle/>
        <a:p>
          <a:endParaRPr lang="en-US"/>
        </a:p>
      </dgm:t>
    </dgm:pt>
    <dgm:pt modelId="{51A1A63C-BCD6-42DF-9E65-BAEE7F380AD7}" type="sibTrans" cxnId="{D618250F-5650-45A1-837A-16DE942D5DBA}">
      <dgm:prSet/>
      <dgm:spPr/>
      <dgm:t>
        <a:bodyPr/>
        <a:lstStyle/>
        <a:p>
          <a:endParaRPr lang="en-US"/>
        </a:p>
      </dgm:t>
    </dgm:pt>
    <dgm:pt modelId="{A4F8B959-56AC-4D77-ADB9-2AEBBE48AFBA}">
      <dgm:prSet/>
      <dgm:spPr/>
      <dgm:t>
        <a:bodyPr/>
        <a:lstStyle/>
        <a:p>
          <a:pPr rtl="0"/>
          <a:r>
            <a:rPr lang="en-US" dirty="0" smtClean="0"/>
            <a:t>TASK</a:t>
          </a:r>
          <a:endParaRPr lang="en-US" dirty="0"/>
        </a:p>
      </dgm:t>
    </dgm:pt>
    <dgm:pt modelId="{7D0074F7-2691-4459-85FC-89126E9E994F}" type="parTrans" cxnId="{19F84131-47CD-41C2-ACDB-806D4A693608}">
      <dgm:prSet/>
      <dgm:spPr/>
      <dgm:t>
        <a:bodyPr/>
        <a:lstStyle/>
        <a:p>
          <a:endParaRPr lang="en-US"/>
        </a:p>
      </dgm:t>
    </dgm:pt>
    <dgm:pt modelId="{23BA2A2E-372A-4744-AAF8-7089F48E1047}" type="sibTrans" cxnId="{19F84131-47CD-41C2-ACDB-806D4A693608}">
      <dgm:prSet/>
      <dgm:spPr/>
      <dgm:t>
        <a:bodyPr/>
        <a:lstStyle/>
        <a:p>
          <a:endParaRPr lang="en-US"/>
        </a:p>
      </dgm:t>
    </dgm:pt>
    <dgm:pt modelId="{307810A8-456C-4F1B-A089-24217F3CB534}">
      <dgm:prSet/>
      <dgm:spPr/>
      <dgm:t>
        <a:bodyPr/>
        <a:lstStyle/>
        <a:p>
          <a:pPr rtl="0"/>
          <a:r>
            <a:rPr lang="en-US" dirty="0" smtClean="0"/>
            <a:t>RENEWAL</a:t>
          </a:r>
          <a:endParaRPr lang="en-US" dirty="0"/>
        </a:p>
      </dgm:t>
    </dgm:pt>
    <dgm:pt modelId="{6EDA10ED-540D-4205-9D34-5C4121B3769F}" type="parTrans" cxnId="{FF70EF50-D3CE-4A84-9D36-81368BC11A70}">
      <dgm:prSet/>
      <dgm:spPr/>
      <dgm:t>
        <a:bodyPr/>
        <a:lstStyle/>
        <a:p>
          <a:endParaRPr lang="en-US"/>
        </a:p>
      </dgm:t>
    </dgm:pt>
    <dgm:pt modelId="{38835F70-91E1-434D-8508-DB5F9890F21B}" type="sibTrans" cxnId="{FF70EF50-D3CE-4A84-9D36-81368BC11A70}">
      <dgm:prSet/>
      <dgm:spPr/>
      <dgm:t>
        <a:bodyPr/>
        <a:lstStyle/>
        <a:p>
          <a:endParaRPr lang="en-US"/>
        </a:p>
      </dgm:t>
    </dgm:pt>
    <dgm:pt modelId="{9855B234-FAE4-41BB-A73A-61DC5C351D37}">
      <dgm:prSet/>
      <dgm:spPr/>
      <dgm:t>
        <a:bodyPr/>
        <a:lstStyle/>
        <a:p>
          <a:pPr rtl="0"/>
          <a:r>
            <a:rPr lang="en-US" dirty="0" smtClean="0"/>
            <a:t>COMPANY NAME</a:t>
          </a:r>
          <a:endParaRPr lang="en-US" dirty="0"/>
        </a:p>
      </dgm:t>
    </dgm:pt>
    <dgm:pt modelId="{C76123A0-0C1F-44D8-A312-F8EF35253A60}" type="parTrans" cxnId="{186F3004-AD13-460A-9CB9-41DBEF9107BB}">
      <dgm:prSet/>
      <dgm:spPr/>
      <dgm:t>
        <a:bodyPr/>
        <a:lstStyle/>
        <a:p>
          <a:endParaRPr lang="en-US"/>
        </a:p>
      </dgm:t>
    </dgm:pt>
    <dgm:pt modelId="{24B4F5AB-C03C-4A59-907D-B495B00F363E}" type="sibTrans" cxnId="{186F3004-AD13-460A-9CB9-41DBEF9107BB}">
      <dgm:prSet/>
      <dgm:spPr/>
      <dgm:t>
        <a:bodyPr/>
        <a:lstStyle/>
        <a:p>
          <a:endParaRPr lang="en-US"/>
        </a:p>
      </dgm:t>
    </dgm:pt>
    <dgm:pt modelId="{3167D964-3ACA-47C0-9B8B-3F2A59257104}">
      <dgm:prSet/>
      <dgm:spPr/>
      <dgm:t>
        <a:bodyPr/>
        <a:lstStyle/>
        <a:p>
          <a:pPr rtl="0"/>
          <a:endParaRPr lang="en-US" dirty="0"/>
        </a:p>
      </dgm:t>
    </dgm:pt>
    <dgm:pt modelId="{7831C8C2-D884-4C5B-AB10-702FC948897C}" type="parTrans" cxnId="{65CA0033-D6A2-4C59-B8BE-3E2FD01B724F}">
      <dgm:prSet/>
      <dgm:spPr/>
      <dgm:t>
        <a:bodyPr/>
        <a:lstStyle/>
        <a:p>
          <a:endParaRPr lang="en-US"/>
        </a:p>
      </dgm:t>
    </dgm:pt>
    <dgm:pt modelId="{74EA56C3-49B0-497A-BA6F-557F5B3DC549}" type="sibTrans" cxnId="{65CA0033-D6A2-4C59-B8BE-3E2FD01B724F}">
      <dgm:prSet/>
      <dgm:spPr/>
      <dgm:t>
        <a:bodyPr/>
        <a:lstStyle/>
        <a:p>
          <a:endParaRPr lang="en-US"/>
        </a:p>
      </dgm:t>
    </dgm:pt>
    <dgm:pt modelId="{3492A3EA-F857-4A25-A268-5FF49272A1AD}">
      <dgm:prSet/>
      <dgm:spPr/>
      <dgm:t>
        <a:bodyPr/>
        <a:lstStyle/>
        <a:p>
          <a:pPr rtl="0"/>
          <a:r>
            <a:rPr lang="en-US" dirty="0" smtClean="0"/>
            <a:t>STATUS</a:t>
          </a:r>
          <a:endParaRPr lang="en-US" dirty="0"/>
        </a:p>
      </dgm:t>
    </dgm:pt>
    <dgm:pt modelId="{BEE7908E-0A81-43BA-BFFD-66A9F22C10C5}" type="parTrans" cxnId="{889EEF32-D8FD-46B3-A31D-2EC4D6CA7C8C}">
      <dgm:prSet/>
      <dgm:spPr/>
      <dgm:t>
        <a:bodyPr/>
        <a:lstStyle/>
        <a:p>
          <a:endParaRPr lang="en-US"/>
        </a:p>
      </dgm:t>
    </dgm:pt>
    <dgm:pt modelId="{4A31D399-70FB-4A31-9C02-BE2F6B2385DB}" type="sibTrans" cxnId="{889EEF32-D8FD-46B3-A31D-2EC4D6CA7C8C}">
      <dgm:prSet/>
      <dgm:spPr/>
      <dgm:t>
        <a:bodyPr/>
        <a:lstStyle/>
        <a:p>
          <a:endParaRPr lang="en-US"/>
        </a:p>
      </dgm:t>
    </dgm:pt>
    <dgm:pt modelId="{75E3A9F0-8F47-405C-92E3-9E634BF1E68F}">
      <dgm:prSet/>
      <dgm:spPr/>
      <dgm:t>
        <a:bodyPr/>
        <a:lstStyle/>
        <a:p>
          <a:pPr rtl="0"/>
          <a:endParaRPr lang="en-US" dirty="0"/>
        </a:p>
      </dgm:t>
    </dgm:pt>
    <dgm:pt modelId="{F4829E54-39C2-4494-A4F8-69E333D3BAB4}" type="parTrans" cxnId="{8D7F1D72-AC9C-4F0D-A060-BBB4825C1145}">
      <dgm:prSet/>
      <dgm:spPr/>
      <dgm:t>
        <a:bodyPr/>
        <a:lstStyle/>
        <a:p>
          <a:endParaRPr lang="en-US"/>
        </a:p>
      </dgm:t>
    </dgm:pt>
    <dgm:pt modelId="{062D160A-D1B2-4F00-93C9-94FF4A0007FC}" type="sibTrans" cxnId="{8D7F1D72-AC9C-4F0D-A060-BBB4825C1145}">
      <dgm:prSet/>
      <dgm:spPr/>
      <dgm:t>
        <a:bodyPr/>
        <a:lstStyle/>
        <a:p>
          <a:endParaRPr lang="en-US"/>
        </a:p>
      </dgm:t>
    </dgm:pt>
    <dgm:pt modelId="{B49EFE64-2F6D-481D-8F79-51D381165132}">
      <dgm:prSet/>
      <dgm:spPr/>
      <dgm:t>
        <a:bodyPr/>
        <a:lstStyle/>
        <a:p>
          <a:pPr rtl="0"/>
          <a:r>
            <a:rPr lang="en-US" dirty="0" smtClean="0"/>
            <a:t>SUBMISSION DATE</a:t>
          </a:r>
          <a:endParaRPr lang="en-US" dirty="0"/>
        </a:p>
      </dgm:t>
    </dgm:pt>
    <dgm:pt modelId="{72CF411C-283D-4C44-89FD-F7A553209821}" type="parTrans" cxnId="{0DBBC6F8-3495-4F65-A868-58D813839176}">
      <dgm:prSet/>
      <dgm:spPr/>
      <dgm:t>
        <a:bodyPr/>
        <a:lstStyle/>
        <a:p>
          <a:endParaRPr lang="en-US"/>
        </a:p>
      </dgm:t>
    </dgm:pt>
    <dgm:pt modelId="{4A89E645-5CA8-44A5-AFB1-741E8D6DAB90}" type="sibTrans" cxnId="{0DBBC6F8-3495-4F65-A868-58D813839176}">
      <dgm:prSet/>
      <dgm:spPr/>
      <dgm:t>
        <a:bodyPr/>
        <a:lstStyle/>
        <a:p>
          <a:endParaRPr lang="en-US"/>
        </a:p>
      </dgm:t>
    </dgm:pt>
    <dgm:pt modelId="{6F85806C-97D4-4AD8-B6F8-B10F20C03DD8}">
      <dgm:prSet/>
      <dgm:spPr/>
      <dgm:t>
        <a:bodyPr/>
        <a:lstStyle/>
        <a:p>
          <a:pPr rtl="0"/>
          <a:endParaRPr lang="en-US" dirty="0"/>
        </a:p>
      </dgm:t>
    </dgm:pt>
    <dgm:pt modelId="{5A45133C-051C-4C65-96DA-1D9DF13BCF6B}" type="parTrans" cxnId="{E97B528A-32AC-42CB-9549-E8DF51C22C15}">
      <dgm:prSet/>
      <dgm:spPr/>
      <dgm:t>
        <a:bodyPr/>
        <a:lstStyle/>
        <a:p>
          <a:endParaRPr lang="en-US"/>
        </a:p>
      </dgm:t>
    </dgm:pt>
    <dgm:pt modelId="{7048D095-A16E-40DB-A97A-AEE3773B9185}" type="sibTrans" cxnId="{E97B528A-32AC-42CB-9549-E8DF51C22C15}">
      <dgm:prSet/>
      <dgm:spPr/>
      <dgm:t>
        <a:bodyPr/>
        <a:lstStyle/>
        <a:p>
          <a:endParaRPr lang="en-US"/>
        </a:p>
      </dgm:t>
    </dgm:pt>
    <dgm:pt modelId="{9AAF9F6A-7D9C-4DE4-A2FB-1475C5F2C244}">
      <dgm:prSet/>
      <dgm:spPr/>
      <dgm:t>
        <a:bodyPr/>
        <a:lstStyle/>
        <a:p>
          <a:pPr rtl="0"/>
          <a:r>
            <a:rPr lang="en-US" dirty="0" smtClean="0"/>
            <a:t>FILE NO</a:t>
          </a:r>
          <a:endParaRPr lang="en-US" dirty="0"/>
        </a:p>
      </dgm:t>
    </dgm:pt>
    <dgm:pt modelId="{0312C6F4-E61C-48AE-9903-C665F9459B36}" type="parTrans" cxnId="{28B5C07F-9BE0-4888-A4CE-FA34CDC35414}">
      <dgm:prSet/>
      <dgm:spPr/>
      <dgm:t>
        <a:bodyPr/>
        <a:lstStyle/>
        <a:p>
          <a:endParaRPr lang="en-US"/>
        </a:p>
      </dgm:t>
    </dgm:pt>
    <dgm:pt modelId="{B2A14669-CFFF-49F5-B8DD-F8BEE1D8DABF}" type="sibTrans" cxnId="{28B5C07F-9BE0-4888-A4CE-FA34CDC35414}">
      <dgm:prSet/>
      <dgm:spPr/>
      <dgm:t>
        <a:bodyPr/>
        <a:lstStyle/>
        <a:p>
          <a:endParaRPr lang="en-US"/>
        </a:p>
      </dgm:t>
    </dgm:pt>
    <dgm:pt modelId="{3BD20F69-4F09-4A0E-86B7-7A21790E5BA8}">
      <dgm:prSet/>
      <dgm:spPr/>
      <dgm:t>
        <a:bodyPr/>
        <a:lstStyle/>
        <a:p>
          <a:pPr rtl="0"/>
          <a:endParaRPr lang="en-US" dirty="0"/>
        </a:p>
      </dgm:t>
    </dgm:pt>
    <dgm:pt modelId="{D6975F7B-B3F3-4CA8-B8D4-CAE5D8714D06}" type="parTrans" cxnId="{4A33046C-090F-4D19-8AE4-82DF716E1735}">
      <dgm:prSet/>
      <dgm:spPr/>
      <dgm:t>
        <a:bodyPr/>
        <a:lstStyle/>
        <a:p>
          <a:endParaRPr lang="en-US"/>
        </a:p>
      </dgm:t>
    </dgm:pt>
    <dgm:pt modelId="{70CB414A-DD0A-4F30-8C94-EBFC5FD08E7E}" type="sibTrans" cxnId="{4A33046C-090F-4D19-8AE4-82DF716E1735}">
      <dgm:prSet/>
      <dgm:spPr/>
      <dgm:t>
        <a:bodyPr/>
        <a:lstStyle/>
        <a:p>
          <a:endParaRPr lang="en-US"/>
        </a:p>
      </dgm:t>
    </dgm:pt>
    <dgm:pt modelId="{DEED5A2D-8225-4266-A4C2-1B067C822623}">
      <dgm:prSet/>
      <dgm:spPr/>
      <dgm:t>
        <a:bodyPr/>
        <a:lstStyle/>
        <a:p>
          <a:pPr rtl="0"/>
          <a:r>
            <a:rPr lang="en-US" dirty="0" smtClean="0"/>
            <a:t>COMPLETION DATE</a:t>
          </a:r>
          <a:endParaRPr lang="en-US" dirty="0"/>
        </a:p>
      </dgm:t>
    </dgm:pt>
    <dgm:pt modelId="{7BC35CAC-1E8A-42D6-B3D8-4FC40107D7AD}" type="parTrans" cxnId="{733450DF-8F21-4E41-8940-E80EAE6F5035}">
      <dgm:prSet/>
      <dgm:spPr/>
      <dgm:t>
        <a:bodyPr/>
        <a:lstStyle/>
        <a:p>
          <a:endParaRPr lang="en-US"/>
        </a:p>
      </dgm:t>
    </dgm:pt>
    <dgm:pt modelId="{10973219-3DBF-42CA-8772-2DCCF1E73D27}" type="sibTrans" cxnId="{733450DF-8F21-4E41-8940-E80EAE6F5035}">
      <dgm:prSet/>
      <dgm:spPr/>
      <dgm:t>
        <a:bodyPr/>
        <a:lstStyle/>
        <a:p>
          <a:endParaRPr lang="en-US"/>
        </a:p>
      </dgm:t>
    </dgm:pt>
    <dgm:pt modelId="{572CD150-A904-4522-8A57-E95E2D1D17FC}">
      <dgm:prSet/>
      <dgm:spPr/>
      <dgm:t>
        <a:bodyPr/>
        <a:lstStyle/>
        <a:p>
          <a:pPr rtl="0"/>
          <a:endParaRPr lang="en-US" dirty="0"/>
        </a:p>
      </dgm:t>
    </dgm:pt>
    <dgm:pt modelId="{5DCB8194-C262-42A6-AABC-A376D81D5AFD}" type="parTrans" cxnId="{977FD80B-A879-49F8-9371-796A181F6AC1}">
      <dgm:prSet/>
      <dgm:spPr/>
      <dgm:t>
        <a:bodyPr/>
        <a:lstStyle/>
        <a:p>
          <a:endParaRPr lang="en-US"/>
        </a:p>
      </dgm:t>
    </dgm:pt>
    <dgm:pt modelId="{CE7FD0BB-456A-4801-AC9F-CBDCCFC17282}" type="sibTrans" cxnId="{977FD80B-A879-49F8-9371-796A181F6AC1}">
      <dgm:prSet/>
      <dgm:spPr/>
      <dgm:t>
        <a:bodyPr/>
        <a:lstStyle/>
        <a:p>
          <a:endParaRPr lang="en-US"/>
        </a:p>
      </dgm:t>
    </dgm:pt>
    <dgm:pt modelId="{D3ACD83E-7FFA-43DC-A269-00861E399795}">
      <dgm:prSet/>
      <dgm:spPr/>
      <dgm:t>
        <a:bodyPr/>
        <a:lstStyle/>
        <a:p>
          <a:pPr rtl="0"/>
          <a:r>
            <a:rPr lang="en-US" dirty="0" smtClean="0"/>
            <a:t>FRESH</a:t>
          </a:r>
          <a:endParaRPr lang="en-US" dirty="0"/>
        </a:p>
      </dgm:t>
    </dgm:pt>
    <dgm:pt modelId="{D3AD1FC7-F597-4628-B725-E48B358209C1}" type="parTrans" cxnId="{E904A5CF-C51E-4817-8BF2-57A401BAC0E9}">
      <dgm:prSet/>
      <dgm:spPr/>
    </dgm:pt>
    <dgm:pt modelId="{E65C3225-8296-49B6-8840-75254F7223BD}" type="sibTrans" cxnId="{E904A5CF-C51E-4817-8BF2-57A401BAC0E9}">
      <dgm:prSet/>
      <dgm:spPr/>
    </dgm:pt>
    <dgm:pt modelId="{B97BE0EC-7789-4E1D-8389-BA715C121EFB}" type="pres">
      <dgm:prSet presAssocID="{A32679AC-B026-4F19-99D3-F3E409AA11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C11403-1EEE-464A-BF2C-E0F3FD486B4F}" type="pres">
      <dgm:prSet presAssocID="{6444B037-76E3-4A21-9193-87010D61C999}" presName="linNode" presStyleCnt="0"/>
      <dgm:spPr/>
    </dgm:pt>
    <dgm:pt modelId="{E3C18D9D-566C-40F5-B445-A11C0EB80BDC}" type="pres">
      <dgm:prSet presAssocID="{6444B037-76E3-4A21-9193-87010D61C999}" presName="parentText" presStyleLbl="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8DB38-4098-4ED4-9C8F-D11FB4C8BDA4}" type="pres">
      <dgm:prSet presAssocID="{6444B037-76E3-4A21-9193-87010D61C999}" presName="descendantText" presStyleLbl="align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D8E6FC-0F60-4375-9532-58E976255FB3}" type="pres">
      <dgm:prSet presAssocID="{BD01E363-BF57-463A-87F4-8F143C02F0B7}" presName="sp" presStyleCnt="0"/>
      <dgm:spPr/>
    </dgm:pt>
    <dgm:pt modelId="{23D48196-220A-4373-AEAF-6E4BBC750993}" type="pres">
      <dgm:prSet presAssocID="{09FE4CE8-C639-4AD2-B381-D86E253FD224}" presName="linNode" presStyleCnt="0"/>
      <dgm:spPr/>
    </dgm:pt>
    <dgm:pt modelId="{9FC47422-F95F-4B11-852D-6AD55A94C3AC}" type="pres">
      <dgm:prSet presAssocID="{09FE4CE8-C639-4AD2-B381-D86E253FD224}" presName="parentText" presStyleLbl="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7FDF1-5934-4B75-A638-9A9DDD96AEFF}" type="pres">
      <dgm:prSet presAssocID="{09FE4CE8-C639-4AD2-B381-D86E253FD224}" presName="descendantText" presStyleLbl="align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EF9D7D-C1A1-4633-AE95-9AE32CADFD7A}" type="pres">
      <dgm:prSet presAssocID="{7307186C-70AA-4043-8C8F-71054B6A131F}" presName="sp" presStyleCnt="0"/>
      <dgm:spPr/>
    </dgm:pt>
    <dgm:pt modelId="{23128CE2-36B4-4713-8693-9EE29DB5B515}" type="pres">
      <dgm:prSet presAssocID="{35AC23B5-F9B2-40B1-AFCB-632494DA2B1F}" presName="linNode" presStyleCnt="0"/>
      <dgm:spPr/>
    </dgm:pt>
    <dgm:pt modelId="{2A8A0197-38D7-4E85-AD8B-9AED92BC2AC1}" type="pres">
      <dgm:prSet presAssocID="{35AC23B5-F9B2-40B1-AFCB-632494DA2B1F}" presName="parentText" presStyleLbl="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4DB60-D7AB-408E-92FB-8802B47050EE}" type="pres">
      <dgm:prSet presAssocID="{35AC23B5-F9B2-40B1-AFCB-632494DA2B1F}" presName="descendantText" presStyleLbl="align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78B46-91EF-43AB-93EF-A653AE1EDC54}" type="pres">
      <dgm:prSet presAssocID="{991FB3D5-2C96-4E51-9BD9-D117B51CED1E}" presName="sp" presStyleCnt="0"/>
      <dgm:spPr/>
    </dgm:pt>
    <dgm:pt modelId="{E7014AA2-78A5-4A8C-85B1-CDF37CED09F9}" type="pres">
      <dgm:prSet presAssocID="{A4F8B959-56AC-4D77-ADB9-2AEBBE48AFBA}" presName="linNode" presStyleCnt="0"/>
      <dgm:spPr/>
    </dgm:pt>
    <dgm:pt modelId="{02F530F2-D7A4-4C42-9777-79262C45D85E}" type="pres">
      <dgm:prSet presAssocID="{A4F8B959-56AC-4D77-ADB9-2AEBBE48AFBA}" presName="parentText" presStyleLbl="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0C2F3-D315-4445-BF12-CD3490768E1E}" type="pres">
      <dgm:prSet presAssocID="{A4F8B959-56AC-4D77-ADB9-2AEBBE48AFBA}" presName="descendantText" presStyleLbl="align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14B0B-C768-454B-9607-745085317E6F}" type="pres">
      <dgm:prSet presAssocID="{23BA2A2E-372A-4744-AAF8-7089F48E1047}" presName="sp" presStyleCnt="0"/>
      <dgm:spPr/>
    </dgm:pt>
    <dgm:pt modelId="{497B5CCB-9F5D-4286-A5BA-2A452E8FE0F8}" type="pres">
      <dgm:prSet presAssocID="{9855B234-FAE4-41BB-A73A-61DC5C351D37}" presName="linNode" presStyleCnt="0"/>
      <dgm:spPr/>
    </dgm:pt>
    <dgm:pt modelId="{E41F03C0-834E-4241-9807-86967D7F48AD}" type="pres">
      <dgm:prSet presAssocID="{9855B234-FAE4-41BB-A73A-61DC5C351D37}" presName="parentText" presStyleLbl="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ADC81-ACC1-47AC-BA2E-6857DC3613BE}" type="pres">
      <dgm:prSet presAssocID="{9855B234-FAE4-41BB-A73A-61DC5C351D37}" presName="descendantText" presStyleLbl="align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65106-2F66-4D31-8E2E-A03B5C4F1F45}" type="pres">
      <dgm:prSet presAssocID="{24B4F5AB-C03C-4A59-907D-B495B00F363E}" presName="sp" presStyleCnt="0"/>
      <dgm:spPr/>
    </dgm:pt>
    <dgm:pt modelId="{64923C3E-AADE-4C90-AFD3-FF14C1439EA1}" type="pres">
      <dgm:prSet presAssocID="{3492A3EA-F857-4A25-A268-5FF49272A1AD}" presName="linNode" presStyleCnt="0"/>
      <dgm:spPr/>
    </dgm:pt>
    <dgm:pt modelId="{CCA3FFD4-C052-47E6-97E2-E5D41EDE0038}" type="pres">
      <dgm:prSet presAssocID="{3492A3EA-F857-4A25-A268-5FF49272A1AD}" presName="parentText" presStyleLbl="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78F60-49E4-4A8E-B979-A22E4CC012BE}" type="pres">
      <dgm:prSet presAssocID="{3492A3EA-F857-4A25-A268-5FF49272A1AD}" presName="descendantText" presStyleLbl="align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3F2B2-846F-4586-A747-8105BC27EC88}" type="pres">
      <dgm:prSet presAssocID="{4A31D399-70FB-4A31-9C02-BE2F6B2385DB}" presName="sp" presStyleCnt="0"/>
      <dgm:spPr/>
    </dgm:pt>
    <dgm:pt modelId="{73695A44-9C9E-47B8-9342-44255CB75CAF}" type="pres">
      <dgm:prSet presAssocID="{B49EFE64-2F6D-481D-8F79-51D381165132}" presName="linNode" presStyleCnt="0"/>
      <dgm:spPr/>
    </dgm:pt>
    <dgm:pt modelId="{364AE365-D462-4652-8306-B5760DA7E2C9}" type="pres">
      <dgm:prSet presAssocID="{B49EFE64-2F6D-481D-8F79-51D381165132}" presName="parentText" presStyleLbl="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CDD03-74EC-4CFA-BAFA-6E85929FA0B1}" type="pres">
      <dgm:prSet presAssocID="{B49EFE64-2F6D-481D-8F79-51D381165132}" presName="descendantText" presStyleLbl="align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41DCE-FD1D-4437-B6F8-CF0EB04C9071}" type="pres">
      <dgm:prSet presAssocID="{4A89E645-5CA8-44A5-AFB1-741E8D6DAB90}" presName="sp" presStyleCnt="0"/>
      <dgm:spPr/>
    </dgm:pt>
    <dgm:pt modelId="{ACB27324-48E6-425E-865A-E00C7F27F141}" type="pres">
      <dgm:prSet presAssocID="{9AAF9F6A-7D9C-4DE4-A2FB-1475C5F2C244}" presName="linNode" presStyleCnt="0"/>
      <dgm:spPr/>
    </dgm:pt>
    <dgm:pt modelId="{4AAC7725-411D-4557-89A0-970FF965F538}" type="pres">
      <dgm:prSet presAssocID="{9AAF9F6A-7D9C-4DE4-A2FB-1475C5F2C244}" presName="parentText" presStyleLbl="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FC963-77F9-47A9-82FA-D1F4CF212A1C}" type="pres">
      <dgm:prSet presAssocID="{9AAF9F6A-7D9C-4DE4-A2FB-1475C5F2C244}" presName="descendantText" presStyleLbl="align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9DE6C-3B19-411E-B637-3072EAEF1EB8}" type="pres">
      <dgm:prSet presAssocID="{B2A14669-CFFF-49F5-B8DD-F8BEE1D8DABF}" presName="sp" presStyleCnt="0"/>
      <dgm:spPr/>
    </dgm:pt>
    <dgm:pt modelId="{B3CE3974-F152-46BB-B113-957CE2796B47}" type="pres">
      <dgm:prSet presAssocID="{DEED5A2D-8225-4266-A4C2-1B067C822623}" presName="linNode" presStyleCnt="0"/>
      <dgm:spPr/>
    </dgm:pt>
    <dgm:pt modelId="{E7D75AAE-C04B-4550-9542-A316CF75DB89}" type="pres">
      <dgm:prSet presAssocID="{DEED5A2D-8225-4266-A4C2-1B067C822623}" presName="parentText" presStyleLbl="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6CF13-004D-470E-9CA8-F4BF3D687DB2}" type="pres">
      <dgm:prSet presAssocID="{DEED5A2D-8225-4266-A4C2-1B067C822623}" presName="descendantText" presStyleLbl="align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7AE735-CAF0-4170-9C3D-A013C683C1EA}" type="presOf" srcId="{F02EA258-C873-4801-82B0-874559E02481}" destId="{D784DB60-D7AB-408E-92FB-8802B47050EE}" srcOrd="0" destOrd="0" presId="urn:microsoft.com/office/officeart/2005/8/layout/vList5"/>
    <dgm:cxn modelId="{889EEF32-D8FD-46B3-A31D-2EC4D6CA7C8C}" srcId="{A32679AC-B026-4F19-99D3-F3E409AA11B4}" destId="{3492A3EA-F857-4A25-A268-5FF49272A1AD}" srcOrd="5" destOrd="0" parTransId="{BEE7908E-0A81-43BA-BFFD-66A9F22C10C5}" sibTransId="{4A31D399-70FB-4A31-9C02-BE2F6B2385DB}"/>
    <dgm:cxn modelId="{F9076C11-C8F8-48CF-89B4-EF21C81EB5E0}" type="presOf" srcId="{75E3A9F0-8F47-405C-92E3-9E634BF1E68F}" destId="{63078F60-49E4-4A8E-B979-A22E4CC012BE}" srcOrd="0" destOrd="0" presId="urn:microsoft.com/office/officeart/2005/8/layout/vList5"/>
    <dgm:cxn modelId="{B4C0F044-A0B2-4947-BD65-2CE6D6C9C566}" type="presOf" srcId="{3BD20F69-4F09-4A0E-86B7-7A21790E5BA8}" destId="{3B7FC963-77F9-47A9-82FA-D1F4CF212A1C}" srcOrd="0" destOrd="0" presId="urn:microsoft.com/office/officeart/2005/8/layout/vList5"/>
    <dgm:cxn modelId="{B4639187-C190-4CE6-B745-953FB2E0E7A1}" type="presOf" srcId="{A32679AC-B026-4F19-99D3-F3E409AA11B4}" destId="{B97BE0EC-7789-4E1D-8389-BA715C121EFB}" srcOrd="0" destOrd="0" presId="urn:microsoft.com/office/officeart/2005/8/layout/vList5"/>
    <dgm:cxn modelId="{19F84131-47CD-41C2-ACDB-806D4A693608}" srcId="{A32679AC-B026-4F19-99D3-F3E409AA11B4}" destId="{A4F8B959-56AC-4D77-ADB9-2AEBBE48AFBA}" srcOrd="3" destOrd="0" parTransId="{7D0074F7-2691-4459-85FC-89126E9E994F}" sibTransId="{23BA2A2E-372A-4744-AAF8-7089F48E1047}"/>
    <dgm:cxn modelId="{21C9EC86-6E89-4AD0-8EAA-0E3CB29422FD}" type="presOf" srcId="{E013C456-2747-410B-9A66-E45DC806179E}" destId="{0AD7FDF1-5934-4B75-A638-9A9DDD96AEFF}" srcOrd="0" destOrd="0" presId="urn:microsoft.com/office/officeart/2005/8/layout/vList5"/>
    <dgm:cxn modelId="{FF70EF50-D3CE-4A84-9D36-81368BC11A70}" srcId="{A4F8B959-56AC-4D77-ADB9-2AEBBE48AFBA}" destId="{307810A8-456C-4F1B-A089-24217F3CB534}" srcOrd="1" destOrd="0" parTransId="{6EDA10ED-540D-4205-9D34-5C4121B3769F}" sibTransId="{38835F70-91E1-434D-8508-DB5F9890F21B}"/>
    <dgm:cxn modelId="{0BFA2F6D-08C8-4632-8A9C-73D18080C77B}" type="presOf" srcId="{DEED5A2D-8225-4266-A4C2-1B067C822623}" destId="{E7D75AAE-C04B-4550-9542-A316CF75DB89}" srcOrd="0" destOrd="0" presId="urn:microsoft.com/office/officeart/2005/8/layout/vList5"/>
    <dgm:cxn modelId="{F9CB6795-FD1D-4E94-9E88-298F03E02E43}" type="presOf" srcId="{3167D964-3ACA-47C0-9B8B-3F2A59257104}" destId="{D7DADC81-ACC1-47AC-BA2E-6857DC3613BE}" srcOrd="0" destOrd="0" presId="urn:microsoft.com/office/officeart/2005/8/layout/vList5"/>
    <dgm:cxn modelId="{40A65F09-89D0-48E5-8B42-487C044388AF}" type="presOf" srcId="{3492A3EA-F857-4A25-A268-5FF49272A1AD}" destId="{CCA3FFD4-C052-47E6-97E2-E5D41EDE0038}" srcOrd="0" destOrd="0" presId="urn:microsoft.com/office/officeart/2005/8/layout/vList5"/>
    <dgm:cxn modelId="{03F2B431-DAFC-4763-8DA0-DAF59FCD6CD5}" srcId="{A32679AC-B026-4F19-99D3-F3E409AA11B4}" destId="{6444B037-76E3-4A21-9193-87010D61C999}" srcOrd="0" destOrd="0" parTransId="{468730AD-FE83-4741-A42C-99D08E9B43FD}" sibTransId="{BD01E363-BF57-463A-87F4-8F143C02F0B7}"/>
    <dgm:cxn modelId="{E97B528A-32AC-42CB-9549-E8DF51C22C15}" srcId="{B49EFE64-2F6D-481D-8F79-51D381165132}" destId="{6F85806C-97D4-4AD8-B6F8-B10F20C03DD8}" srcOrd="0" destOrd="0" parTransId="{5A45133C-051C-4C65-96DA-1D9DF13BCF6B}" sibTransId="{7048D095-A16E-40DB-A97A-AEE3773B9185}"/>
    <dgm:cxn modelId="{4A33046C-090F-4D19-8AE4-82DF716E1735}" srcId="{9AAF9F6A-7D9C-4DE4-A2FB-1475C5F2C244}" destId="{3BD20F69-4F09-4A0E-86B7-7A21790E5BA8}" srcOrd="0" destOrd="0" parTransId="{D6975F7B-B3F3-4CA8-B8D4-CAE5D8714D06}" sibTransId="{70CB414A-DD0A-4F30-8C94-EBFC5FD08E7E}"/>
    <dgm:cxn modelId="{823A5E84-4C49-4B88-BD6B-0205AF62A61A}" srcId="{A32679AC-B026-4F19-99D3-F3E409AA11B4}" destId="{35AC23B5-F9B2-40B1-AFCB-632494DA2B1F}" srcOrd="2" destOrd="0" parTransId="{B251669E-4DCE-44BF-BEB1-A86743269D06}" sibTransId="{991FB3D5-2C96-4E51-9BD9-D117B51CED1E}"/>
    <dgm:cxn modelId="{E904A5CF-C51E-4817-8BF2-57A401BAC0E9}" srcId="{A4F8B959-56AC-4D77-ADB9-2AEBBE48AFBA}" destId="{D3ACD83E-7FFA-43DC-A269-00861E399795}" srcOrd="0" destOrd="0" parTransId="{D3AD1FC7-F597-4628-B725-E48B358209C1}" sibTransId="{E65C3225-8296-49B6-8840-75254F7223BD}"/>
    <dgm:cxn modelId="{733450DF-8F21-4E41-8940-E80EAE6F5035}" srcId="{A32679AC-B026-4F19-99D3-F3E409AA11B4}" destId="{DEED5A2D-8225-4266-A4C2-1B067C822623}" srcOrd="8" destOrd="0" parTransId="{7BC35CAC-1E8A-42D6-B3D8-4FC40107D7AD}" sibTransId="{10973219-3DBF-42CA-8772-2DCCF1E73D27}"/>
    <dgm:cxn modelId="{C1C98155-EAD9-4F0C-B56E-6A5C282CC82D}" type="presOf" srcId="{9AAF9F6A-7D9C-4DE4-A2FB-1475C5F2C244}" destId="{4AAC7725-411D-4557-89A0-970FF965F538}" srcOrd="0" destOrd="0" presId="urn:microsoft.com/office/officeart/2005/8/layout/vList5"/>
    <dgm:cxn modelId="{DE264E6C-7DC2-4F99-B0CB-53C47ED3FA9C}" type="presOf" srcId="{572CD150-A904-4522-8A57-E95E2D1D17FC}" destId="{C746CF13-004D-470E-9CA8-F4BF3D687DB2}" srcOrd="0" destOrd="0" presId="urn:microsoft.com/office/officeart/2005/8/layout/vList5"/>
    <dgm:cxn modelId="{B4A7A12E-72B8-43C4-8BDD-2282B2F3F54C}" srcId="{A32679AC-B026-4F19-99D3-F3E409AA11B4}" destId="{09FE4CE8-C639-4AD2-B381-D86E253FD224}" srcOrd="1" destOrd="0" parTransId="{648EC99C-EDCB-4FD4-BE52-4A7830B60466}" sibTransId="{7307186C-70AA-4043-8C8F-71054B6A131F}"/>
    <dgm:cxn modelId="{18B57A1D-54B2-4269-BD93-D637E7B6B537}" srcId="{09FE4CE8-C639-4AD2-B381-D86E253FD224}" destId="{E013C456-2747-410B-9A66-E45DC806179E}" srcOrd="0" destOrd="0" parTransId="{A6DD1DF1-174C-454A-A27D-B63C0ACA9C5A}" sibTransId="{392CF4A2-6E46-401C-816E-46B476796FF9}"/>
    <dgm:cxn modelId="{E2CF0A66-D6B5-4C3D-B379-97D7E19B9D42}" type="presOf" srcId="{6444B037-76E3-4A21-9193-87010D61C999}" destId="{E3C18D9D-566C-40F5-B445-A11C0EB80BDC}" srcOrd="0" destOrd="0" presId="urn:microsoft.com/office/officeart/2005/8/layout/vList5"/>
    <dgm:cxn modelId="{186F3004-AD13-460A-9CB9-41DBEF9107BB}" srcId="{A32679AC-B026-4F19-99D3-F3E409AA11B4}" destId="{9855B234-FAE4-41BB-A73A-61DC5C351D37}" srcOrd="4" destOrd="0" parTransId="{C76123A0-0C1F-44D8-A312-F8EF35253A60}" sibTransId="{24B4F5AB-C03C-4A59-907D-B495B00F363E}"/>
    <dgm:cxn modelId="{2F1FF6F5-6E40-42D0-AA73-C2B1A6706748}" type="presOf" srcId="{9855B234-FAE4-41BB-A73A-61DC5C351D37}" destId="{E41F03C0-834E-4241-9807-86967D7F48AD}" srcOrd="0" destOrd="0" presId="urn:microsoft.com/office/officeart/2005/8/layout/vList5"/>
    <dgm:cxn modelId="{11D22108-BC95-4DA8-9CCE-5665A1F43EE8}" type="presOf" srcId="{7FFFFA25-F1A1-4B3F-A606-178949DFFFDF}" destId="{3298DB38-4098-4ED4-9C8F-D11FB4C8BDA4}" srcOrd="0" destOrd="0" presId="urn:microsoft.com/office/officeart/2005/8/layout/vList5"/>
    <dgm:cxn modelId="{977FD80B-A879-49F8-9371-796A181F6AC1}" srcId="{DEED5A2D-8225-4266-A4C2-1B067C822623}" destId="{572CD150-A904-4522-8A57-E95E2D1D17FC}" srcOrd="0" destOrd="0" parTransId="{5DCB8194-C262-42A6-AABC-A376D81D5AFD}" sibTransId="{CE7FD0BB-456A-4801-AC9F-CBDCCFC17282}"/>
    <dgm:cxn modelId="{CC04F090-3968-42D3-B652-323AC5D64EC1}" type="presOf" srcId="{6F85806C-97D4-4AD8-B6F8-B10F20C03DD8}" destId="{6DECDD03-74EC-4CFA-BAFA-6E85929FA0B1}" srcOrd="0" destOrd="0" presId="urn:microsoft.com/office/officeart/2005/8/layout/vList5"/>
    <dgm:cxn modelId="{BF321ADD-E914-4C39-9AE2-59E0D261EFCC}" type="presOf" srcId="{35AC23B5-F9B2-40B1-AFCB-632494DA2B1F}" destId="{2A8A0197-38D7-4E85-AD8B-9AED92BC2AC1}" srcOrd="0" destOrd="0" presId="urn:microsoft.com/office/officeart/2005/8/layout/vList5"/>
    <dgm:cxn modelId="{ABD0E839-6924-4ED0-A37A-21963C065DCA}" srcId="{6444B037-76E3-4A21-9193-87010D61C999}" destId="{7FFFFA25-F1A1-4B3F-A606-178949DFFFDF}" srcOrd="0" destOrd="0" parTransId="{7DF09156-D671-47C2-AFA3-1418CCAB8CC1}" sibTransId="{332A363E-66F9-4BCE-8782-1087E539F514}"/>
    <dgm:cxn modelId="{27AFB0CE-BD7E-49DB-B20E-3AF3144EEF78}" type="presOf" srcId="{307810A8-456C-4F1B-A089-24217F3CB534}" destId="{8B30C2F3-D315-4445-BF12-CD3490768E1E}" srcOrd="0" destOrd="1" presId="urn:microsoft.com/office/officeart/2005/8/layout/vList5"/>
    <dgm:cxn modelId="{8D7F1D72-AC9C-4F0D-A060-BBB4825C1145}" srcId="{3492A3EA-F857-4A25-A268-5FF49272A1AD}" destId="{75E3A9F0-8F47-405C-92E3-9E634BF1E68F}" srcOrd="0" destOrd="0" parTransId="{F4829E54-39C2-4494-A4F8-69E333D3BAB4}" sibTransId="{062D160A-D1B2-4F00-93C9-94FF4A0007FC}"/>
    <dgm:cxn modelId="{28B5C07F-9BE0-4888-A4CE-FA34CDC35414}" srcId="{A32679AC-B026-4F19-99D3-F3E409AA11B4}" destId="{9AAF9F6A-7D9C-4DE4-A2FB-1475C5F2C244}" srcOrd="7" destOrd="0" parTransId="{0312C6F4-E61C-48AE-9903-C665F9459B36}" sibTransId="{B2A14669-CFFF-49F5-B8DD-F8BEE1D8DABF}"/>
    <dgm:cxn modelId="{65CA0033-D6A2-4C59-B8BE-3E2FD01B724F}" srcId="{9855B234-FAE4-41BB-A73A-61DC5C351D37}" destId="{3167D964-3ACA-47C0-9B8B-3F2A59257104}" srcOrd="0" destOrd="0" parTransId="{7831C8C2-D884-4C5B-AB10-702FC948897C}" sibTransId="{74EA56C3-49B0-497A-BA6F-557F5B3DC549}"/>
    <dgm:cxn modelId="{D618250F-5650-45A1-837A-16DE942D5DBA}" srcId="{35AC23B5-F9B2-40B1-AFCB-632494DA2B1F}" destId="{F02EA258-C873-4801-82B0-874559E02481}" srcOrd="0" destOrd="0" parTransId="{CFDB213F-BBA2-4A72-9E11-0D25731A6190}" sibTransId="{51A1A63C-BCD6-42DF-9E65-BAEE7F380AD7}"/>
    <dgm:cxn modelId="{88ACECFF-F1FC-4370-B97A-7EEB79C1C1C7}" type="presOf" srcId="{D3ACD83E-7FFA-43DC-A269-00861E399795}" destId="{8B30C2F3-D315-4445-BF12-CD3490768E1E}" srcOrd="0" destOrd="0" presId="urn:microsoft.com/office/officeart/2005/8/layout/vList5"/>
    <dgm:cxn modelId="{B25C7B70-76D4-4B84-A773-46A7507E76E2}" type="presOf" srcId="{09FE4CE8-C639-4AD2-B381-D86E253FD224}" destId="{9FC47422-F95F-4B11-852D-6AD55A94C3AC}" srcOrd="0" destOrd="0" presId="urn:microsoft.com/office/officeart/2005/8/layout/vList5"/>
    <dgm:cxn modelId="{256B0C7E-1FA1-45B1-ABDF-469F1ED4140D}" type="presOf" srcId="{B49EFE64-2F6D-481D-8F79-51D381165132}" destId="{364AE365-D462-4652-8306-B5760DA7E2C9}" srcOrd="0" destOrd="0" presId="urn:microsoft.com/office/officeart/2005/8/layout/vList5"/>
    <dgm:cxn modelId="{0CADE2AC-C120-458A-BF97-2F22A7948CED}" type="presOf" srcId="{A4F8B959-56AC-4D77-ADB9-2AEBBE48AFBA}" destId="{02F530F2-D7A4-4C42-9777-79262C45D85E}" srcOrd="0" destOrd="0" presId="urn:microsoft.com/office/officeart/2005/8/layout/vList5"/>
    <dgm:cxn modelId="{0DBBC6F8-3495-4F65-A868-58D813839176}" srcId="{A32679AC-B026-4F19-99D3-F3E409AA11B4}" destId="{B49EFE64-2F6D-481D-8F79-51D381165132}" srcOrd="6" destOrd="0" parTransId="{72CF411C-283D-4C44-89FD-F7A553209821}" sibTransId="{4A89E645-5CA8-44A5-AFB1-741E8D6DAB90}"/>
    <dgm:cxn modelId="{17492F34-C8F5-4ABC-BF94-81D1E28AB133}" type="presParOf" srcId="{B97BE0EC-7789-4E1D-8389-BA715C121EFB}" destId="{F0C11403-1EEE-464A-BF2C-E0F3FD486B4F}" srcOrd="0" destOrd="0" presId="urn:microsoft.com/office/officeart/2005/8/layout/vList5"/>
    <dgm:cxn modelId="{A71C77C6-D196-43A3-984A-B819B9CD2D06}" type="presParOf" srcId="{F0C11403-1EEE-464A-BF2C-E0F3FD486B4F}" destId="{E3C18D9D-566C-40F5-B445-A11C0EB80BDC}" srcOrd="0" destOrd="0" presId="urn:microsoft.com/office/officeart/2005/8/layout/vList5"/>
    <dgm:cxn modelId="{F99CF55B-02CE-4F51-8890-B97098E48D49}" type="presParOf" srcId="{F0C11403-1EEE-464A-BF2C-E0F3FD486B4F}" destId="{3298DB38-4098-4ED4-9C8F-D11FB4C8BDA4}" srcOrd="1" destOrd="0" presId="urn:microsoft.com/office/officeart/2005/8/layout/vList5"/>
    <dgm:cxn modelId="{3AAB4134-0F51-4681-BF80-404CBC5130B6}" type="presParOf" srcId="{B97BE0EC-7789-4E1D-8389-BA715C121EFB}" destId="{4BD8E6FC-0F60-4375-9532-58E976255FB3}" srcOrd="1" destOrd="0" presId="urn:microsoft.com/office/officeart/2005/8/layout/vList5"/>
    <dgm:cxn modelId="{A0AE487F-E7A3-4CFB-9279-5ED209CEE840}" type="presParOf" srcId="{B97BE0EC-7789-4E1D-8389-BA715C121EFB}" destId="{23D48196-220A-4373-AEAF-6E4BBC750993}" srcOrd="2" destOrd="0" presId="urn:microsoft.com/office/officeart/2005/8/layout/vList5"/>
    <dgm:cxn modelId="{C2AD487E-A995-44C7-AA68-FC4B81A08140}" type="presParOf" srcId="{23D48196-220A-4373-AEAF-6E4BBC750993}" destId="{9FC47422-F95F-4B11-852D-6AD55A94C3AC}" srcOrd="0" destOrd="0" presId="urn:microsoft.com/office/officeart/2005/8/layout/vList5"/>
    <dgm:cxn modelId="{6F7FB7CF-52D3-47A4-901D-A80186FC8E64}" type="presParOf" srcId="{23D48196-220A-4373-AEAF-6E4BBC750993}" destId="{0AD7FDF1-5934-4B75-A638-9A9DDD96AEFF}" srcOrd="1" destOrd="0" presId="urn:microsoft.com/office/officeart/2005/8/layout/vList5"/>
    <dgm:cxn modelId="{DC2EC5B3-5DA7-4ED1-88B2-03EF2D1EBDCB}" type="presParOf" srcId="{B97BE0EC-7789-4E1D-8389-BA715C121EFB}" destId="{F9EF9D7D-C1A1-4633-AE95-9AE32CADFD7A}" srcOrd="3" destOrd="0" presId="urn:microsoft.com/office/officeart/2005/8/layout/vList5"/>
    <dgm:cxn modelId="{8A88874D-DEED-46B5-86A1-5E736B1F66F6}" type="presParOf" srcId="{B97BE0EC-7789-4E1D-8389-BA715C121EFB}" destId="{23128CE2-36B4-4713-8693-9EE29DB5B515}" srcOrd="4" destOrd="0" presId="urn:microsoft.com/office/officeart/2005/8/layout/vList5"/>
    <dgm:cxn modelId="{0CEBEE21-3780-4350-BE32-A9F032BA75D5}" type="presParOf" srcId="{23128CE2-36B4-4713-8693-9EE29DB5B515}" destId="{2A8A0197-38D7-4E85-AD8B-9AED92BC2AC1}" srcOrd="0" destOrd="0" presId="urn:microsoft.com/office/officeart/2005/8/layout/vList5"/>
    <dgm:cxn modelId="{8EE7D098-8AAB-4565-974D-8BD5C5EC5C3A}" type="presParOf" srcId="{23128CE2-36B4-4713-8693-9EE29DB5B515}" destId="{D784DB60-D7AB-408E-92FB-8802B47050EE}" srcOrd="1" destOrd="0" presId="urn:microsoft.com/office/officeart/2005/8/layout/vList5"/>
    <dgm:cxn modelId="{9A5B3755-7D9E-4030-BFC4-D9841337968B}" type="presParOf" srcId="{B97BE0EC-7789-4E1D-8389-BA715C121EFB}" destId="{4D978B46-91EF-43AB-93EF-A653AE1EDC54}" srcOrd="5" destOrd="0" presId="urn:microsoft.com/office/officeart/2005/8/layout/vList5"/>
    <dgm:cxn modelId="{E9F5581C-2FBD-4A00-8338-D93DB323D96D}" type="presParOf" srcId="{B97BE0EC-7789-4E1D-8389-BA715C121EFB}" destId="{E7014AA2-78A5-4A8C-85B1-CDF37CED09F9}" srcOrd="6" destOrd="0" presId="urn:microsoft.com/office/officeart/2005/8/layout/vList5"/>
    <dgm:cxn modelId="{E6043032-FD76-42EA-B99C-5B01D9BA4739}" type="presParOf" srcId="{E7014AA2-78A5-4A8C-85B1-CDF37CED09F9}" destId="{02F530F2-D7A4-4C42-9777-79262C45D85E}" srcOrd="0" destOrd="0" presId="urn:microsoft.com/office/officeart/2005/8/layout/vList5"/>
    <dgm:cxn modelId="{1230F132-7408-41B9-96EB-AB3799C52EE0}" type="presParOf" srcId="{E7014AA2-78A5-4A8C-85B1-CDF37CED09F9}" destId="{8B30C2F3-D315-4445-BF12-CD3490768E1E}" srcOrd="1" destOrd="0" presId="urn:microsoft.com/office/officeart/2005/8/layout/vList5"/>
    <dgm:cxn modelId="{2B9AE8D7-C7A9-44FD-A055-AC46ABC4BBD2}" type="presParOf" srcId="{B97BE0EC-7789-4E1D-8389-BA715C121EFB}" destId="{95614B0B-C768-454B-9607-745085317E6F}" srcOrd="7" destOrd="0" presId="urn:microsoft.com/office/officeart/2005/8/layout/vList5"/>
    <dgm:cxn modelId="{7C73CECA-0B3E-41DD-8F90-49B9DB97770A}" type="presParOf" srcId="{B97BE0EC-7789-4E1D-8389-BA715C121EFB}" destId="{497B5CCB-9F5D-4286-A5BA-2A452E8FE0F8}" srcOrd="8" destOrd="0" presId="urn:microsoft.com/office/officeart/2005/8/layout/vList5"/>
    <dgm:cxn modelId="{3D767E1D-23D7-49D6-8367-542303B47B02}" type="presParOf" srcId="{497B5CCB-9F5D-4286-A5BA-2A452E8FE0F8}" destId="{E41F03C0-834E-4241-9807-86967D7F48AD}" srcOrd="0" destOrd="0" presId="urn:microsoft.com/office/officeart/2005/8/layout/vList5"/>
    <dgm:cxn modelId="{2AA9414A-B78F-453E-A335-4DEB34132D0D}" type="presParOf" srcId="{497B5CCB-9F5D-4286-A5BA-2A452E8FE0F8}" destId="{D7DADC81-ACC1-47AC-BA2E-6857DC3613BE}" srcOrd="1" destOrd="0" presId="urn:microsoft.com/office/officeart/2005/8/layout/vList5"/>
    <dgm:cxn modelId="{78C48DB0-F8F4-4F51-8119-56BFBE114812}" type="presParOf" srcId="{B97BE0EC-7789-4E1D-8389-BA715C121EFB}" destId="{4F565106-2F66-4D31-8E2E-A03B5C4F1F45}" srcOrd="9" destOrd="0" presId="urn:microsoft.com/office/officeart/2005/8/layout/vList5"/>
    <dgm:cxn modelId="{3ABF3FC9-4791-4FB5-A32B-27A0FDC062EC}" type="presParOf" srcId="{B97BE0EC-7789-4E1D-8389-BA715C121EFB}" destId="{64923C3E-AADE-4C90-AFD3-FF14C1439EA1}" srcOrd="10" destOrd="0" presId="urn:microsoft.com/office/officeart/2005/8/layout/vList5"/>
    <dgm:cxn modelId="{933BC5A8-9F5A-41D7-A484-A451B1517620}" type="presParOf" srcId="{64923C3E-AADE-4C90-AFD3-FF14C1439EA1}" destId="{CCA3FFD4-C052-47E6-97E2-E5D41EDE0038}" srcOrd="0" destOrd="0" presId="urn:microsoft.com/office/officeart/2005/8/layout/vList5"/>
    <dgm:cxn modelId="{8E76F95D-46AF-49EB-B953-2037C2C92CD3}" type="presParOf" srcId="{64923C3E-AADE-4C90-AFD3-FF14C1439EA1}" destId="{63078F60-49E4-4A8E-B979-A22E4CC012BE}" srcOrd="1" destOrd="0" presId="urn:microsoft.com/office/officeart/2005/8/layout/vList5"/>
    <dgm:cxn modelId="{9CF741BA-5AFD-4B50-B50F-AE4AE6167AD9}" type="presParOf" srcId="{B97BE0EC-7789-4E1D-8389-BA715C121EFB}" destId="{FB33F2B2-846F-4586-A747-8105BC27EC88}" srcOrd="11" destOrd="0" presId="urn:microsoft.com/office/officeart/2005/8/layout/vList5"/>
    <dgm:cxn modelId="{104632D3-0CF6-4470-A150-06FBBEB43E26}" type="presParOf" srcId="{B97BE0EC-7789-4E1D-8389-BA715C121EFB}" destId="{73695A44-9C9E-47B8-9342-44255CB75CAF}" srcOrd="12" destOrd="0" presId="urn:microsoft.com/office/officeart/2005/8/layout/vList5"/>
    <dgm:cxn modelId="{DC18B41B-BF0F-4570-9A20-5CD83315CBA7}" type="presParOf" srcId="{73695A44-9C9E-47B8-9342-44255CB75CAF}" destId="{364AE365-D462-4652-8306-B5760DA7E2C9}" srcOrd="0" destOrd="0" presId="urn:microsoft.com/office/officeart/2005/8/layout/vList5"/>
    <dgm:cxn modelId="{1A7DA275-75C3-4BC5-8217-5AFDDD4EC195}" type="presParOf" srcId="{73695A44-9C9E-47B8-9342-44255CB75CAF}" destId="{6DECDD03-74EC-4CFA-BAFA-6E85929FA0B1}" srcOrd="1" destOrd="0" presId="urn:microsoft.com/office/officeart/2005/8/layout/vList5"/>
    <dgm:cxn modelId="{7F8AF0BB-4DFC-417A-860F-9E97F158879D}" type="presParOf" srcId="{B97BE0EC-7789-4E1D-8389-BA715C121EFB}" destId="{12441DCE-FD1D-4437-B6F8-CF0EB04C9071}" srcOrd="13" destOrd="0" presId="urn:microsoft.com/office/officeart/2005/8/layout/vList5"/>
    <dgm:cxn modelId="{5206D726-A47F-4332-A12E-C41BF7AA9BB4}" type="presParOf" srcId="{B97BE0EC-7789-4E1D-8389-BA715C121EFB}" destId="{ACB27324-48E6-425E-865A-E00C7F27F141}" srcOrd="14" destOrd="0" presId="urn:microsoft.com/office/officeart/2005/8/layout/vList5"/>
    <dgm:cxn modelId="{BD1DB1D7-A54A-4815-94A0-414BF3CCA314}" type="presParOf" srcId="{ACB27324-48E6-425E-865A-E00C7F27F141}" destId="{4AAC7725-411D-4557-89A0-970FF965F538}" srcOrd="0" destOrd="0" presId="urn:microsoft.com/office/officeart/2005/8/layout/vList5"/>
    <dgm:cxn modelId="{08CCBDD5-0B48-4BBF-B95E-64D6E2AD86D0}" type="presParOf" srcId="{ACB27324-48E6-425E-865A-E00C7F27F141}" destId="{3B7FC963-77F9-47A9-82FA-D1F4CF212A1C}" srcOrd="1" destOrd="0" presId="urn:microsoft.com/office/officeart/2005/8/layout/vList5"/>
    <dgm:cxn modelId="{51F7A4AA-220F-4A72-9A06-99874A6C06F5}" type="presParOf" srcId="{B97BE0EC-7789-4E1D-8389-BA715C121EFB}" destId="{7499DE6C-3B19-411E-B637-3072EAEF1EB8}" srcOrd="15" destOrd="0" presId="urn:microsoft.com/office/officeart/2005/8/layout/vList5"/>
    <dgm:cxn modelId="{E7382419-569D-401E-9556-72281EB749F1}" type="presParOf" srcId="{B97BE0EC-7789-4E1D-8389-BA715C121EFB}" destId="{B3CE3974-F152-46BB-B113-957CE2796B47}" srcOrd="16" destOrd="0" presId="urn:microsoft.com/office/officeart/2005/8/layout/vList5"/>
    <dgm:cxn modelId="{ED1471A0-3CA0-4F3B-AA5D-2497C31241E7}" type="presParOf" srcId="{B3CE3974-F152-46BB-B113-957CE2796B47}" destId="{E7D75AAE-C04B-4550-9542-A316CF75DB89}" srcOrd="0" destOrd="0" presId="urn:microsoft.com/office/officeart/2005/8/layout/vList5"/>
    <dgm:cxn modelId="{8DC5B110-7928-448D-A562-FFEB81A45C86}" type="presParOf" srcId="{B3CE3974-F152-46BB-B113-957CE2796B47}" destId="{C746CF13-004D-470E-9CA8-F4BF3D687DB2}" srcOrd="1" destOrd="0" presId="urn:microsoft.com/office/officeart/2005/8/layout/vList5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8A6740A-5925-49E4-96BC-34787F9218C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5DB8C3-FA69-4015-8C31-33D59400F93E}">
      <dgm:prSet/>
      <dgm:spPr/>
      <dgm:t>
        <a:bodyPr/>
        <a:lstStyle/>
        <a:p>
          <a:pPr rtl="0"/>
          <a:r>
            <a:rPr lang="en-US" dirty="0" smtClean="0"/>
            <a:t>JOB ID</a:t>
          </a:r>
          <a:endParaRPr lang="en-US" dirty="0"/>
        </a:p>
      </dgm:t>
    </dgm:pt>
    <dgm:pt modelId="{2714D8BA-BD26-482E-86B4-1A2D25C6CB26}" type="parTrans" cxnId="{F5340326-1DD8-4B1A-988A-FBD884EA51D0}">
      <dgm:prSet/>
      <dgm:spPr/>
      <dgm:t>
        <a:bodyPr/>
        <a:lstStyle/>
        <a:p>
          <a:endParaRPr lang="en-US"/>
        </a:p>
      </dgm:t>
    </dgm:pt>
    <dgm:pt modelId="{89CF1C7B-F46A-4978-88C4-09AADD076E9E}" type="sibTrans" cxnId="{F5340326-1DD8-4B1A-988A-FBD884EA51D0}">
      <dgm:prSet/>
      <dgm:spPr/>
      <dgm:t>
        <a:bodyPr/>
        <a:lstStyle/>
        <a:p>
          <a:endParaRPr lang="en-US"/>
        </a:p>
      </dgm:t>
    </dgm:pt>
    <dgm:pt modelId="{5DABE200-B49D-498F-AF4A-ADFEAA54557A}">
      <dgm:prSet/>
      <dgm:spPr/>
      <dgm:t>
        <a:bodyPr/>
        <a:lstStyle/>
        <a:p>
          <a:pPr rtl="0"/>
          <a:endParaRPr lang="en-US" dirty="0"/>
        </a:p>
      </dgm:t>
    </dgm:pt>
    <dgm:pt modelId="{EC631DF4-4B1A-493F-961C-67A614B7BB9F}" type="parTrans" cxnId="{DE84B5D4-8F48-4ED9-8812-9A52306C3CEA}">
      <dgm:prSet/>
      <dgm:spPr/>
      <dgm:t>
        <a:bodyPr/>
        <a:lstStyle/>
        <a:p>
          <a:endParaRPr lang="en-US"/>
        </a:p>
      </dgm:t>
    </dgm:pt>
    <dgm:pt modelId="{9E33BE9F-6037-4639-A1FC-3EE87FFECEED}" type="sibTrans" cxnId="{DE84B5D4-8F48-4ED9-8812-9A52306C3CEA}">
      <dgm:prSet/>
      <dgm:spPr/>
      <dgm:t>
        <a:bodyPr/>
        <a:lstStyle/>
        <a:p>
          <a:endParaRPr lang="en-US"/>
        </a:p>
      </dgm:t>
    </dgm:pt>
    <dgm:pt modelId="{9A226934-3420-49E9-BBF3-32E9917C8122}">
      <dgm:prSet/>
      <dgm:spPr/>
      <dgm:t>
        <a:bodyPr/>
        <a:lstStyle/>
        <a:p>
          <a:pPr rtl="0"/>
          <a:r>
            <a:rPr lang="en-US" dirty="0" smtClean="0"/>
            <a:t>JOB DATE</a:t>
          </a:r>
          <a:endParaRPr lang="en-US" dirty="0"/>
        </a:p>
      </dgm:t>
    </dgm:pt>
    <dgm:pt modelId="{58EEDCF6-97B7-4ED7-BB3A-FD5140BA058C}" type="parTrans" cxnId="{22B98D94-713B-4002-BF1C-8D095853B8B1}">
      <dgm:prSet/>
      <dgm:spPr/>
      <dgm:t>
        <a:bodyPr/>
        <a:lstStyle/>
        <a:p>
          <a:endParaRPr lang="en-US"/>
        </a:p>
      </dgm:t>
    </dgm:pt>
    <dgm:pt modelId="{5AA78F5F-A9BF-4130-85FF-22B564472B5C}" type="sibTrans" cxnId="{22B98D94-713B-4002-BF1C-8D095853B8B1}">
      <dgm:prSet/>
      <dgm:spPr/>
      <dgm:t>
        <a:bodyPr/>
        <a:lstStyle/>
        <a:p>
          <a:endParaRPr lang="en-US"/>
        </a:p>
      </dgm:t>
    </dgm:pt>
    <dgm:pt modelId="{D88BA6F1-D522-430D-85E9-6E8A6ABC45A5}">
      <dgm:prSet/>
      <dgm:spPr/>
      <dgm:t>
        <a:bodyPr/>
        <a:lstStyle/>
        <a:p>
          <a:pPr rtl="0"/>
          <a:endParaRPr lang="en-US" dirty="0"/>
        </a:p>
      </dgm:t>
    </dgm:pt>
    <dgm:pt modelId="{C02944EF-C2B5-49D0-8991-ACF792A48BB1}" type="parTrans" cxnId="{81BA4C8F-DCA9-4924-926E-758677913770}">
      <dgm:prSet/>
      <dgm:spPr/>
      <dgm:t>
        <a:bodyPr/>
        <a:lstStyle/>
        <a:p>
          <a:endParaRPr lang="en-US"/>
        </a:p>
      </dgm:t>
    </dgm:pt>
    <dgm:pt modelId="{A23BF80F-55F2-458D-89BD-95DD42F22507}" type="sibTrans" cxnId="{81BA4C8F-DCA9-4924-926E-758677913770}">
      <dgm:prSet/>
      <dgm:spPr/>
      <dgm:t>
        <a:bodyPr/>
        <a:lstStyle/>
        <a:p>
          <a:endParaRPr lang="en-US"/>
        </a:p>
      </dgm:t>
    </dgm:pt>
    <dgm:pt modelId="{9D3C953D-4E24-4FF1-A350-B48794617523}">
      <dgm:prSet/>
      <dgm:spPr/>
      <dgm:t>
        <a:bodyPr/>
        <a:lstStyle/>
        <a:p>
          <a:pPr rtl="0"/>
          <a:r>
            <a:rPr lang="en-US" dirty="0" smtClean="0"/>
            <a:t>SL NO</a:t>
          </a:r>
          <a:endParaRPr lang="en-US" dirty="0"/>
        </a:p>
      </dgm:t>
    </dgm:pt>
    <dgm:pt modelId="{8B0ED437-01CC-447A-ABAC-04FB7D0C003C}" type="parTrans" cxnId="{F00B0531-23A6-463B-BA1E-C29A6EE7E2CF}">
      <dgm:prSet/>
      <dgm:spPr/>
      <dgm:t>
        <a:bodyPr/>
        <a:lstStyle/>
        <a:p>
          <a:endParaRPr lang="en-US"/>
        </a:p>
      </dgm:t>
    </dgm:pt>
    <dgm:pt modelId="{98B65048-3654-487B-86D5-16A2839E977F}" type="sibTrans" cxnId="{F00B0531-23A6-463B-BA1E-C29A6EE7E2CF}">
      <dgm:prSet/>
      <dgm:spPr/>
      <dgm:t>
        <a:bodyPr/>
        <a:lstStyle/>
        <a:p>
          <a:endParaRPr lang="en-US"/>
        </a:p>
      </dgm:t>
    </dgm:pt>
    <dgm:pt modelId="{3D9BF066-EBDA-4572-962A-F7EAD35A7C5B}">
      <dgm:prSet/>
      <dgm:spPr/>
      <dgm:t>
        <a:bodyPr/>
        <a:lstStyle/>
        <a:p>
          <a:pPr rtl="0"/>
          <a:r>
            <a:rPr lang="en-US" dirty="0" smtClean="0"/>
            <a:t>COMPANY NAME</a:t>
          </a:r>
          <a:endParaRPr lang="en-US" dirty="0"/>
        </a:p>
      </dgm:t>
    </dgm:pt>
    <dgm:pt modelId="{4D335EE6-FD6C-4FE8-A461-06C1B1EE18B2}" type="parTrans" cxnId="{D4A09553-6D98-41CD-8230-2F2BA182BF23}">
      <dgm:prSet/>
      <dgm:spPr/>
      <dgm:t>
        <a:bodyPr/>
        <a:lstStyle/>
        <a:p>
          <a:endParaRPr lang="en-US"/>
        </a:p>
      </dgm:t>
    </dgm:pt>
    <dgm:pt modelId="{FBE079AE-DA36-4AF4-85D7-2C73BC1D4145}" type="sibTrans" cxnId="{D4A09553-6D98-41CD-8230-2F2BA182BF23}">
      <dgm:prSet/>
      <dgm:spPr/>
      <dgm:t>
        <a:bodyPr/>
        <a:lstStyle/>
        <a:p>
          <a:endParaRPr lang="en-US"/>
        </a:p>
      </dgm:t>
    </dgm:pt>
    <dgm:pt modelId="{AF2BFAAA-1E96-4D07-B9B6-25B8B71ACA59}">
      <dgm:prSet/>
      <dgm:spPr/>
      <dgm:t>
        <a:bodyPr/>
        <a:lstStyle/>
        <a:p>
          <a:pPr rtl="0"/>
          <a:r>
            <a:rPr lang="en-US" dirty="0" smtClean="0"/>
            <a:t>STATUS</a:t>
          </a:r>
          <a:endParaRPr lang="en-US" dirty="0"/>
        </a:p>
      </dgm:t>
    </dgm:pt>
    <dgm:pt modelId="{6C9F7684-8334-41A4-9072-3D163F7C28AE}" type="parTrans" cxnId="{BD8FA8B2-4294-4BE9-AB6C-47D22F0AEB83}">
      <dgm:prSet/>
      <dgm:spPr/>
      <dgm:t>
        <a:bodyPr/>
        <a:lstStyle/>
        <a:p>
          <a:endParaRPr lang="en-US"/>
        </a:p>
      </dgm:t>
    </dgm:pt>
    <dgm:pt modelId="{E83A94DE-C40B-4D3E-B09A-3D2C7BF94843}" type="sibTrans" cxnId="{BD8FA8B2-4294-4BE9-AB6C-47D22F0AEB83}">
      <dgm:prSet/>
      <dgm:spPr/>
      <dgm:t>
        <a:bodyPr/>
        <a:lstStyle/>
        <a:p>
          <a:endParaRPr lang="en-US"/>
        </a:p>
      </dgm:t>
    </dgm:pt>
    <dgm:pt modelId="{AC763274-7806-4110-B456-5ECD8E41407A}">
      <dgm:prSet/>
      <dgm:spPr/>
      <dgm:t>
        <a:bodyPr/>
        <a:lstStyle/>
        <a:p>
          <a:pPr rtl="0"/>
          <a:endParaRPr lang="en-US" dirty="0"/>
        </a:p>
      </dgm:t>
    </dgm:pt>
    <dgm:pt modelId="{B44DA46D-9CBA-4DE9-A637-0D570A8550DA}" type="parTrans" cxnId="{B2D853DB-DE67-4A3A-A9AB-B1A9A80408E6}">
      <dgm:prSet/>
      <dgm:spPr/>
      <dgm:t>
        <a:bodyPr/>
        <a:lstStyle/>
        <a:p>
          <a:endParaRPr lang="en-US"/>
        </a:p>
      </dgm:t>
    </dgm:pt>
    <dgm:pt modelId="{39C4D707-518F-4AA9-B27E-B84B2C140D7B}" type="sibTrans" cxnId="{B2D853DB-DE67-4A3A-A9AB-B1A9A80408E6}">
      <dgm:prSet/>
      <dgm:spPr/>
      <dgm:t>
        <a:bodyPr/>
        <a:lstStyle/>
        <a:p>
          <a:endParaRPr lang="en-US"/>
        </a:p>
      </dgm:t>
    </dgm:pt>
    <dgm:pt modelId="{0A4C2E18-82CA-41EA-A0B8-599C4AD29529}">
      <dgm:prSet/>
      <dgm:spPr/>
      <dgm:t>
        <a:bodyPr/>
        <a:lstStyle/>
        <a:p>
          <a:pPr rtl="0"/>
          <a:r>
            <a:rPr lang="en-US" dirty="0" smtClean="0"/>
            <a:t>SUBMISSION DATE</a:t>
          </a:r>
          <a:endParaRPr lang="en-US" dirty="0"/>
        </a:p>
      </dgm:t>
    </dgm:pt>
    <dgm:pt modelId="{65822516-E9FD-4CCC-95A6-B0498EA0479B}" type="parTrans" cxnId="{8D5C9374-9DF7-4A2D-992C-3ECE85B80D4F}">
      <dgm:prSet/>
      <dgm:spPr/>
      <dgm:t>
        <a:bodyPr/>
        <a:lstStyle/>
        <a:p>
          <a:endParaRPr lang="en-US"/>
        </a:p>
      </dgm:t>
    </dgm:pt>
    <dgm:pt modelId="{62B398B9-4855-400C-A45C-27C9824820CB}" type="sibTrans" cxnId="{8D5C9374-9DF7-4A2D-992C-3ECE85B80D4F}">
      <dgm:prSet/>
      <dgm:spPr/>
      <dgm:t>
        <a:bodyPr/>
        <a:lstStyle/>
        <a:p>
          <a:endParaRPr lang="en-US"/>
        </a:p>
      </dgm:t>
    </dgm:pt>
    <dgm:pt modelId="{6FE0B499-BE48-470D-BA72-107F72FCF3B4}">
      <dgm:prSet/>
      <dgm:spPr/>
      <dgm:t>
        <a:bodyPr/>
        <a:lstStyle/>
        <a:p>
          <a:pPr rtl="0"/>
          <a:endParaRPr lang="en-US" dirty="0"/>
        </a:p>
      </dgm:t>
    </dgm:pt>
    <dgm:pt modelId="{B4AD6D9A-6B8B-4937-AA71-D6AA6371A181}" type="parTrans" cxnId="{04C916A1-C36D-4561-B75D-C8EBE1C691CE}">
      <dgm:prSet/>
      <dgm:spPr/>
      <dgm:t>
        <a:bodyPr/>
        <a:lstStyle/>
        <a:p>
          <a:endParaRPr lang="en-US"/>
        </a:p>
      </dgm:t>
    </dgm:pt>
    <dgm:pt modelId="{C0C0FD8B-265F-4031-A3AE-DACE578C83D4}" type="sibTrans" cxnId="{04C916A1-C36D-4561-B75D-C8EBE1C691CE}">
      <dgm:prSet/>
      <dgm:spPr/>
      <dgm:t>
        <a:bodyPr/>
        <a:lstStyle/>
        <a:p>
          <a:endParaRPr lang="en-US"/>
        </a:p>
      </dgm:t>
    </dgm:pt>
    <dgm:pt modelId="{08040409-CAC3-4F7A-8447-1AAA70ADBC10}">
      <dgm:prSet/>
      <dgm:spPr/>
      <dgm:t>
        <a:bodyPr/>
        <a:lstStyle/>
        <a:p>
          <a:pPr rtl="0"/>
          <a:r>
            <a:rPr lang="en-US" dirty="0" smtClean="0"/>
            <a:t>FILE NO</a:t>
          </a:r>
          <a:endParaRPr lang="en-US" dirty="0"/>
        </a:p>
      </dgm:t>
    </dgm:pt>
    <dgm:pt modelId="{1901DC42-7E80-402A-9771-E082AE5926E7}" type="parTrans" cxnId="{A7CD8C0C-DB59-44BB-BCCC-ADA08BC887AF}">
      <dgm:prSet/>
      <dgm:spPr/>
      <dgm:t>
        <a:bodyPr/>
        <a:lstStyle/>
        <a:p>
          <a:endParaRPr lang="en-US"/>
        </a:p>
      </dgm:t>
    </dgm:pt>
    <dgm:pt modelId="{FCA7C214-1429-43DC-9F98-4C7E4F275803}" type="sibTrans" cxnId="{A7CD8C0C-DB59-44BB-BCCC-ADA08BC887AF}">
      <dgm:prSet/>
      <dgm:spPr/>
      <dgm:t>
        <a:bodyPr/>
        <a:lstStyle/>
        <a:p>
          <a:endParaRPr lang="en-US"/>
        </a:p>
      </dgm:t>
    </dgm:pt>
    <dgm:pt modelId="{99C0CA00-81E6-413E-82AC-8C91FE9FDA44}">
      <dgm:prSet/>
      <dgm:spPr/>
      <dgm:t>
        <a:bodyPr/>
        <a:lstStyle/>
        <a:p>
          <a:pPr rtl="0"/>
          <a:endParaRPr lang="en-US" dirty="0"/>
        </a:p>
      </dgm:t>
    </dgm:pt>
    <dgm:pt modelId="{65EDA3CF-D128-4ED4-8134-75BAB32444C6}" type="parTrans" cxnId="{0C229BC9-FDE2-43E3-88EE-C68F63BEF46F}">
      <dgm:prSet/>
      <dgm:spPr/>
      <dgm:t>
        <a:bodyPr/>
        <a:lstStyle/>
        <a:p>
          <a:endParaRPr lang="en-US"/>
        </a:p>
      </dgm:t>
    </dgm:pt>
    <dgm:pt modelId="{13A1D0ED-C779-4B9D-90AB-4DAFE56970C3}" type="sibTrans" cxnId="{0C229BC9-FDE2-43E3-88EE-C68F63BEF46F}">
      <dgm:prSet/>
      <dgm:spPr/>
      <dgm:t>
        <a:bodyPr/>
        <a:lstStyle/>
        <a:p>
          <a:endParaRPr lang="en-US"/>
        </a:p>
      </dgm:t>
    </dgm:pt>
    <dgm:pt modelId="{94857C76-6077-400B-8281-51BE5B27EE1D}">
      <dgm:prSet/>
      <dgm:spPr/>
      <dgm:t>
        <a:bodyPr/>
        <a:lstStyle/>
        <a:p>
          <a:pPr rtl="0"/>
          <a:r>
            <a:rPr lang="en-US" dirty="0" smtClean="0"/>
            <a:t>COMPLETION DATE</a:t>
          </a:r>
          <a:endParaRPr lang="en-US" dirty="0"/>
        </a:p>
      </dgm:t>
    </dgm:pt>
    <dgm:pt modelId="{CB55645C-0575-44CD-9CBD-1DC1205BD17A}" type="parTrans" cxnId="{7BDD42AC-7640-4373-BEEC-575D56D22E6A}">
      <dgm:prSet/>
      <dgm:spPr/>
      <dgm:t>
        <a:bodyPr/>
        <a:lstStyle/>
        <a:p>
          <a:endParaRPr lang="en-US"/>
        </a:p>
      </dgm:t>
    </dgm:pt>
    <dgm:pt modelId="{C5589C08-48CB-4435-829B-31D1E98B1578}" type="sibTrans" cxnId="{7BDD42AC-7640-4373-BEEC-575D56D22E6A}">
      <dgm:prSet/>
      <dgm:spPr/>
      <dgm:t>
        <a:bodyPr/>
        <a:lstStyle/>
        <a:p>
          <a:endParaRPr lang="en-US"/>
        </a:p>
      </dgm:t>
    </dgm:pt>
    <dgm:pt modelId="{F8F5E491-140F-412A-91F1-9F3B7AB11684}">
      <dgm:prSet/>
      <dgm:spPr/>
      <dgm:t>
        <a:bodyPr/>
        <a:lstStyle/>
        <a:p>
          <a:pPr rtl="0"/>
          <a:endParaRPr lang="en-US" dirty="0"/>
        </a:p>
      </dgm:t>
    </dgm:pt>
    <dgm:pt modelId="{E8204078-461A-436B-B9DA-8238FF731D99}" type="parTrans" cxnId="{4B32AC89-201A-4767-A381-21A416399457}">
      <dgm:prSet/>
      <dgm:spPr/>
      <dgm:t>
        <a:bodyPr/>
        <a:lstStyle/>
        <a:p>
          <a:endParaRPr lang="en-US"/>
        </a:p>
      </dgm:t>
    </dgm:pt>
    <dgm:pt modelId="{5A086E3F-DB05-4D89-950D-59FFCF3637E6}" type="sibTrans" cxnId="{4B32AC89-201A-4767-A381-21A416399457}">
      <dgm:prSet/>
      <dgm:spPr/>
      <dgm:t>
        <a:bodyPr/>
        <a:lstStyle/>
        <a:p>
          <a:endParaRPr lang="en-US"/>
        </a:p>
      </dgm:t>
    </dgm:pt>
    <dgm:pt modelId="{6E402F2A-9053-4CBC-A6B4-3A65A30D311F}">
      <dgm:prSet/>
      <dgm:spPr/>
      <dgm:t>
        <a:bodyPr/>
        <a:lstStyle/>
        <a:p>
          <a:pPr rtl="0"/>
          <a:endParaRPr lang="en-US" dirty="0"/>
        </a:p>
      </dgm:t>
    </dgm:pt>
    <dgm:pt modelId="{2F33BDDD-3241-408A-936B-872EBCB7B7DA}" type="parTrans" cxnId="{3ECDA7DB-D628-423C-9731-B7840D3179F0}">
      <dgm:prSet/>
      <dgm:spPr/>
      <dgm:t>
        <a:bodyPr/>
        <a:lstStyle/>
        <a:p>
          <a:endParaRPr lang="en-US"/>
        </a:p>
      </dgm:t>
    </dgm:pt>
    <dgm:pt modelId="{9E21F47C-E907-485B-A416-99A72CB901DB}" type="sibTrans" cxnId="{3ECDA7DB-D628-423C-9731-B7840D3179F0}">
      <dgm:prSet/>
      <dgm:spPr/>
      <dgm:t>
        <a:bodyPr/>
        <a:lstStyle/>
        <a:p>
          <a:endParaRPr lang="en-US"/>
        </a:p>
      </dgm:t>
    </dgm:pt>
    <dgm:pt modelId="{4D50933A-5F0A-4D75-8B64-7EB13CB80839}">
      <dgm:prSet/>
      <dgm:spPr/>
      <dgm:t>
        <a:bodyPr/>
        <a:lstStyle/>
        <a:p>
          <a:pPr rtl="0"/>
          <a:endParaRPr lang="en-US" dirty="0"/>
        </a:p>
      </dgm:t>
    </dgm:pt>
    <dgm:pt modelId="{6723AF83-683A-497D-824F-B7EA9C5DA8E0}" type="parTrans" cxnId="{035F0645-3628-4C29-9A9C-7E4667CE6CC0}">
      <dgm:prSet/>
      <dgm:spPr/>
      <dgm:t>
        <a:bodyPr/>
        <a:lstStyle/>
        <a:p>
          <a:endParaRPr lang="en-US"/>
        </a:p>
      </dgm:t>
    </dgm:pt>
    <dgm:pt modelId="{C58513A4-70D0-4AAF-9DAC-2E6BB771E73A}" type="sibTrans" cxnId="{035F0645-3628-4C29-9A9C-7E4667CE6CC0}">
      <dgm:prSet/>
      <dgm:spPr/>
      <dgm:t>
        <a:bodyPr/>
        <a:lstStyle/>
        <a:p>
          <a:endParaRPr lang="en-US"/>
        </a:p>
      </dgm:t>
    </dgm:pt>
    <dgm:pt modelId="{708548B2-DCCD-434B-B5EA-D8305ECC73C1}">
      <dgm:prSet/>
      <dgm:spPr/>
      <dgm:t>
        <a:bodyPr/>
        <a:lstStyle/>
        <a:p>
          <a:pPr rtl="0"/>
          <a:endParaRPr lang="en-US" dirty="0"/>
        </a:p>
      </dgm:t>
    </dgm:pt>
    <dgm:pt modelId="{E9D783BC-3B83-4B09-8CD2-D7C2550CB287}" type="parTrans" cxnId="{55CF6BF3-4C49-4F83-AB17-CB3A4E44D2C3}">
      <dgm:prSet/>
      <dgm:spPr/>
      <dgm:t>
        <a:bodyPr/>
        <a:lstStyle/>
        <a:p>
          <a:endParaRPr lang="en-US"/>
        </a:p>
      </dgm:t>
    </dgm:pt>
    <dgm:pt modelId="{B082E9E6-F63C-41C7-A211-B26BA8C8C7E3}" type="sibTrans" cxnId="{55CF6BF3-4C49-4F83-AB17-CB3A4E44D2C3}">
      <dgm:prSet/>
      <dgm:spPr/>
      <dgm:t>
        <a:bodyPr/>
        <a:lstStyle/>
        <a:p>
          <a:endParaRPr lang="en-US"/>
        </a:p>
      </dgm:t>
    </dgm:pt>
    <dgm:pt modelId="{462DBACA-F79C-4C56-9645-5D10AF2C97A0}" type="pres">
      <dgm:prSet presAssocID="{68A6740A-5925-49E4-96BC-34787F9218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8F176E-2023-485E-B93D-6E9FCF621927}" type="pres">
      <dgm:prSet presAssocID="{F65DB8C3-FA69-4015-8C31-33D59400F93E}" presName="linNode" presStyleCnt="0"/>
      <dgm:spPr/>
    </dgm:pt>
    <dgm:pt modelId="{D4C7463B-A914-417F-8AA4-A83047DE91B8}" type="pres">
      <dgm:prSet presAssocID="{F65DB8C3-FA69-4015-8C31-33D59400F93E}" presName="parentText" presStyleLbl="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5A038-540D-4AD6-8EC5-DAE8C0FB644F}" type="pres">
      <dgm:prSet presAssocID="{F65DB8C3-FA69-4015-8C31-33D59400F93E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466C9-E588-49C2-ADC3-9D174582AC2D}" type="pres">
      <dgm:prSet presAssocID="{89CF1C7B-F46A-4978-88C4-09AADD076E9E}" presName="sp" presStyleCnt="0"/>
      <dgm:spPr/>
    </dgm:pt>
    <dgm:pt modelId="{24090D00-9C48-4674-9361-84DFA82CF864}" type="pres">
      <dgm:prSet presAssocID="{9A226934-3420-49E9-BBF3-32E9917C8122}" presName="linNode" presStyleCnt="0"/>
      <dgm:spPr/>
    </dgm:pt>
    <dgm:pt modelId="{8E57B5F3-C853-45E6-BB3C-6DB23AC92272}" type="pres">
      <dgm:prSet presAssocID="{9A226934-3420-49E9-BBF3-32E9917C8122}" presName="parentText" presStyleLbl="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088948-2983-4D40-B046-4A7BC8F996F5}" type="pres">
      <dgm:prSet presAssocID="{9A226934-3420-49E9-BBF3-32E9917C8122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96986-EF1E-4338-BBB8-142237A8ED9C}" type="pres">
      <dgm:prSet presAssocID="{5AA78F5F-A9BF-4130-85FF-22B564472B5C}" presName="sp" presStyleCnt="0"/>
      <dgm:spPr/>
    </dgm:pt>
    <dgm:pt modelId="{EA842D82-5255-4442-95B8-076784457E4F}" type="pres">
      <dgm:prSet presAssocID="{9D3C953D-4E24-4FF1-A350-B48794617523}" presName="linNode" presStyleCnt="0"/>
      <dgm:spPr/>
    </dgm:pt>
    <dgm:pt modelId="{B4F4B88C-F504-457D-80DF-381283DC3947}" type="pres">
      <dgm:prSet presAssocID="{9D3C953D-4E24-4FF1-A350-B48794617523}" presName="parentText" presStyleLbl="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734A1-7EC2-4F7C-97D7-3B197A362F8E}" type="pres">
      <dgm:prSet presAssocID="{9D3C953D-4E24-4FF1-A350-B48794617523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88929-FD0A-480B-95DD-9EF385AD88CB}" type="pres">
      <dgm:prSet presAssocID="{98B65048-3654-487B-86D5-16A2839E977F}" presName="sp" presStyleCnt="0"/>
      <dgm:spPr/>
    </dgm:pt>
    <dgm:pt modelId="{597AAD77-6474-40D6-8EF3-DA469174AEF8}" type="pres">
      <dgm:prSet presAssocID="{3D9BF066-EBDA-4572-962A-F7EAD35A7C5B}" presName="linNode" presStyleCnt="0"/>
      <dgm:spPr/>
    </dgm:pt>
    <dgm:pt modelId="{2FCA1353-EF11-4374-9944-EA34733F40A8}" type="pres">
      <dgm:prSet presAssocID="{3D9BF066-EBDA-4572-962A-F7EAD35A7C5B}" presName="parentText" presStyleLbl="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63A55-F77F-498A-868F-DBAFD6BE961A}" type="pres">
      <dgm:prSet presAssocID="{3D9BF066-EBDA-4572-962A-F7EAD35A7C5B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B6CA9F-C476-4DAE-9AFF-32194B622305}" type="pres">
      <dgm:prSet presAssocID="{FBE079AE-DA36-4AF4-85D7-2C73BC1D4145}" presName="sp" presStyleCnt="0"/>
      <dgm:spPr/>
    </dgm:pt>
    <dgm:pt modelId="{C8CAEADB-28BD-4445-AE3A-06EFF7DC9FA8}" type="pres">
      <dgm:prSet presAssocID="{AF2BFAAA-1E96-4D07-B9B6-25B8B71ACA59}" presName="linNode" presStyleCnt="0"/>
      <dgm:spPr/>
    </dgm:pt>
    <dgm:pt modelId="{41DA4400-9E55-44CB-A3BA-28E638261C95}" type="pres">
      <dgm:prSet presAssocID="{AF2BFAAA-1E96-4D07-B9B6-25B8B71ACA59}" presName="parentText" presStyleLbl="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DFF46-0C34-4EF6-A0BB-B73ADAA64567}" type="pres">
      <dgm:prSet presAssocID="{AF2BFAAA-1E96-4D07-B9B6-25B8B71ACA59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AF0E7-1FD7-4144-B451-1F305DBA5641}" type="pres">
      <dgm:prSet presAssocID="{E83A94DE-C40B-4D3E-B09A-3D2C7BF94843}" presName="sp" presStyleCnt="0"/>
      <dgm:spPr/>
    </dgm:pt>
    <dgm:pt modelId="{9755F8DD-4FD5-4F62-ACA3-476073294274}" type="pres">
      <dgm:prSet presAssocID="{0A4C2E18-82CA-41EA-A0B8-599C4AD29529}" presName="linNode" presStyleCnt="0"/>
      <dgm:spPr/>
    </dgm:pt>
    <dgm:pt modelId="{3F1DD621-BDC8-4036-BA63-3D2218B7DBBF}" type="pres">
      <dgm:prSet presAssocID="{0A4C2E18-82CA-41EA-A0B8-599C4AD29529}" presName="parentText" presStyleLbl="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CBD67A-6BB6-4120-B78B-8FC5FC804779}" type="pres">
      <dgm:prSet presAssocID="{0A4C2E18-82CA-41EA-A0B8-599C4AD29529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66D045-63BA-411D-B91F-005C7BEB236F}" type="pres">
      <dgm:prSet presAssocID="{62B398B9-4855-400C-A45C-27C9824820CB}" presName="sp" presStyleCnt="0"/>
      <dgm:spPr/>
    </dgm:pt>
    <dgm:pt modelId="{0F7A6D31-0221-44A1-8685-22DADDA3EA37}" type="pres">
      <dgm:prSet presAssocID="{08040409-CAC3-4F7A-8447-1AAA70ADBC10}" presName="linNode" presStyleCnt="0"/>
      <dgm:spPr/>
    </dgm:pt>
    <dgm:pt modelId="{F96D62CA-D901-431A-A4EA-6E136D149F3C}" type="pres">
      <dgm:prSet presAssocID="{08040409-CAC3-4F7A-8447-1AAA70ADBC10}" presName="parentText" presStyleLbl="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0239A-CCEF-476D-AFEE-DAF039E3B5C6}" type="pres">
      <dgm:prSet presAssocID="{08040409-CAC3-4F7A-8447-1AAA70ADBC10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37917A-6089-4ADF-A2CC-52D9E7BB2789}" type="pres">
      <dgm:prSet presAssocID="{FCA7C214-1429-43DC-9F98-4C7E4F275803}" presName="sp" presStyleCnt="0"/>
      <dgm:spPr/>
    </dgm:pt>
    <dgm:pt modelId="{172CC35F-9909-4F9B-9189-AF8B42B826AD}" type="pres">
      <dgm:prSet presAssocID="{94857C76-6077-400B-8281-51BE5B27EE1D}" presName="linNode" presStyleCnt="0"/>
      <dgm:spPr/>
    </dgm:pt>
    <dgm:pt modelId="{30970CEC-B09D-4675-9E66-2D01596A24A7}" type="pres">
      <dgm:prSet presAssocID="{94857C76-6077-400B-8281-51BE5B27EE1D}" presName="parentText" presStyleLbl="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522A4-68FC-4751-A6AE-CCA9ADA79B7E}" type="pres">
      <dgm:prSet presAssocID="{94857C76-6077-400B-8281-51BE5B27EE1D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A52FB-73F5-4D88-AFA5-D3266D2330C9}" type="pres">
      <dgm:prSet presAssocID="{C5589C08-48CB-4435-829B-31D1E98B1578}" presName="sp" presStyleCnt="0"/>
      <dgm:spPr/>
    </dgm:pt>
    <dgm:pt modelId="{9276AD68-C0C8-456E-80E8-BBA939FE5C0A}" type="pres">
      <dgm:prSet presAssocID="{6E402F2A-9053-4CBC-A6B4-3A65A30D311F}" presName="linNode" presStyleCnt="0"/>
      <dgm:spPr/>
    </dgm:pt>
    <dgm:pt modelId="{7E5BD4E6-9063-44E8-A8F8-99CE7D683128}" type="pres">
      <dgm:prSet presAssocID="{6E402F2A-9053-4CBC-A6B4-3A65A30D311F}" presName="parentText" presStyleLbl="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CD8C0C-DB59-44BB-BCCC-ADA08BC887AF}" srcId="{68A6740A-5925-49E4-96BC-34787F9218C9}" destId="{08040409-CAC3-4F7A-8447-1AAA70ADBC10}" srcOrd="6" destOrd="0" parTransId="{1901DC42-7E80-402A-9771-E082AE5926E7}" sibTransId="{FCA7C214-1429-43DC-9F98-4C7E4F275803}"/>
    <dgm:cxn modelId="{48FF7482-F366-44BE-A0B3-B1C0DE0BE266}" type="presOf" srcId="{94857C76-6077-400B-8281-51BE5B27EE1D}" destId="{30970CEC-B09D-4675-9E66-2D01596A24A7}" srcOrd="0" destOrd="0" presId="urn:microsoft.com/office/officeart/2005/8/layout/vList5"/>
    <dgm:cxn modelId="{525CAF08-B74D-4C90-810C-3BB16422BB5B}" type="presOf" srcId="{AC763274-7806-4110-B456-5ECD8E41407A}" destId="{39BDFF46-0C34-4EF6-A0BB-B73ADAA64567}" srcOrd="0" destOrd="0" presId="urn:microsoft.com/office/officeart/2005/8/layout/vList5"/>
    <dgm:cxn modelId="{0C229BC9-FDE2-43E3-88EE-C68F63BEF46F}" srcId="{08040409-CAC3-4F7A-8447-1AAA70ADBC10}" destId="{99C0CA00-81E6-413E-82AC-8C91FE9FDA44}" srcOrd="0" destOrd="0" parTransId="{65EDA3CF-D128-4ED4-8134-75BAB32444C6}" sibTransId="{13A1D0ED-C779-4B9D-90AB-4DAFE56970C3}"/>
    <dgm:cxn modelId="{DE84B5D4-8F48-4ED9-8812-9A52306C3CEA}" srcId="{F65DB8C3-FA69-4015-8C31-33D59400F93E}" destId="{5DABE200-B49D-498F-AF4A-ADFEAA54557A}" srcOrd="0" destOrd="0" parTransId="{EC631DF4-4B1A-493F-961C-67A614B7BB9F}" sibTransId="{9E33BE9F-6037-4639-A1FC-3EE87FFECEED}"/>
    <dgm:cxn modelId="{04C916A1-C36D-4561-B75D-C8EBE1C691CE}" srcId="{0A4C2E18-82CA-41EA-A0B8-599C4AD29529}" destId="{6FE0B499-BE48-470D-BA72-107F72FCF3B4}" srcOrd="0" destOrd="0" parTransId="{B4AD6D9A-6B8B-4937-AA71-D6AA6371A181}" sibTransId="{C0C0FD8B-265F-4031-A3AE-DACE578C83D4}"/>
    <dgm:cxn modelId="{7BDD42AC-7640-4373-BEEC-575D56D22E6A}" srcId="{68A6740A-5925-49E4-96BC-34787F9218C9}" destId="{94857C76-6077-400B-8281-51BE5B27EE1D}" srcOrd="7" destOrd="0" parTransId="{CB55645C-0575-44CD-9CBD-1DC1205BD17A}" sibTransId="{C5589C08-48CB-4435-829B-31D1E98B1578}"/>
    <dgm:cxn modelId="{22B98D94-713B-4002-BF1C-8D095853B8B1}" srcId="{68A6740A-5925-49E4-96BC-34787F9218C9}" destId="{9A226934-3420-49E9-BBF3-32E9917C8122}" srcOrd="1" destOrd="0" parTransId="{58EEDCF6-97B7-4ED7-BB3A-FD5140BA058C}" sibTransId="{5AA78F5F-A9BF-4130-85FF-22B564472B5C}"/>
    <dgm:cxn modelId="{81BA4C8F-DCA9-4924-926E-758677913770}" srcId="{9A226934-3420-49E9-BBF3-32E9917C8122}" destId="{D88BA6F1-D522-430D-85E9-6E8A6ABC45A5}" srcOrd="0" destOrd="0" parTransId="{C02944EF-C2B5-49D0-8991-ACF792A48BB1}" sibTransId="{A23BF80F-55F2-458D-89BD-95DD42F22507}"/>
    <dgm:cxn modelId="{04E18D90-686A-4A2D-BF52-D745FB751C6B}" type="presOf" srcId="{68A6740A-5925-49E4-96BC-34787F9218C9}" destId="{462DBACA-F79C-4C56-9645-5D10AF2C97A0}" srcOrd="0" destOrd="0" presId="urn:microsoft.com/office/officeart/2005/8/layout/vList5"/>
    <dgm:cxn modelId="{822A3755-6628-4D01-80F3-5DFAE8698361}" type="presOf" srcId="{5DABE200-B49D-498F-AF4A-ADFEAA54557A}" destId="{1B35A038-540D-4AD6-8EC5-DAE8C0FB644F}" srcOrd="0" destOrd="0" presId="urn:microsoft.com/office/officeart/2005/8/layout/vList5"/>
    <dgm:cxn modelId="{DF4ABC6A-A7E9-447F-AE74-0825948F957E}" type="presOf" srcId="{3D9BF066-EBDA-4572-962A-F7EAD35A7C5B}" destId="{2FCA1353-EF11-4374-9944-EA34733F40A8}" srcOrd="0" destOrd="0" presId="urn:microsoft.com/office/officeart/2005/8/layout/vList5"/>
    <dgm:cxn modelId="{357E8B1F-D781-4971-99D1-17EDB2DD5D1F}" type="presOf" srcId="{9A226934-3420-49E9-BBF3-32E9917C8122}" destId="{8E57B5F3-C853-45E6-BB3C-6DB23AC92272}" srcOrd="0" destOrd="0" presId="urn:microsoft.com/office/officeart/2005/8/layout/vList5"/>
    <dgm:cxn modelId="{CDF29BBF-B9D4-4CBC-A97A-AA1B55935976}" type="presOf" srcId="{4D50933A-5F0A-4D75-8B64-7EB13CB80839}" destId="{B8B734A1-7EC2-4F7C-97D7-3B197A362F8E}" srcOrd="0" destOrd="0" presId="urn:microsoft.com/office/officeart/2005/8/layout/vList5"/>
    <dgm:cxn modelId="{B2D853DB-DE67-4A3A-A9AB-B1A9A80408E6}" srcId="{AF2BFAAA-1E96-4D07-B9B6-25B8B71ACA59}" destId="{AC763274-7806-4110-B456-5ECD8E41407A}" srcOrd="0" destOrd="0" parTransId="{B44DA46D-9CBA-4DE9-A637-0D570A8550DA}" sibTransId="{39C4D707-518F-4AA9-B27E-B84B2C140D7B}"/>
    <dgm:cxn modelId="{8D5C9374-9DF7-4A2D-992C-3ECE85B80D4F}" srcId="{68A6740A-5925-49E4-96BC-34787F9218C9}" destId="{0A4C2E18-82CA-41EA-A0B8-599C4AD29529}" srcOrd="5" destOrd="0" parTransId="{65822516-E9FD-4CCC-95A6-B0498EA0479B}" sibTransId="{62B398B9-4855-400C-A45C-27C9824820CB}"/>
    <dgm:cxn modelId="{FC9F0E4E-9FD1-4EB4-85E9-21530C145802}" type="presOf" srcId="{99C0CA00-81E6-413E-82AC-8C91FE9FDA44}" destId="{87C0239A-CCEF-476D-AFEE-DAF039E3B5C6}" srcOrd="0" destOrd="0" presId="urn:microsoft.com/office/officeart/2005/8/layout/vList5"/>
    <dgm:cxn modelId="{4B32AC89-201A-4767-A381-21A416399457}" srcId="{94857C76-6077-400B-8281-51BE5B27EE1D}" destId="{F8F5E491-140F-412A-91F1-9F3B7AB11684}" srcOrd="0" destOrd="0" parTransId="{E8204078-461A-436B-B9DA-8238FF731D99}" sibTransId="{5A086E3F-DB05-4D89-950D-59FFCF3637E6}"/>
    <dgm:cxn modelId="{2AD78116-4B33-41D6-9CFF-E57C4844681C}" type="presOf" srcId="{0A4C2E18-82CA-41EA-A0B8-599C4AD29529}" destId="{3F1DD621-BDC8-4036-BA63-3D2218B7DBBF}" srcOrd="0" destOrd="0" presId="urn:microsoft.com/office/officeart/2005/8/layout/vList5"/>
    <dgm:cxn modelId="{F5340326-1DD8-4B1A-988A-FBD884EA51D0}" srcId="{68A6740A-5925-49E4-96BC-34787F9218C9}" destId="{F65DB8C3-FA69-4015-8C31-33D59400F93E}" srcOrd="0" destOrd="0" parTransId="{2714D8BA-BD26-482E-86B4-1A2D25C6CB26}" sibTransId="{89CF1C7B-F46A-4978-88C4-09AADD076E9E}"/>
    <dgm:cxn modelId="{B56A5132-55FD-4A7E-9466-35EB191F265B}" type="presOf" srcId="{708548B2-DCCD-434B-B5EA-D8305ECC73C1}" destId="{E3063A55-F77F-498A-868F-DBAFD6BE961A}" srcOrd="0" destOrd="0" presId="urn:microsoft.com/office/officeart/2005/8/layout/vList5"/>
    <dgm:cxn modelId="{ADB206B3-F79E-46E5-A736-21F1ADE3AA72}" type="presOf" srcId="{D88BA6F1-D522-430D-85E9-6E8A6ABC45A5}" destId="{1B088948-2983-4D40-B046-4A7BC8F996F5}" srcOrd="0" destOrd="0" presId="urn:microsoft.com/office/officeart/2005/8/layout/vList5"/>
    <dgm:cxn modelId="{D4A09553-6D98-41CD-8230-2F2BA182BF23}" srcId="{68A6740A-5925-49E4-96BC-34787F9218C9}" destId="{3D9BF066-EBDA-4572-962A-F7EAD35A7C5B}" srcOrd="3" destOrd="0" parTransId="{4D335EE6-FD6C-4FE8-A461-06C1B1EE18B2}" sibTransId="{FBE079AE-DA36-4AF4-85D7-2C73BC1D4145}"/>
    <dgm:cxn modelId="{0A8ADA63-98C4-4344-8430-35C474381C88}" type="presOf" srcId="{AF2BFAAA-1E96-4D07-B9B6-25B8B71ACA59}" destId="{41DA4400-9E55-44CB-A3BA-28E638261C95}" srcOrd="0" destOrd="0" presId="urn:microsoft.com/office/officeart/2005/8/layout/vList5"/>
    <dgm:cxn modelId="{F00B0531-23A6-463B-BA1E-C29A6EE7E2CF}" srcId="{68A6740A-5925-49E4-96BC-34787F9218C9}" destId="{9D3C953D-4E24-4FF1-A350-B48794617523}" srcOrd="2" destOrd="0" parTransId="{8B0ED437-01CC-447A-ABAC-04FB7D0C003C}" sibTransId="{98B65048-3654-487B-86D5-16A2839E977F}"/>
    <dgm:cxn modelId="{EBD9A4FA-AEE4-43AF-9C1C-BC093016EA56}" type="presOf" srcId="{6E402F2A-9053-4CBC-A6B4-3A65A30D311F}" destId="{7E5BD4E6-9063-44E8-A8F8-99CE7D683128}" srcOrd="0" destOrd="0" presId="urn:microsoft.com/office/officeart/2005/8/layout/vList5"/>
    <dgm:cxn modelId="{BD8FA8B2-4294-4BE9-AB6C-47D22F0AEB83}" srcId="{68A6740A-5925-49E4-96BC-34787F9218C9}" destId="{AF2BFAAA-1E96-4D07-B9B6-25B8B71ACA59}" srcOrd="4" destOrd="0" parTransId="{6C9F7684-8334-41A4-9072-3D163F7C28AE}" sibTransId="{E83A94DE-C40B-4D3E-B09A-3D2C7BF94843}"/>
    <dgm:cxn modelId="{55CF6BF3-4C49-4F83-AB17-CB3A4E44D2C3}" srcId="{3D9BF066-EBDA-4572-962A-F7EAD35A7C5B}" destId="{708548B2-DCCD-434B-B5EA-D8305ECC73C1}" srcOrd="0" destOrd="0" parTransId="{E9D783BC-3B83-4B09-8CD2-D7C2550CB287}" sibTransId="{B082E9E6-F63C-41C7-A211-B26BA8C8C7E3}"/>
    <dgm:cxn modelId="{24B1A7A3-1E36-400B-930B-C7E452A820B3}" type="presOf" srcId="{9D3C953D-4E24-4FF1-A350-B48794617523}" destId="{B4F4B88C-F504-457D-80DF-381283DC3947}" srcOrd="0" destOrd="0" presId="urn:microsoft.com/office/officeart/2005/8/layout/vList5"/>
    <dgm:cxn modelId="{8B3EB3E9-F2CC-492D-B6B5-5A99B58BEA2F}" type="presOf" srcId="{F8F5E491-140F-412A-91F1-9F3B7AB11684}" destId="{906522A4-68FC-4751-A6AE-CCA9ADA79B7E}" srcOrd="0" destOrd="0" presId="urn:microsoft.com/office/officeart/2005/8/layout/vList5"/>
    <dgm:cxn modelId="{48695020-EDE3-490D-89DE-F3035D26E15B}" type="presOf" srcId="{F65DB8C3-FA69-4015-8C31-33D59400F93E}" destId="{D4C7463B-A914-417F-8AA4-A83047DE91B8}" srcOrd="0" destOrd="0" presId="urn:microsoft.com/office/officeart/2005/8/layout/vList5"/>
    <dgm:cxn modelId="{3ECDA7DB-D628-423C-9731-B7840D3179F0}" srcId="{68A6740A-5925-49E4-96BC-34787F9218C9}" destId="{6E402F2A-9053-4CBC-A6B4-3A65A30D311F}" srcOrd="8" destOrd="0" parTransId="{2F33BDDD-3241-408A-936B-872EBCB7B7DA}" sibTransId="{9E21F47C-E907-485B-A416-99A72CB901DB}"/>
    <dgm:cxn modelId="{6D9290B8-27C2-4DAD-A06D-B8D80CCA0AD6}" type="presOf" srcId="{08040409-CAC3-4F7A-8447-1AAA70ADBC10}" destId="{F96D62CA-D901-431A-A4EA-6E136D149F3C}" srcOrd="0" destOrd="0" presId="urn:microsoft.com/office/officeart/2005/8/layout/vList5"/>
    <dgm:cxn modelId="{035F0645-3628-4C29-9A9C-7E4667CE6CC0}" srcId="{9D3C953D-4E24-4FF1-A350-B48794617523}" destId="{4D50933A-5F0A-4D75-8B64-7EB13CB80839}" srcOrd="0" destOrd="0" parTransId="{6723AF83-683A-497D-824F-B7EA9C5DA8E0}" sibTransId="{C58513A4-70D0-4AAF-9DAC-2E6BB771E73A}"/>
    <dgm:cxn modelId="{93CFC2C1-5C6E-4529-8A0F-26DD5887C143}" type="presOf" srcId="{6FE0B499-BE48-470D-BA72-107F72FCF3B4}" destId="{8FCBD67A-6BB6-4120-B78B-8FC5FC804779}" srcOrd="0" destOrd="0" presId="urn:microsoft.com/office/officeart/2005/8/layout/vList5"/>
    <dgm:cxn modelId="{411F1067-D7CE-4A12-A2B3-0F1AA7F6931E}" type="presParOf" srcId="{462DBACA-F79C-4C56-9645-5D10AF2C97A0}" destId="{CF8F176E-2023-485E-B93D-6E9FCF621927}" srcOrd="0" destOrd="0" presId="urn:microsoft.com/office/officeart/2005/8/layout/vList5"/>
    <dgm:cxn modelId="{1577244A-F016-4108-A8A0-F12A0BC4CB44}" type="presParOf" srcId="{CF8F176E-2023-485E-B93D-6E9FCF621927}" destId="{D4C7463B-A914-417F-8AA4-A83047DE91B8}" srcOrd="0" destOrd="0" presId="urn:microsoft.com/office/officeart/2005/8/layout/vList5"/>
    <dgm:cxn modelId="{3BC860AE-6FEB-40DA-ADC5-DE673C705462}" type="presParOf" srcId="{CF8F176E-2023-485E-B93D-6E9FCF621927}" destId="{1B35A038-540D-4AD6-8EC5-DAE8C0FB644F}" srcOrd="1" destOrd="0" presId="urn:microsoft.com/office/officeart/2005/8/layout/vList5"/>
    <dgm:cxn modelId="{708504AD-DE88-4F2C-8C1E-A3E07276C8E9}" type="presParOf" srcId="{462DBACA-F79C-4C56-9645-5D10AF2C97A0}" destId="{4D4466C9-E588-49C2-ADC3-9D174582AC2D}" srcOrd="1" destOrd="0" presId="urn:microsoft.com/office/officeart/2005/8/layout/vList5"/>
    <dgm:cxn modelId="{652E221C-628F-4F0A-9C30-5A023E4BC108}" type="presParOf" srcId="{462DBACA-F79C-4C56-9645-5D10AF2C97A0}" destId="{24090D00-9C48-4674-9361-84DFA82CF864}" srcOrd="2" destOrd="0" presId="urn:microsoft.com/office/officeart/2005/8/layout/vList5"/>
    <dgm:cxn modelId="{9B51CDE1-A9D5-4E1B-82F3-EB9567AE8366}" type="presParOf" srcId="{24090D00-9C48-4674-9361-84DFA82CF864}" destId="{8E57B5F3-C853-45E6-BB3C-6DB23AC92272}" srcOrd="0" destOrd="0" presId="urn:microsoft.com/office/officeart/2005/8/layout/vList5"/>
    <dgm:cxn modelId="{B20D08E4-DA45-4C2F-80DA-A4240168C75A}" type="presParOf" srcId="{24090D00-9C48-4674-9361-84DFA82CF864}" destId="{1B088948-2983-4D40-B046-4A7BC8F996F5}" srcOrd="1" destOrd="0" presId="urn:microsoft.com/office/officeart/2005/8/layout/vList5"/>
    <dgm:cxn modelId="{FA64270C-581A-4CE9-9BA0-788A182D15E4}" type="presParOf" srcId="{462DBACA-F79C-4C56-9645-5D10AF2C97A0}" destId="{D5796986-EF1E-4338-BBB8-142237A8ED9C}" srcOrd="3" destOrd="0" presId="urn:microsoft.com/office/officeart/2005/8/layout/vList5"/>
    <dgm:cxn modelId="{863C82B8-B5B5-4647-A8B2-986A5A525F6A}" type="presParOf" srcId="{462DBACA-F79C-4C56-9645-5D10AF2C97A0}" destId="{EA842D82-5255-4442-95B8-076784457E4F}" srcOrd="4" destOrd="0" presId="urn:microsoft.com/office/officeart/2005/8/layout/vList5"/>
    <dgm:cxn modelId="{836C362A-DB90-4517-BAA5-04F5B09ABC01}" type="presParOf" srcId="{EA842D82-5255-4442-95B8-076784457E4F}" destId="{B4F4B88C-F504-457D-80DF-381283DC3947}" srcOrd="0" destOrd="0" presId="urn:microsoft.com/office/officeart/2005/8/layout/vList5"/>
    <dgm:cxn modelId="{E292F9B8-3BD9-4017-9F66-B77D0FC0227D}" type="presParOf" srcId="{EA842D82-5255-4442-95B8-076784457E4F}" destId="{B8B734A1-7EC2-4F7C-97D7-3B197A362F8E}" srcOrd="1" destOrd="0" presId="urn:microsoft.com/office/officeart/2005/8/layout/vList5"/>
    <dgm:cxn modelId="{46A80C27-DEDE-4779-8EC9-FCC0BAB97CD4}" type="presParOf" srcId="{462DBACA-F79C-4C56-9645-5D10AF2C97A0}" destId="{C1F88929-FD0A-480B-95DD-9EF385AD88CB}" srcOrd="5" destOrd="0" presId="urn:microsoft.com/office/officeart/2005/8/layout/vList5"/>
    <dgm:cxn modelId="{08A38093-C551-4B57-9B19-76F4921803D1}" type="presParOf" srcId="{462DBACA-F79C-4C56-9645-5D10AF2C97A0}" destId="{597AAD77-6474-40D6-8EF3-DA469174AEF8}" srcOrd="6" destOrd="0" presId="urn:microsoft.com/office/officeart/2005/8/layout/vList5"/>
    <dgm:cxn modelId="{499B525A-5FCE-42D7-BD10-7F4222688582}" type="presParOf" srcId="{597AAD77-6474-40D6-8EF3-DA469174AEF8}" destId="{2FCA1353-EF11-4374-9944-EA34733F40A8}" srcOrd="0" destOrd="0" presId="urn:microsoft.com/office/officeart/2005/8/layout/vList5"/>
    <dgm:cxn modelId="{63B0EFE2-2B41-4C3C-91C8-9E569E5A9844}" type="presParOf" srcId="{597AAD77-6474-40D6-8EF3-DA469174AEF8}" destId="{E3063A55-F77F-498A-868F-DBAFD6BE961A}" srcOrd="1" destOrd="0" presId="urn:microsoft.com/office/officeart/2005/8/layout/vList5"/>
    <dgm:cxn modelId="{26B7CBE9-7324-4E7C-9CE4-3C721AF349A9}" type="presParOf" srcId="{462DBACA-F79C-4C56-9645-5D10AF2C97A0}" destId="{43B6CA9F-C476-4DAE-9AFF-32194B622305}" srcOrd="7" destOrd="0" presId="urn:microsoft.com/office/officeart/2005/8/layout/vList5"/>
    <dgm:cxn modelId="{9C1D1E32-4A79-4848-8850-B0BCB02CCD98}" type="presParOf" srcId="{462DBACA-F79C-4C56-9645-5D10AF2C97A0}" destId="{C8CAEADB-28BD-4445-AE3A-06EFF7DC9FA8}" srcOrd="8" destOrd="0" presId="urn:microsoft.com/office/officeart/2005/8/layout/vList5"/>
    <dgm:cxn modelId="{1CB31FC6-2DD6-4C58-9C55-21AA0E5FC91E}" type="presParOf" srcId="{C8CAEADB-28BD-4445-AE3A-06EFF7DC9FA8}" destId="{41DA4400-9E55-44CB-A3BA-28E638261C95}" srcOrd="0" destOrd="0" presId="urn:microsoft.com/office/officeart/2005/8/layout/vList5"/>
    <dgm:cxn modelId="{73B4831B-A72B-4192-AB60-5A500209A725}" type="presParOf" srcId="{C8CAEADB-28BD-4445-AE3A-06EFF7DC9FA8}" destId="{39BDFF46-0C34-4EF6-A0BB-B73ADAA64567}" srcOrd="1" destOrd="0" presId="urn:microsoft.com/office/officeart/2005/8/layout/vList5"/>
    <dgm:cxn modelId="{37901483-9653-4BE4-90DA-7F5790485062}" type="presParOf" srcId="{462DBACA-F79C-4C56-9645-5D10AF2C97A0}" destId="{967AF0E7-1FD7-4144-B451-1F305DBA5641}" srcOrd="9" destOrd="0" presId="urn:microsoft.com/office/officeart/2005/8/layout/vList5"/>
    <dgm:cxn modelId="{32318EDD-954B-4AE4-87F1-65EC20B8C8CE}" type="presParOf" srcId="{462DBACA-F79C-4C56-9645-5D10AF2C97A0}" destId="{9755F8DD-4FD5-4F62-ACA3-476073294274}" srcOrd="10" destOrd="0" presId="urn:microsoft.com/office/officeart/2005/8/layout/vList5"/>
    <dgm:cxn modelId="{91A6B797-96A1-4AB1-9371-F5833960193B}" type="presParOf" srcId="{9755F8DD-4FD5-4F62-ACA3-476073294274}" destId="{3F1DD621-BDC8-4036-BA63-3D2218B7DBBF}" srcOrd="0" destOrd="0" presId="urn:microsoft.com/office/officeart/2005/8/layout/vList5"/>
    <dgm:cxn modelId="{8D47DDCC-18E3-41A3-A162-A902CAB45F51}" type="presParOf" srcId="{9755F8DD-4FD5-4F62-ACA3-476073294274}" destId="{8FCBD67A-6BB6-4120-B78B-8FC5FC804779}" srcOrd="1" destOrd="0" presId="urn:microsoft.com/office/officeart/2005/8/layout/vList5"/>
    <dgm:cxn modelId="{D1FB3E40-92C7-4ECD-B593-06906720C84F}" type="presParOf" srcId="{462DBACA-F79C-4C56-9645-5D10AF2C97A0}" destId="{2C66D045-63BA-411D-B91F-005C7BEB236F}" srcOrd="11" destOrd="0" presId="urn:microsoft.com/office/officeart/2005/8/layout/vList5"/>
    <dgm:cxn modelId="{ED0C0F31-FED7-4972-81F0-B722E913A323}" type="presParOf" srcId="{462DBACA-F79C-4C56-9645-5D10AF2C97A0}" destId="{0F7A6D31-0221-44A1-8685-22DADDA3EA37}" srcOrd="12" destOrd="0" presId="urn:microsoft.com/office/officeart/2005/8/layout/vList5"/>
    <dgm:cxn modelId="{829149A6-D3AF-4071-A8A9-413211686953}" type="presParOf" srcId="{0F7A6D31-0221-44A1-8685-22DADDA3EA37}" destId="{F96D62CA-D901-431A-A4EA-6E136D149F3C}" srcOrd="0" destOrd="0" presId="urn:microsoft.com/office/officeart/2005/8/layout/vList5"/>
    <dgm:cxn modelId="{139706D3-9723-4850-A53A-425946DF5AD7}" type="presParOf" srcId="{0F7A6D31-0221-44A1-8685-22DADDA3EA37}" destId="{87C0239A-CCEF-476D-AFEE-DAF039E3B5C6}" srcOrd="1" destOrd="0" presId="urn:microsoft.com/office/officeart/2005/8/layout/vList5"/>
    <dgm:cxn modelId="{5325BD8F-78F2-4B92-8539-A8BB3A0BB3F8}" type="presParOf" srcId="{462DBACA-F79C-4C56-9645-5D10AF2C97A0}" destId="{3137917A-6089-4ADF-A2CC-52D9E7BB2789}" srcOrd="13" destOrd="0" presId="urn:microsoft.com/office/officeart/2005/8/layout/vList5"/>
    <dgm:cxn modelId="{CFBF8B64-E847-4733-83A6-F43E5B4A418B}" type="presParOf" srcId="{462DBACA-F79C-4C56-9645-5D10AF2C97A0}" destId="{172CC35F-9909-4F9B-9189-AF8B42B826AD}" srcOrd="14" destOrd="0" presId="urn:microsoft.com/office/officeart/2005/8/layout/vList5"/>
    <dgm:cxn modelId="{B608DE87-5A00-410A-A066-61F59624D1FD}" type="presParOf" srcId="{172CC35F-9909-4F9B-9189-AF8B42B826AD}" destId="{30970CEC-B09D-4675-9E66-2D01596A24A7}" srcOrd="0" destOrd="0" presId="urn:microsoft.com/office/officeart/2005/8/layout/vList5"/>
    <dgm:cxn modelId="{C357D644-D5E1-4E93-9B96-8F4F4C0D8B5F}" type="presParOf" srcId="{172CC35F-9909-4F9B-9189-AF8B42B826AD}" destId="{906522A4-68FC-4751-A6AE-CCA9ADA79B7E}" srcOrd="1" destOrd="0" presId="urn:microsoft.com/office/officeart/2005/8/layout/vList5"/>
    <dgm:cxn modelId="{5028640F-C94A-49AE-A488-51D210CAC19A}" type="presParOf" srcId="{462DBACA-F79C-4C56-9645-5D10AF2C97A0}" destId="{AADA52FB-73F5-4D88-AFA5-D3266D2330C9}" srcOrd="15" destOrd="0" presId="urn:microsoft.com/office/officeart/2005/8/layout/vList5"/>
    <dgm:cxn modelId="{C24E13B0-7027-4EA0-BDB8-92789B4CD8CC}" type="presParOf" srcId="{462DBACA-F79C-4C56-9645-5D10AF2C97A0}" destId="{9276AD68-C0C8-456E-80E8-BBA939FE5C0A}" srcOrd="16" destOrd="0" presId="urn:microsoft.com/office/officeart/2005/8/layout/vList5"/>
    <dgm:cxn modelId="{0008281B-2BCC-4EE3-9DCC-A6A674C5B452}" type="presParOf" srcId="{9276AD68-C0C8-456E-80E8-BBA939FE5C0A}" destId="{7E5BD4E6-9063-44E8-A8F8-99CE7D683128}" srcOrd="0" destOrd="0" presId="urn:microsoft.com/office/officeart/2005/8/layout/vList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498B9D-A77E-4B06-887B-94DD3752AD0A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88ECFE-7F6A-40E5-BCC8-83E0357CC047}">
      <dgm:prSet/>
      <dgm:spPr/>
      <dgm:t>
        <a:bodyPr/>
        <a:lstStyle/>
        <a:p>
          <a:pPr rtl="0"/>
          <a:r>
            <a:rPr lang="en-US" dirty="0" smtClean="0"/>
            <a:t>IEC</a:t>
          </a:r>
          <a:endParaRPr lang="en-US" dirty="0"/>
        </a:p>
      </dgm:t>
    </dgm:pt>
    <dgm:pt modelId="{55A7257F-BA7D-4CF5-98BB-109A164AEAD5}" type="parTrans" cxnId="{9F261A99-184F-4DF0-BD76-EF30E4238D3C}">
      <dgm:prSet/>
      <dgm:spPr/>
      <dgm:t>
        <a:bodyPr/>
        <a:lstStyle/>
        <a:p>
          <a:endParaRPr lang="en-US"/>
        </a:p>
      </dgm:t>
    </dgm:pt>
    <dgm:pt modelId="{AF0BF1D2-72C1-4E50-8877-23F0E807FDAA}" type="sibTrans" cxnId="{9F261A99-184F-4DF0-BD76-EF30E4238D3C}">
      <dgm:prSet/>
      <dgm:spPr/>
      <dgm:t>
        <a:bodyPr/>
        <a:lstStyle/>
        <a:p>
          <a:endParaRPr lang="en-US"/>
        </a:p>
      </dgm:t>
    </dgm:pt>
    <dgm:pt modelId="{1D2ADB99-EA9E-46F6-B8EC-1355B269EA5A}">
      <dgm:prSet/>
      <dgm:spPr/>
      <dgm:t>
        <a:bodyPr/>
        <a:lstStyle/>
        <a:p>
          <a:pPr rtl="0"/>
          <a:r>
            <a:rPr lang="en-US" dirty="0" smtClean="0"/>
            <a:t>CHAPTER 3</a:t>
          </a:r>
          <a:endParaRPr lang="en-US" dirty="0"/>
        </a:p>
      </dgm:t>
    </dgm:pt>
    <dgm:pt modelId="{7F3A76A5-6FED-4145-AD90-AD949AABE563}" type="parTrans" cxnId="{F588E670-A637-4EF7-8126-9C8442360132}">
      <dgm:prSet/>
      <dgm:spPr/>
      <dgm:t>
        <a:bodyPr/>
        <a:lstStyle/>
        <a:p>
          <a:endParaRPr lang="en-US"/>
        </a:p>
      </dgm:t>
    </dgm:pt>
    <dgm:pt modelId="{0E4B1F31-0980-4AAB-8DE1-1F6C5786A0DB}" type="sibTrans" cxnId="{F588E670-A637-4EF7-8126-9C8442360132}">
      <dgm:prSet/>
      <dgm:spPr/>
      <dgm:t>
        <a:bodyPr/>
        <a:lstStyle/>
        <a:p>
          <a:endParaRPr lang="en-US"/>
        </a:p>
      </dgm:t>
    </dgm:pt>
    <dgm:pt modelId="{306C9A42-E4F7-4015-BEE3-835533CCC420}">
      <dgm:prSet/>
      <dgm:spPr/>
      <dgm:t>
        <a:bodyPr/>
        <a:lstStyle/>
        <a:p>
          <a:pPr rtl="0"/>
          <a:r>
            <a:rPr lang="en-US" dirty="0" smtClean="0"/>
            <a:t>CHAPTER 4</a:t>
          </a:r>
          <a:endParaRPr lang="en-US" dirty="0"/>
        </a:p>
      </dgm:t>
    </dgm:pt>
    <dgm:pt modelId="{529AE928-5D7C-44A7-937F-EE2E06FB9CD0}" type="parTrans" cxnId="{9710E9C8-0B0A-4EEC-B5EB-5E66F05DADBF}">
      <dgm:prSet/>
      <dgm:spPr/>
      <dgm:t>
        <a:bodyPr/>
        <a:lstStyle/>
        <a:p>
          <a:endParaRPr lang="en-US"/>
        </a:p>
      </dgm:t>
    </dgm:pt>
    <dgm:pt modelId="{8A195270-0F68-4250-ACFA-7787960A7103}" type="sibTrans" cxnId="{9710E9C8-0B0A-4EEC-B5EB-5E66F05DADBF}">
      <dgm:prSet/>
      <dgm:spPr/>
      <dgm:t>
        <a:bodyPr/>
        <a:lstStyle/>
        <a:p>
          <a:endParaRPr lang="en-US"/>
        </a:p>
      </dgm:t>
    </dgm:pt>
    <dgm:pt modelId="{23D8260A-BF85-4310-8802-787E522A2D74}">
      <dgm:prSet/>
      <dgm:spPr/>
      <dgm:t>
        <a:bodyPr/>
        <a:lstStyle/>
        <a:p>
          <a:pPr rtl="0"/>
          <a:r>
            <a:rPr lang="en-US" dirty="0" smtClean="0"/>
            <a:t>CHAPTER 5</a:t>
          </a:r>
          <a:endParaRPr lang="en-US" dirty="0"/>
        </a:p>
      </dgm:t>
    </dgm:pt>
    <dgm:pt modelId="{694BE39E-9F70-4ACF-A105-EBD243F63823}" type="parTrans" cxnId="{09B86E88-3201-443E-B205-43207AA2CDA6}">
      <dgm:prSet/>
      <dgm:spPr/>
      <dgm:t>
        <a:bodyPr/>
        <a:lstStyle/>
        <a:p>
          <a:endParaRPr lang="en-US"/>
        </a:p>
      </dgm:t>
    </dgm:pt>
    <dgm:pt modelId="{6DD653CE-D082-4BD6-9397-EC852A42818A}" type="sibTrans" cxnId="{09B86E88-3201-443E-B205-43207AA2CDA6}">
      <dgm:prSet/>
      <dgm:spPr/>
      <dgm:t>
        <a:bodyPr/>
        <a:lstStyle/>
        <a:p>
          <a:endParaRPr lang="en-US"/>
        </a:p>
      </dgm:t>
    </dgm:pt>
    <dgm:pt modelId="{FFC4BA53-6322-4A15-B527-484CE0C3A5AD}">
      <dgm:prSet/>
      <dgm:spPr/>
      <dgm:t>
        <a:bodyPr/>
        <a:lstStyle/>
        <a:p>
          <a:pPr rtl="0"/>
          <a:r>
            <a:rPr lang="en-US" dirty="0" smtClean="0"/>
            <a:t>CHAPTER 8</a:t>
          </a:r>
          <a:endParaRPr lang="en-US" dirty="0"/>
        </a:p>
      </dgm:t>
    </dgm:pt>
    <dgm:pt modelId="{FE2492C0-87C3-4A9B-9BC5-1C0E4AF11862}" type="parTrans" cxnId="{8C5C6EDC-851E-4071-B5FC-B811AAB56B2A}">
      <dgm:prSet/>
      <dgm:spPr/>
      <dgm:t>
        <a:bodyPr/>
        <a:lstStyle/>
        <a:p>
          <a:endParaRPr lang="en-US"/>
        </a:p>
      </dgm:t>
    </dgm:pt>
    <dgm:pt modelId="{23086629-E524-4FC0-8DB2-B9C3EFC96D3B}" type="sibTrans" cxnId="{8C5C6EDC-851E-4071-B5FC-B811AAB56B2A}">
      <dgm:prSet/>
      <dgm:spPr/>
      <dgm:t>
        <a:bodyPr/>
        <a:lstStyle/>
        <a:p>
          <a:endParaRPr lang="en-US"/>
        </a:p>
      </dgm:t>
    </dgm:pt>
    <dgm:pt modelId="{78D66436-83CD-42D7-8394-B931D44D24E5}">
      <dgm:prSet/>
      <dgm:spPr/>
      <dgm:t>
        <a:bodyPr/>
        <a:lstStyle/>
        <a:p>
          <a:pPr rtl="0"/>
          <a:r>
            <a:rPr lang="en-US" dirty="0" smtClean="0"/>
            <a:t>OTHERS</a:t>
          </a:r>
          <a:endParaRPr lang="en-US" dirty="0"/>
        </a:p>
      </dgm:t>
    </dgm:pt>
    <dgm:pt modelId="{19C6924D-9DA5-46E5-BA61-4CB987AE41D7}" type="parTrans" cxnId="{6338F3AA-FA09-4F19-A8D0-3C7B7A87A865}">
      <dgm:prSet/>
      <dgm:spPr/>
      <dgm:t>
        <a:bodyPr/>
        <a:lstStyle/>
        <a:p>
          <a:endParaRPr lang="en-US"/>
        </a:p>
      </dgm:t>
    </dgm:pt>
    <dgm:pt modelId="{1A645A70-F62B-4061-B61C-8E4C00B0CBE2}" type="sibTrans" cxnId="{6338F3AA-FA09-4F19-A8D0-3C7B7A87A865}">
      <dgm:prSet/>
      <dgm:spPr/>
      <dgm:t>
        <a:bodyPr/>
        <a:lstStyle/>
        <a:p>
          <a:endParaRPr lang="en-US"/>
        </a:p>
      </dgm:t>
    </dgm:pt>
    <dgm:pt modelId="{D61A0A62-7E4F-436A-93B8-F5E055CB697B}">
      <dgm:prSet/>
      <dgm:spPr/>
      <dgm:t>
        <a:bodyPr/>
        <a:lstStyle/>
        <a:p>
          <a:pPr rtl="0"/>
          <a:r>
            <a:rPr lang="en-US" dirty="0" smtClean="0"/>
            <a:t>EXIT</a:t>
          </a:r>
          <a:endParaRPr lang="en-US" dirty="0"/>
        </a:p>
      </dgm:t>
    </dgm:pt>
    <dgm:pt modelId="{BC830024-E306-427D-9EB3-37DCEF2EC50C}" type="parTrans" cxnId="{990C3857-83FC-4E13-B40F-E21971626AD0}">
      <dgm:prSet/>
      <dgm:spPr/>
      <dgm:t>
        <a:bodyPr/>
        <a:lstStyle/>
        <a:p>
          <a:endParaRPr lang="en-US"/>
        </a:p>
      </dgm:t>
    </dgm:pt>
    <dgm:pt modelId="{0B6686C0-D565-4FE1-B0A2-EF16F843A390}" type="sibTrans" cxnId="{990C3857-83FC-4E13-B40F-E21971626AD0}">
      <dgm:prSet/>
      <dgm:spPr/>
      <dgm:t>
        <a:bodyPr/>
        <a:lstStyle/>
        <a:p>
          <a:endParaRPr lang="en-US"/>
        </a:p>
      </dgm:t>
    </dgm:pt>
    <dgm:pt modelId="{DA705BDD-80F3-4938-8CFA-0EBB3495F33B}" type="pres">
      <dgm:prSet presAssocID="{DC498B9D-A77E-4B06-887B-94DD3752AD0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4BBB50D-31DA-4C60-969C-EF642B1D41D5}" type="pres">
      <dgm:prSet presAssocID="{DC498B9D-A77E-4B06-887B-94DD3752AD0A}" presName="pyramid" presStyleLbl="node1" presStyleIdx="0" presStyleCnt="1"/>
      <dgm:spPr/>
    </dgm:pt>
    <dgm:pt modelId="{3410E66E-43FC-4883-9F0D-04EC27D9C725}" type="pres">
      <dgm:prSet presAssocID="{DC498B9D-A77E-4B06-887B-94DD3752AD0A}" presName="theList" presStyleCnt="0"/>
      <dgm:spPr/>
    </dgm:pt>
    <dgm:pt modelId="{A6994DC6-D7ED-4F75-9428-8ED8B7CDE15F}" type="pres">
      <dgm:prSet presAssocID="{6A88ECFE-7F6A-40E5-BCC8-83E0357CC047}" presName="aNode" presStyleLbl="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F0401E-2110-4195-835D-70D635609D6E}" type="pres">
      <dgm:prSet presAssocID="{6A88ECFE-7F6A-40E5-BCC8-83E0357CC047}" presName="aSpace" presStyleCnt="0"/>
      <dgm:spPr/>
    </dgm:pt>
    <dgm:pt modelId="{CDC230EF-7429-4E09-9014-9496EC7B81B3}" type="pres">
      <dgm:prSet presAssocID="{1D2ADB99-EA9E-46F6-B8EC-1355B269EA5A}" presName="aNode" presStyleLbl="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0051A-E28A-41BA-BE47-F3443C90774F}" type="pres">
      <dgm:prSet presAssocID="{1D2ADB99-EA9E-46F6-B8EC-1355B269EA5A}" presName="aSpace" presStyleCnt="0"/>
      <dgm:spPr/>
    </dgm:pt>
    <dgm:pt modelId="{0DFE29C3-0BF9-4BA8-B3BD-907161DDA5FA}" type="pres">
      <dgm:prSet presAssocID="{306C9A42-E4F7-4015-BEE3-835533CCC420}" presName="aNode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D498CB-802D-4899-9607-A6D783A05023}" type="pres">
      <dgm:prSet presAssocID="{306C9A42-E4F7-4015-BEE3-835533CCC420}" presName="aSpace" presStyleCnt="0"/>
      <dgm:spPr/>
    </dgm:pt>
    <dgm:pt modelId="{DF74DBE8-31EA-4469-A46C-F4EB491A202F}" type="pres">
      <dgm:prSet presAssocID="{23D8260A-BF85-4310-8802-787E522A2D74}" presName="aNode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0B761-1165-4960-AAC2-2DA58AE7E83D}" type="pres">
      <dgm:prSet presAssocID="{23D8260A-BF85-4310-8802-787E522A2D74}" presName="aSpace" presStyleCnt="0"/>
      <dgm:spPr/>
    </dgm:pt>
    <dgm:pt modelId="{DD12C093-A552-4933-B07B-79CC7BF26915}" type="pres">
      <dgm:prSet presAssocID="{FFC4BA53-6322-4A15-B527-484CE0C3A5AD}" presName="aNode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06BF8-AB5B-4013-90BD-9C9B808A1532}" type="pres">
      <dgm:prSet presAssocID="{FFC4BA53-6322-4A15-B527-484CE0C3A5AD}" presName="aSpace" presStyleCnt="0"/>
      <dgm:spPr/>
    </dgm:pt>
    <dgm:pt modelId="{94612151-50D8-4605-953A-C26DC6D2A98F}" type="pres">
      <dgm:prSet presAssocID="{78D66436-83CD-42D7-8394-B931D44D24E5}" presName="aNode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4E1FC2-BC3F-46CD-886A-9C9ED33ABDA9}" type="pres">
      <dgm:prSet presAssocID="{78D66436-83CD-42D7-8394-B931D44D24E5}" presName="aSpace" presStyleCnt="0"/>
      <dgm:spPr/>
    </dgm:pt>
    <dgm:pt modelId="{55FDA16C-2B63-4283-86E1-5BE96C0BD541}" type="pres">
      <dgm:prSet presAssocID="{D61A0A62-7E4F-436A-93B8-F5E055CB697B}" presName="aNode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B2B67-0E87-4ADB-A1C1-F7D5A0907536}" type="pres">
      <dgm:prSet presAssocID="{D61A0A62-7E4F-436A-93B8-F5E055CB697B}" presName="aSpace" presStyleCnt="0"/>
      <dgm:spPr/>
    </dgm:pt>
  </dgm:ptLst>
  <dgm:cxnLst>
    <dgm:cxn modelId="{F588E670-A637-4EF7-8126-9C8442360132}" srcId="{DC498B9D-A77E-4B06-887B-94DD3752AD0A}" destId="{1D2ADB99-EA9E-46F6-B8EC-1355B269EA5A}" srcOrd="1" destOrd="0" parTransId="{7F3A76A5-6FED-4145-AD90-AD949AABE563}" sibTransId="{0E4B1F31-0980-4AAB-8DE1-1F6C5786A0DB}"/>
    <dgm:cxn modelId="{8C5C6EDC-851E-4071-B5FC-B811AAB56B2A}" srcId="{DC498B9D-A77E-4B06-887B-94DD3752AD0A}" destId="{FFC4BA53-6322-4A15-B527-484CE0C3A5AD}" srcOrd="4" destOrd="0" parTransId="{FE2492C0-87C3-4A9B-9BC5-1C0E4AF11862}" sibTransId="{23086629-E524-4FC0-8DB2-B9C3EFC96D3B}"/>
    <dgm:cxn modelId="{9E7CEA2E-0503-472D-8B50-BD13E9CC8651}" type="presOf" srcId="{DC498B9D-A77E-4B06-887B-94DD3752AD0A}" destId="{DA705BDD-80F3-4938-8CFA-0EBB3495F33B}" srcOrd="0" destOrd="0" presId="urn:microsoft.com/office/officeart/2005/8/layout/pyramid2"/>
    <dgm:cxn modelId="{366024DB-0217-49D8-AFAA-46C5C5B7287A}" type="presOf" srcId="{FFC4BA53-6322-4A15-B527-484CE0C3A5AD}" destId="{DD12C093-A552-4933-B07B-79CC7BF26915}" srcOrd="0" destOrd="0" presId="urn:microsoft.com/office/officeart/2005/8/layout/pyramid2"/>
    <dgm:cxn modelId="{9E7A0311-9F85-46C3-BBA4-AE4EEB134ED1}" type="presOf" srcId="{23D8260A-BF85-4310-8802-787E522A2D74}" destId="{DF74DBE8-31EA-4469-A46C-F4EB491A202F}" srcOrd="0" destOrd="0" presId="urn:microsoft.com/office/officeart/2005/8/layout/pyramid2"/>
    <dgm:cxn modelId="{09B86E88-3201-443E-B205-43207AA2CDA6}" srcId="{DC498B9D-A77E-4B06-887B-94DD3752AD0A}" destId="{23D8260A-BF85-4310-8802-787E522A2D74}" srcOrd="3" destOrd="0" parTransId="{694BE39E-9F70-4ACF-A105-EBD243F63823}" sibTransId="{6DD653CE-D082-4BD6-9397-EC852A42818A}"/>
    <dgm:cxn modelId="{46B1BEFC-72F4-4CD1-AC80-BD8AE430AFB1}" type="presOf" srcId="{6A88ECFE-7F6A-40E5-BCC8-83E0357CC047}" destId="{A6994DC6-D7ED-4F75-9428-8ED8B7CDE15F}" srcOrd="0" destOrd="0" presId="urn:microsoft.com/office/officeart/2005/8/layout/pyramid2"/>
    <dgm:cxn modelId="{89E69A3F-A152-418D-8E41-C34C1BA01836}" type="presOf" srcId="{78D66436-83CD-42D7-8394-B931D44D24E5}" destId="{94612151-50D8-4605-953A-C26DC6D2A98F}" srcOrd="0" destOrd="0" presId="urn:microsoft.com/office/officeart/2005/8/layout/pyramid2"/>
    <dgm:cxn modelId="{6338F3AA-FA09-4F19-A8D0-3C7B7A87A865}" srcId="{DC498B9D-A77E-4B06-887B-94DD3752AD0A}" destId="{78D66436-83CD-42D7-8394-B931D44D24E5}" srcOrd="5" destOrd="0" parTransId="{19C6924D-9DA5-46E5-BA61-4CB987AE41D7}" sibTransId="{1A645A70-F62B-4061-B61C-8E4C00B0CBE2}"/>
    <dgm:cxn modelId="{85DEC9D7-8549-4B59-A995-8570895B29F5}" type="presOf" srcId="{306C9A42-E4F7-4015-BEE3-835533CCC420}" destId="{0DFE29C3-0BF9-4BA8-B3BD-907161DDA5FA}" srcOrd="0" destOrd="0" presId="urn:microsoft.com/office/officeart/2005/8/layout/pyramid2"/>
    <dgm:cxn modelId="{9710E9C8-0B0A-4EEC-B5EB-5E66F05DADBF}" srcId="{DC498B9D-A77E-4B06-887B-94DD3752AD0A}" destId="{306C9A42-E4F7-4015-BEE3-835533CCC420}" srcOrd="2" destOrd="0" parTransId="{529AE928-5D7C-44A7-937F-EE2E06FB9CD0}" sibTransId="{8A195270-0F68-4250-ACFA-7787960A7103}"/>
    <dgm:cxn modelId="{C5420706-6833-4944-B936-BD92CEE0DF93}" type="presOf" srcId="{1D2ADB99-EA9E-46F6-B8EC-1355B269EA5A}" destId="{CDC230EF-7429-4E09-9014-9496EC7B81B3}" srcOrd="0" destOrd="0" presId="urn:microsoft.com/office/officeart/2005/8/layout/pyramid2"/>
    <dgm:cxn modelId="{990C3857-83FC-4E13-B40F-E21971626AD0}" srcId="{DC498B9D-A77E-4B06-887B-94DD3752AD0A}" destId="{D61A0A62-7E4F-436A-93B8-F5E055CB697B}" srcOrd="6" destOrd="0" parTransId="{BC830024-E306-427D-9EB3-37DCEF2EC50C}" sibTransId="{0B6686C0-D565-4FE1-B0A2-EF16F843A390}"/>
    <dgm:cxn modelId="{01EAC3FB-E558-4D2F-B427-7753F876AD9B}" type="presOf" srcId="{D61A0A62-7E4F-436A-93B8-F5E055CB697B}" destId="{55FDA16C-2B63-4283-86E1-5BE96C0BD541}" srcOrd="0" destOrd="0" presId="urn:microsoft.com/office/officeart/2005/8/layout/pyramid2"/>
    <dgm:cxn modelId="{9F261A99-184F-4DF0-BD76-EF30E4238D3C}" srcId="{DC498B9D-A77E-4B06-887B-94DD3752AD0A}" destId="{6A88ECFE-7F6A-40E5-BCC8-83E0357CC047}" srcOrd="0" destOrd="0" parTransId="{55A7257F-BA7D-4CF5-98BB-109A164AEAD5}" sibTransId="{AF0BF1D2-72C1-4E50-8877-23F0E807FDAA}"/>
    <dgm:cxn modelId="{C7858532-FA60-4087-9285-D50960538291}" type="presParOf" srcId="{DA705BDD-80F3-4938-8CFA-0EBB3495F33B}" destId="{94BBB50D-31DA-4C60-969C-EF642B1D41D5}" srcOrd="0" destOrd="0" presId="urn:microsoft.com/office/officeart/2005/8/layout/pyramid2"/>
    <dgm:cxn modelId="{BC2D7C7A-D991-46BA-A81A-EFE6D3642204}" type="presParOf" srcId="{DA705BDD-80F3-4938-8CFA-0EBB3495F33B}" destId="{3410E66E-43FC-4883-9F0D-04EC27D9C725}" srcOrd="1" destOrd="0" presId="urn:microsoft.com/office/officeart/2005/8/layout/pyramid2"/>
    <dgm:cxn modelId="{71FE37DE-05D5-4708-85EB-311C85D558DD}" type="presParOf" srcId="{3410E66E-43FC-4883-9F0D-04EC27D9C725}" destId="{A6994DC6-D7ED-4F75-9428-8ED8B7CDE15F}" srcOrd="0" destOrd="0" presId="urn:microsoft.com/office/officeart/2005/8/layout/pyramid2"/>
    <dgm:cxn modelId="{2423BF95-C290-4138-80ED-EF822A9480E2}" type="presParOf" srcId="{3410E66E-43FC-4883-9F0D-04EC27D9C725}" destId="{27F0401E-2110-4195-835D-70D635609D6E}" srcOrd="1" destOrd="0" presId="urn:microsoft.com/office/officeart/2005/8/layout/pyramid2"/>
    <dgm:cxn modelId="{4ED9157C-EC2A-4AE7-880A-B7ABFA5C71B4}" type="presParOf" srcId="{3410E66E-43FC-4883-9F0D-04EC27D9C725}" destId="{CDC230EF-7429-4E09-9014-9496EC7B81B3}" srcOrd="2" destOrd="0" presId="urn:microsoft.com/office/officeart/2005/8/layout/pyramid2"/>
    <dgm:cxn modelId="{76EADE35-1703-4E55-B707-2EC8CBCA888E}" type="presParOf" srcId="{3410E66E-43FC-4883-9F0D-04EC27D9C725}" destId="{D030051A-E28A-41BA-BE47-F3443C90774F}" srcOrd="3" destOrd="0" presId="urn:microsoft.com/office/officeart/2005/8/layout/pyramid2"/>
    <dgm:cxn modelId="{110AB926-C0E8-4864-8415-0C1520B9E423}" type="presParOf" srcId="{3410E66E-43FC-4883-9F0D-04EC27D9C725}" destId="{0DFE29C3-0BF9-4BA8-B3BD-907161DDA5FA}" srcOrd="4" destOrd="0" presId="urn:microsoft.com/office/officeart/2005/8/layout/pyramid2"/>
    <dgm:cxn modelId="{2EAD4EF2-23B7-4895-AD35-826BB6A085A3}" type="presParOf" srcId="{3410E66E-43FC-4883-9F0D-04EC27D9C725}" destId="{A3D498CB-802D-4899-9607-A6D783A05023}" srcOrd="5" destOrd="0" presId="urn:microsoft.com/office/officeart/2005/8/layout/pyramid2"/>
    <dgm:cxn modelId="{1C39BE9E-E213-4A93-8B6F-5B17B71991DB}" type="presParOf" srcId="{3410E66E-43FC-4883-9F0D-04EC27D9C725}" destId="{DF74DBE8-31EA-4469-A46C-F4EB491A202F}" srcOrd="6" destOrd="0" presId="urn:microsoft.com/office/officeart/2005/8/layout/pyramid2"/>
    <dgm:cxn modelId="{85AE25A8-8A9E-48C3-961E-8BE15DC778BB}" type="presParOf" srcId="{3410E66E-43FC-4883-9F0D-04EC27D9C725}" destId="{C730B761-1165-4960-AAC2-2DA58AE7E83D}" srcOrd="7" destOrd="0" presId="urn:microsoft.com/office/officeart/2005/8/layout/pyramid2"/>
    <dgm:cxn modelId="{BF6BFDAD-910A-408A-8CFA-058757F1FDAD}" type="presParOf" srcId="{3410E66E-43FC-4883-9F0D-04EC27D9C725}" destId="{DD12C093-A552-4933-B07B-79CC7BF26915}" srcOrd="8" destOrd="0" presId="urn:microsoft.com/office/officeart/2005/8/layout/pyramid2"/>
    <dgm:cxn modelId="{AEDB8250-BA81-4B69-9F53-4DD8E6EFE6D7}" type="presParOf" srcId="{3410E66E-43FC-4883-9F0D-04EC27D9C725}" destId="{67C06BF8-AB5B-4013-90BD-9C9B808A1532}" srcOrd="9" destOrd="0" presId="urn:microsoft.com/office/officeart/2005/8/layout/pyramid2"/>
    <dgm:cxn modelId="{A6CFC748-5C47-4251-8549-1D6F317F4210}" type="presParOf" srcId="{3410E66E-43FC-4883-9F0D-04EC27D9C725}" destId="{94612151-50D8-4605-953A-C26DC6D2A98F}" srcOrd="10" destOrd="0" presId="urn:microsoft.com/office/officeart/2005/8/layout/pyramid2"/>
    <dgm:cxn modelId="{65DCFA06-3EEE-46E1-A1C8-F8F9FBE383B3}" type="presParOf" srcId="{3410E66E-43FC-4883-9F0D-04EC27D9C725}" destId="{B84E1FC2-BC3F-46CD-886A-9C9ED33ABDA9}" srcOrd="11" destOrd="0" presId="urn:microsoft.com/office/officeart/2005/8/layout/pyramid2"/>
    <dgm:cxn modelId="{07F34781-8234-4AB9-8CF5-063929FD16C1}" type="presParOf" srcId="{3410E66E-43FC-4883-9F0D-04EC27D9C725}" destId="{55FDA16C-2B63-4283-86E1-5BE96C0BD541}" srcOrd="12" destOrd="0" presId="urn:microsoft.com/office/officeart/2005/8/layout/pyramid2"/>
    <dgm:cxn modelId="{9A567163-A22C-4569-8D06-3F29BC2F50A4}" type="presParOf" srcId="{3410E66E-43FC-4883-9F0D-04EC27D9C725}" destId="{D98B2B67-0E87-4ADB-A1C1-F7D5A0907536}" srcOrd="13" destOrd="0" presId="urn:microsoft.com/office/officeart/2005/8/layout/pyramid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B15875-A5BC-4C5D-A9AE-BB9C5F5B69C2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6F4D04-2F09-4B91-A6CF-64156C60F212}">
      <dgm:prSet/>
      <dgm:spPr/>
      <dgm:t>
        <a:bodyPr/>
        <a:lstStyle/>
        <a:p>
          <a:pPr rtl="0"/>
          <a:r>
            <a:rPr lang="en-US" dirty="0" smtClean="0"/>
            <a:t>NEW</a:t>
          </a:r>
          <a:endParaRPr lang="en-US" dirty="0"/>
        </a:p>
      </dgm:t>
    </dgm:pt>
    <dgm:pt modelId="{BBCEB3F0-9830-46E0-B6DA-1DF11E363ADB}" type="parTrans" cxnId="{2F45B20A-E8E5-4783-A365-0B9EA274D5D4}">
      <dgm:prSet/>
      <dgm:spPr/>
      <dgm:t>
        <a:bodyPr/>
        <a:lstStyle/>
        <a:p>
          <a:endParaRPr lang="en-US"/>
        </a:p>
      </dgm:t>
    </dgm:pt>
    <dgm:pt modelId="{9B9BFA9B-CCA9-46ED-828F-ECC222519910}" type="sibTrans" cxnId="{2F45B20A-E8E5-4783-A365-0B9EA274D5D4}">
      <dgm:prSet/>
      <dgm:spPr/>
      <dgm:t>
        <a:bodyPr/>
        <a:lstStyle/>
        <a:p>
          <a:endParaRPr lang="en-US"/>
        </a:p>
      </dgm:t>
    </dgm:pt>
    <dgm:pt modelId="{DB6A235F-2506-4C5A-B090-89B6D59848D1}">
      <dgm:prSet/>
      <dgm:spPr/>
      <dgm:t>
        <a:bodyPr/>
        <a:lstStyle/>
        <a:p>
          <a:pPr rtl="0"/>
          <a:r>
            <a:rPr lang="en-US" dirty="0" smtClean="0"/>
            <a:t>ADD</a:t>
          </a:r>
          <a:endParaRPr lang="en-US" dirty="0"/>
        </a:p>
      </dgm:t>
    </dgm:pt>
    <dgm:pt modelId="{E7B1EBB0-9203-4CC5-A91F-9CA5F2727CEF}" type="parTrans" cxnId="{02F10C1B-EE7B-4708-9BCB-7701C652EE98}">
      <dgm:prSet/>
      <dgm:spPr/>
      <dgm:t>
        <a:bodyPr/>
        <a:lstStyle/>
        <a:p>
          <a:endParaRPr lang="en-US"/>
        </a:p>
      </dgm:t>
    </dgm:pt>
    <dgm:pt modelId="{2359F9D8-D269-4CF9-9DEB-59CDD80F2292}" type="sibTrans" cxnId="{02F10C1B-EE7B-4708-9BCB-7701C652EE98}">
      <dgm:prSet/>
      <dgm:spPr/>
      <dgm:t>
        <a:bodyPr/>
        <a:lstStyle/>
        <a:p>
          <a:endParaRPr lang="en-US"/>
        </a:p>
      </dgm:t>
    </dgm:pt>
    <dgm:pt modelId="{965545E4-D1CD-4715-A110-B3FA3DCF1527}">
      <dgm:prSet/>
      <dgm:spPr/>
      <dgm:t>
        <a:bodyPr/>
        <a:lstStyle/>
        <a:p>
          <a:pPr rtl="0"/>
          <a:r>
            <a:rPr lang="en-US" dirty="0" smtClean="0"/>
            <a:t>MOD</a:t>
          </a:r>
          <a:endParaRPr lang="en-US" dirty="0"/>
        </a:p>
      </dgm:t>
    </dgm:pt>
    <dgm:pt modelId="{CD6B9F87-95ED-4751-8585-861721976DE4}" type="parTrans" cxnId="{CBBC9309-B55E-4E04-ACEE-20D4A09BE30A}">
      <dgm:prSet/>
      <dgm:spPr/>
      <dgm:t>
        <a:bodyPr/>
        <a:lstStyle/>
        <a:p>
          <a:endParaRPr lang="en-US"/>
        </a:p>
      </dgm:t>
    </dgm:pt>
    <dgm:pt modelId="{B7873ABF-53F8-4796-9550-37575051A430}" type="sibTrans" cxnId="{CBBC9309-B55E-4E04-ACEE-20D4A09BE30A}">
      <dgm:prSet/>
      <dgm:spPr/>
      <dgm:t>
        <a:bodyPr/>
        <a:lstStyle/>
        <a:p>
          <a:endParaRPr lang="en-US"/>
        </a:p>
      </dgm:t>
    </dgm:pt>
    <dgm:pt modelId="{A3097489-3864-4CCC-872B-97CF7D29047D}">
      <dgm:prSet/>
      <dgm:spPr/>
      <dgm:t>
        <a:bodyPr/>
        <a:lstStyle/>
        <a:p>
          <a:pPr rtl="0"/>
          <a:r>
            <a:rPr lang="en-US" dirty="0" smtClean="0"/>
            <a:t>DEL</a:t>
          </a:r>
          <a:endParaRPr lang="en-US" dirty="0"/>
        </a:p>
      </dgm:t>
    </dgm:pt>
    <dgm:pt modelId="{52112BAA-8DD5-40D2-99C0-24D04BD359F3}" type="parTrans" cxnId="{CCCA8380-6B64-405E-A181-217FCC083790}">
      <dgm:prSet/>
      <dgm:spPr/>
      <dgm:t>
        <a:bodyPr/>
        <a:lstStyle/>
        <a:p>
          <a:endParaRPr lang="en-US"/>
        </a:p>
      </dgm:t>
    </dgm:pt>
    <dgm:pt modelId="{3158821C-4901-4C0D-9DC1-1D325772A9A8}" type="sibTrans" cxnId="{CCCA8380-6B64-405E-A181-217FCC083790}">
      <dgm:prSet/>
      <dgm:spPr/>
      <dgm:t>
        <a:bodyPr/>
        <a:lstStyle/>
        <a:p>
          <a:endParaRPr lang="en-US"/>
        </a:p>
      </dgm:t>
    </dgm:pt>
    <dgm:pt modelId="{2E8BA667-E8CF-4086-866A-E21006139984}">
      <dgm:prSet/>
      <dgm:spPr/>
      <dgm:t>
        <a:bodyPr/>
        <a:lstStyle/>
        <a:p>
          <a:pPr rtl="0"/>
          <a:r>
            <a:rPr lang="en-US" dirty="0" smtClean="0"/>
            <a:t>BACK</a:t>
          </a:r>
          <a:endParaRPr lang="en-US" dirty="0"/>
        </a:p>
      </dgm:t>
    </dgm:pt>
    <dgm:pt modelId="{BA9C6397-04F7-4FDE-A635-87EA9766278C}" type="parTrans" cxnId="{5A5CDCFA-E64B-4123-A8FD-BB410C6C5642}">
      <dgm:prSet/>
      <dgm:spPr/>
      <dgm:t>
        <a:bodyPr/>
        <a:lstStyle/>
        <a:p>
          <a:endParaRPr lang="en-US"/>
        </a:p>
      </dgm:t>
    </dgm:pt>
    <dgm:pt modelId="{7343E93D-5C47-40DE-A4E8-611638BBB890}" type="sibTrans" cxnId="{5A5CDCFA-E64B-4123-A8FD-BB410C6C5642}">
      <dgm:prSet/>
      <dgm:spPr/>
      <dgm:t>
        <a:bodyPr/>
        <a:lstStyle/>
        <a:p>
          <a:endParaRPr lang="en-US"/>
        </a:p>
      </dgm:t>
    </dgm:pt>
    <dgm:pt modelId="{D8D0F5B1-52E8-4032-91EA-B9CA92C6BDFF}">
      <dgm:prSet/>
      <dgm:spPr/>
      <dgm:t>
        <a:bodyPr/>
        <a:lstStyle/>
        <a:p>
          <a:pPr rtl="0"/>
          <a:r>
            <a:rPr lang="en-US" dirty="0" smtClean="0"/>
            <a:t>MODIFICATION</a:t>
          </a:r>
          <a:endParaRPr lang="en-US" dirty="0"/>
        </a:p>
      </dgm:t>
    </dgm:pt>
    <dgm:pt modelId="{DF8115E8-4C79-4C66-BDC7-DA3991CB08D4}" type="parTrans" cxnId="{C444D413-751C-4583-8A0C-9D67C2BF03FF}">
      <dgm:prSet/>
      <dgm:spPr/>
      <dgm:t>
        <a:bodyPr/>
        <a:lstStyle/>
        <a:p>
          <a:endParaRPr lang="en-US"/>
        </a:p>
      </dgm:t>
    </dgm:pt>
    <dgm:pt modelId="{4DB892EA-D0FE-4972-9623-56FF510D87F4}" type="sibTrans" cxnId="{C444D413-751C-4583-8A0C-9D67C2BF03FF}">
      <dgm:prSet/>
      <dgm:spPr/>
      <dgm:t>
        <a:bodyPr/>
        <a:lstStyle/>
        <a:p>
          <a:endParaRPr lang="en-US"/>
        </a:p>
      </dgm:t>
    </dgm:pt>
    <dgm:pt modelId="{CD68FCF5-F9F2-46E7-B40F-FBC23F46188A}">
      <dgm:prSet/>
      <dgm:spPr/>
      <dgm:t>
        <a:bodyPr/>
        <a:lstStyle/>
        <a:p>
          <a:pPr rtl="0"/>
          <a:r>
            <a:rPr lang="en-US" dirty="0" smtClean="0"/>
            <a:t>ADD</a:t>
          </a:r>
          <a:endParaRPr lang="en-US" dirty="0"/>
        </a:p>
      </dgm:t>
    </dgm:pt>
    <dgm:pt modelId="{86B888C2-E5B0-455A-B4E0-2965A9BDCFD9}" type="parTrans" cxnId="{E410DA6C-7B3B-4CA3-80D2-8D108D966055}">
      <dgm:prSet/>
      <dgm:spPr/>
      <dgm:t>
        <a:bodyPr/>
        <a:lstStyle/>
        <a:p>
          <a:endParaRPr lang="en-US"/>
        </a:p>
      </dgm:t>
    </dgm:pt>
    <dgm:pt modelId="{5C24D353-58A5-4722-A647-C927DD610E66}" type="sibTrans" cxnId="{E410DA6C-7B3B-4CA3-80D2-8D108D966055}">
      <dgm:prSet/>
      <dgm:spPr/>
      <dgm:t>
        <a:bodyPr/>
        <a:lstStyle/>
        <a:p>
          <a:endParaRPr lang="en-US"/>
        </a:p>
      </dgm:t>
    </dgm:pt>
    <dgm:pt modelId="{4F2E8BE3-B072-4825-AC54-6B06C5DE74B9}">
      <dgm:prSet/>
      <dgm:spPr/>
      <dgm:t>
        <a:bodyPr/>
        <a:lstStyle/>
        <a:p>
          <a:pPr rtl="0"/>
          <a:r>
            <a:rPr lang="en-US" dirty="0" smtClean="0"/>
            <a:t>MOD</a:t>
          </a:r>
          <a:endParaRPr lang="en-US" dirty="0"/>
        </a:p>
      </dgm:t>
    </dgm:pt>
    <dgm:pt modelId="{BB99BE2B-98BA-4059-83F2-F300F660E620}" type="parTrans" cxnId="{51D28E00-1CE5-4071-8BA2-A6C8864F45FF}">
      <dgm:prSet/>
      <dgm:spPr/>
      <dgm:t>
        <a:bodyPr/>
        <a:lstStyle/>
        <a:p>
          <a:endParaRPr lang="en-US"/>
        </a:p>
      </dgm:t>
    </dgm:pt>
    <dgm:pt modelId="{A3BCB05E-8A2B-44A2-84DC-1FFB8A3E6C61}" type="sibTrans" cxnId="{51D28E00-1CE5-4071-8BA2-A6C8864F45FF}">
      <dgm:prSet/>
      <dgm:spPr/>
      <dgm:t>
        <a:bodyPr/>
        <a:lstStyle/>
        <a:p>
          <a:endParaRPr lang="en-US"/>
        </a:p>
      </dgm:t>
    </dgm:pt>
    <dgm:pt modelId="{BED5F2C7-50AC-4ADF-B00A-89AA78109D0E}">
      <dgm:prSet/>
      <dgm:spPr/>
      <dgm:t>
        <a:bodyPr/>
        <a:lstStyle/>
        <a:p>
          <a:pPr rtl="0"/>
          <a:r>
            <a:rPr lang="en-US" dirty="0" smtClean="0"/>
            <a:t>DEL</a:t>
          </a:r>
          <a:endParaRPr lang="en-US" dirty="0"/>
        </a:p>
      </dgm:t>
    </dgm:pt>
    <dgm:pt modelId="{BADC8AEA-0392-4D76-ABBF-86CB35F94E61}" type="parTrans" cxnId="{B15C9B88-A4DE-4B84-961B-9B01AF8FD62E}">
      <dgm:prSet/>
      <dgm:spPr/>
      <dgm:t>
        <a:bodyPr/>
        <a:lstStyle/>
        <a:p>
          <a:endParaRPr lang="en-US"/>
        </a:p>
      </dgm:t>
    </dgm:pt>
    <dgm:pt modelId="{D901E6E2-E89D-4ED7-9917-D24704476D86}" type="sibTrans" cxnId="{B15C9B88-A4DE-4B84-961B-9B01AF8FD62E}">
      <dgm:prSet/>
      <dgm:spPr/>
      <dgm:t>
        <a:bodyPr/>
        <a:lstStyle/>
        <a:p>
          <a:endParaRPr lang="en-US"/>
        </a:p>
      </dgm:t>
    </dgm:pt>
    <dgm:pt modelId="{F59ED418-ADF7-4DA9-9133-9C311F67A85D}">
      <dgm:prSet/>
      <dgm:spPr/>
      <dgm:t>
        <a:bodyPr/>
        <a:lstStyle/>
        <a:p>
          <a:pPr rtl="0"/>
          <a:r>
            <a:rPr lang="en-US" dirty="0" smtClean="0"/>
            <a:t>BACK	</a:t>
          </a:r>
          <a:endParaRPr lang="en-US" dirty="0"/>
        </a:p>
      </dgm:t>
    </dgm:pt>
    <dgm:pt modelId="{CAA69CEC-9357-4444-B62E-B599E03CA1CF}" type="parTrans" cxnId="{357CC162-0ECB-4487-AE12-B68B3B8E29E3}">
      <dgm:prSet/>
      <dgm:spPr/>
      <dgm:t>
        <a:bodyPr/>
        <a:lstStyle/>
        <a:p>
          <a:endParaRPr lang="en-US"/>
        </a:p>
      </dgm:t>
    </dgm:pt>
    <dgm:pt modelId="{718EF9FF-AE79-410E-9960-448AC461C206}" type="sibTrans" cxnId="{357CC162-0ECB-4487-AE12-B68B3B8E29E3}">
      <dgm:prSet/>
      <dgm:spPr/>
      <dgm:t>
        <a:bodyPr/>
        <a:lstStyle/>
        <a:p>
          <a:endParaRPr lang="en-US"/>
        </a:p>
      </dgm:t>
    </dgm:pt>
    <dgm:pt modelId="{77ED34B0-484D-47BF-8C38-CBE97C67269B}">
      <dgm:prSet/>
      <dgm:spPr/>
      <dgm:t>
        <a:bodyPr/>
        <a:lstStyle/>
        <a:p>
          <a:pPr rtl="0"/>
          <a:r>
            <a:rPr lang="en-US" dirty="0" smtClean="0"/>
            <a:t>DUPLICATION</a:t>
          </a:r>
          <a:endParaRPr lang="en-US" dirty="0"/>
        </a:p>
      </dgm:t>
    </dgm:pt>
    <dgm:pt modelId="{4A560951-75A4-4027-9299-B737717F1844}" type="parTrans" cxnId="{99BED5C5-F7CE-484D-A71A-3ADD690B5CD8}">
      <dgm:prSet/>
      <dgm:spPr/>
      <dgm:t>
        <a:bodyPr/>
        <a:lstStyle/>
        <a:p>
          <a:endParaRPr lang="en-US"/>
        </a:p>
      </dgm:t>
    </dgm:pt>
    <dgm:pt modelId="{31E3FA78-8346-4AEA-B47D-0833360296A7}" type="sibTrans" cxnId="{99BED5C5-F7CE-484D-A71A-3ADD690B5CD8}">
      <dgm:prSet/>
      <dgm:spPr/>
      <dgm:t>
        <a:bodyPr/>
        <a:lstStyle/>
        <a:p>
          <a:endParaRPr lang="en-US"/>
        </a:p>
      </dgm:t>
    </dgm:pt>
    <dgm:pt modelId="{9CBC81D1-5CEC-49E6-ACD1-45252EB6D971}">
      <dgm:prSet/>
      <dgm:spPr/>
      <dgm:t>
        <a:bodyPr/>
        <a:lstStyle/>
        <a:p>
          <a:pPr rtl="0"/>
          <a:r>
            <a:rPr lang="en-US" dirty="0" smtClean="0"/>
            <a:t>ADD</a:t>
          </a:r>
          <a:endParaRPr lang="en-US" dirty="0"/>
        </a:p>
      </dgm:t>
    </dgm:pt>
    <dgm:pt modelId="{657CA024-98B9-49FC-8A04-01E9E0F3FBDF}" type="parTrans" cxnId="{93E3EB5B-340D-4267-AD61-47790BDA638E}">
      <dgm:prSet/>
      <dgm:spPr/>
      <dgm:t>
        <a:bodyPr/>
        <a:lstStyle/>
        <a:p>
          <a:endParaRPr lang="en-US"/>
        </a:p>
      </dgm:t>
    </dgm:pt>
    <dgm:pt modelId="{EE813852-A9AF-4888-B253-4DE6FA501636}" type="sibTrans" cxnId="{93E3EB5B-340D-4267-AD61-47790BDA638E}">
      <dgm:prSet/>
      <dgm:spPr/>
      <dgm:t>
        <a:bodyPr/>
        <a:lstStyle/>
        <a:p>
          <a:endParaRPr lang="en-US"/>
        </a:p>
      </dgm:t>
    </dgm:pt>
    <dgm:pt modelId="{41D3EC11-49FB-436D-A708-AE0D509CBC0C}">
      <dgm:prSet/>
      <dgm:spPr/>
      <dgm:t>
        <a:bodyPr/>
        <a:lstStyle/>
        <a:p>
          <a:pPr rtl="0"/>
          <a:r>
            <a:rPr lang="en-US" dirty="0" smtClean="0"/>
            <a:t>MOD</a:t>
          </a:r>
          <a:endParaRPr lang="en-US" dirty="0"/>
        </a:p>
      </dgm:t>
    </dgm:pt>
    <dgm:pt modelId="{FBF52194-32B6-4A02-BD8B-BD32F0BDA527}" type="parTrans" cxnId="{824C139E-7C0E-4919-A886-4CC47AD7825D}">
      <dgm:prSet/>
      <dgm:spPr/>
      <dgm:t>
        <a:bodyPr/>
        <a:lstStyle/>
        <a:p>
          <a:endParaRPr lang="en-US"/>
        </a:p>
      </dgm:t>
    </dgm:pt>
    <dgm:pt modelId="{3A302A6D-FFBC-4A7E-B0C4-5B63628202C5}" type="sibTrans" cxnId="{824C139E-7C0E-4919-A886-4CC47AD7825D}">
      <dgm:prSet/>
      <dgm:spPr/>
      <dgm:t>
        <a:bodyPr/>
        <a:lstStyle/>
        <a:p>
          <a:endParaRPr lang="en-US"/>
        </a:p>
      </dgm:t>
    </dgm:pt>
    <dgm:pt modelId="{07614D77-A58F-4977-AEF5-47677F04BA14}">
      <dgm:prSet/>
      <dgm:spPr/>
      <dgm:t>
        <a:bodyPr/>
        <a:lstStyle/>
        <a:p>
          <a:pPr rtl="0"/>
          <a:r>
            <a:rPr lang="en-US" dirty="0" smtClean="0"/>
            <a:t>DEL</a:t>
          </a:r>
          <a:endParaRPr lang="en-US" dirty="0"/>
        </a:p>
      </dgm:t>
    </dgm:pt>
    <dgm:pt modelId="{84E3DCF0-7549-4EDC-A527-1C8BFF94EF83}" type="parTrans" cxnId="{F7B14B47-08D5-4DCB-B51C-BBF572B02171}">
      <dgm:prSet/>
      <dgm:spPr/>
      <dgm:t>
        <a:bodyPr/>
        <a:lstStyle/>
        <a:p>
          <a:endParaRPr lang="en-US"/>
        </a:p>
      </dgm:t>
    </dgm:pt>
    <dgm:pt modelId="{C79A753D-29EF-4D7A-8207-BF244C342566}" type="sibTrans" cxnId="{F7B14B47-08D5-4DCB-B51C-BBF572B02171}">
      <dgm:prSet/>
      <dgm:spPr/>
      <dgm:t>
        <a:bodyPr/>
        <a:lstStyle/>
        <a:p>
          <a:endParaRPr lang="en-US"/>
        </a:p>
      </dgm:t>
    </dgm:pt>
    <dgm:pt modelId="{96C62A56-354F-4F15-A242-8D1C12D8B282}">
      <dgm:prSet/>
      <dgm:spPr/>
      <dgm:t>
        <a:bodyPr/>
        <a:lstStyle/>
        <a:p>
          <a:pPr rtl="0"/>
          <a:r>
            <a:rPr lang="en-US" dirty="0" smtClean="0"/>
            <a:t>BACK </a:t>
          </a:r>
          <a:endParaRPr lang="en-US" dirty="0"/>
        </a:p>
      </dgm:t>
    </dgm:pt>
    <dgm:pt modelId="{C00C551E-DEE1-4A4D-B089-6EB403ACE8DE}" type="parTrans" cxnId="{20BF24FE-5864-45EF-97C7-D6170E80B51E}">
      <dgm:prSet/>
      <dgm:spPr/>
      <dgm:t>
        <a:bodyPr/>
        <a:lstStyle/>
        <a:p>
          <a:endParaRPr lang="en-US"/>
        </a:p>
      </dgm:t>
    </dgm:pt>
    <dgm:pt modelId="{6B9FF459-3EC6-4238-B1AA-6EFA9AE008B3}" type="sibTrans" cxnId="{20BF24FE-5864-45EF-97C7-D6170E80B51E}">
      <dgm:prSet/>
      <dgm:spPr/>
      <dgm:t>
        <a:bodyPr/>
        <a:lstStyle/>
        <a:p>
          <a:endParaRPr lang="en-US"/>
        </a:p>
      </dgm:t>
    </dgm:pt>
    <dgm:pt modelId="{91E0B8BD-AAC4-4B5B-B0C1-BB34560E487B}">
      <dgm:prSet/>
      <dgm:spPr/>
      <dgm:t>
        <a:bodyPr/>
        <a:lstStyle/>
        <a:p>
          <a:pPr rtl="0"/>
          <a:r>
            <a:rPr lang="en-US" dirty="0" smtClean="0"/>
            <a:t>BACK</a:t>
          </a:r>
          <a:endParaRPr lang="en-US" dirty="0"/>
        </a:p>
      </dgm:t>
    </dgm:pt>
    <dgm:pt modelId="{362E81F4-B4EF-4E3A-A580-C6BB1E7AF26C}" type="parTrans" cxnId="{E6055FC8-A1B5-42AB-B210-A8FD7954E59E}">
      <dgm:prSet/>
      <dgm:spPr/>
      <dgm:t>
        <a:bodyPr/>
        <a:lstStyle/>
        <a:p>
          <a:endParaRPr lang="en-US"/>
        </a:p>
      </dgm:t>
    </dgm:pt>
    <dgm:pt modelId="{2BF70D80-5FDE-46BA-9DD8-A99FAA9858C3}" type="sibTrans" cxnId="{E6055FC8-A1B5-42AB-B210-A8FD7954E59E}">
      <dgm:prSet/>
      <dgm:spPr/>
      <dgm:t>
        <a:bodyPr/>
        <a:lstStyle/>
        <a:p>
          <a:endParaRPr lang="en-US"/>
        </a:p>
      </dgm:t>
    </dgm:pt>
    <dgm:pt modelId="{CA1E79B3-6DB1-4EDB-AB73-44732059486C}">
      <dgm:prSet/>
      <dgm:spPr/>
      <dgm:t>
        <a:bodyPr/>
        <a:lstStyle/>
        <a:p>
          <a:pPr rtl="0"/>
          <a:r>
            <a:rPr lang="en-US" dirty="0" smtClean="0"/>
            <a:t>BACK TO SHEET 2</a:t>
          </a:r>
          <a:endParaRPr lang="en-US" dirty="0"/>
        </a:p>
      </dgm:t>
    </dgm:pt>
    <dgm:pt modelId="{DFC7D957-5767-463B-8337-973B9F205D89}" type="parTrans" cxnId="{CB82464F-8D51-46DA-BA95-9FAB12CF58C8}">
      <dgm:prSet/>
      <dgm:spPr/>
    </dgm:pt>
    <dgm:pt modelId="{F0E509C3-CEA1-4C99-9C3E-6B36C54E261E}" type="sibTrans" cxnId="{CB82464F-8D51-46DA-BA95-9FAB12CF58C8}">
      <dgm:prSet/>
      <dgm:spPr/>
    </dgm:pt>
    <dgm:pt modelId="{202BF1B2-EF18-44A7-9560-1261C4AED16B}" type="pres">
      <dgm:prSet presAssocID="{15B15875-A5BC-4C5D-A9AE-BB9C5F5B69C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21BD0E-C8DF-4BA0-B344-5C53E44D5D60}" type="pres">
      <dgm:prSet presAssocID="{636F4D04-2F09-4B91-A6CF-64156C60F212}" presName="compNode" presStyleCnt="0"/>
      <dgm:spPr/>
    </dgm:pt>
    <dgm:pt modelId="{C659AEC0-2E5B-4641-A114-97A3FA35B432}" type="pres">
      <dgm:prSet presAssocID="{636F4D04-2F09-4B91-A6CF-64156C60F212}" presName="aNode" presStyleLbl="bgShp" presStyleIdx="0" presStyleCnt="4"/>
      <dgm:spPr/>
      <dgm:t>
        <a:bodyPr/>
        <a:lstStyle/>
        <a:p>
          <a:endParaRPr lang="en-US"/>
        </a:p>
      </dgm:t>
    </dgm:pt>
    <dgm:pt modelId="{BEA6AA95-8C8B-4768-8172-A41D5845CAFF}" type="pres">
      <dgm:prSet presAssocID="{636F4D04-2F09-4B91-A6CF-64156C60F212}" presName="textNode" presStyleLbl="bgShp" presStyleIdx="0" presStyleCnt="4"/>
      <dgm:spPr/>
      <dgm:t>
        <a:bodyPr/>
        <a:lstStyle/>
        <a:p>
          <a:endParaRPr lang="en-US"/>
        </a:p>
      </dgm:t>
    </dgm:pt>
    <dgm:pt modelId="{A6514942-7D44-4F44-91A5-45E5E202EA2E}" type="pres">
      <dgm:prSet presAssocID="{636F4D04-2F09-4B91-A6CF-64156C60F212}" presName="compChildNode" presStyleCnt="0"/>
      <dgm:spPr/>
    </dgm:pt>
    <dgm:pt modelId="{0D546C17-2CCD-4983-AC88-DBB48A4D09F1}" type="pres">
      <dgm:prSet presAssocID="{636F4D04-2F09-4B91-A6CF-64156C60F212}" presName="theInnerList" presStyleCnt="0"/>
      <dgm:spPr/>
    </dgm:pt>
    <dgm:pt modelId="{F3AA4F83-6684-48FB-A5E8-6B583DD725A3}" type="pres">
      <dgm:prSet presAssocID="{DB6A235F-2506-4C5A-B090-89B6D59848D1}" presName="child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40808-308B-4E6A-BF55-E3C111C2D399}" type="pres">
      <dgm:prSet presAssocID="{DB6A235F-2506-4C5A-B090-89B6D59848D1}" presName="aSpace2" presStyleCnt="0"/>
      <dgm:spPr/>
    </dgm:pt>
    <dgm:pt modelId="{2F1F2E58-01F4-4446-80CE-C464553FD6ED}" type="pres">
      <dgm:prSet presAssocID="{965545E4-D1CD-4715-A110-B3FA3DCF1527}" presName="child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106DF-D4FD-4958-B8EA-063A99A4FAC9}" type="pres">
      <dgm:prSet presAssocID="{965545E4-D1CD-4715-A110-B3FA3DCF1527}" presName="aSpace2" presStyleCnt="0"/>
      <dgm:spPr/>
    </dgm:pt>
    <dgm:pt modelId="{B90C3124-3C2F-417E-ADE3-1404824321CE}" type="pres">
      <dgm:prSet presAssocID="{A3097489-3864-4CCC-872B-97CF7D29047D}" presName="child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09D9AE-EE86-450D-9F10-0A0C2FF417C1}" type="pres">
      <dgm:prSet presAssocID="{A3097489-3864-4CCC-872B-97CF7D29047D}" presName="aSpace2" presStyleCnt="0"/>
      <dgm:spPr/>
    </dgm:pt>
    <dgm:pt modelId="{EBACBC47-B545-43C4-8AEB-3740C538BD76}" type="pres">
      <dgm:prSet presAssocID="{2E8BA667-E8CF-4086-866A-E21006139984}" presName="child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91191-3156-4A79-AC08-60F9B4067DF2}" type="pres">
      <dgm:prSet presAssocID="{636F4D04-2F09-4B91-A6CF-64156C60F212}" presName="aSpace" presStyleCnt="0"/>
      <dgm:spPr/>
    </dgm:pt>
    <dgm:pt modelId="{C6888EC4-B196-4690-B66A-B0EE2C6360CD}" type="pres">
      <dgm:prSet presAssocID="{D8D0F5B1-52E8-4032-91EA-B9CA92C6BDFF}" presName="compNode" presStyleCnt="0"/>
      <dgm:spPr/>
    </dgm:pt>
    <dgm:pt modelId="{B1386EBE-8DA4-47E2-AFC3-EDF901422E5D}" type="pres">
      <dgm:prSet presAssocID="{D8D0F5B1-52E8-4032-91EA-B9CA92C6BDFF}" presName="aNode" presStyleLbl="bgShp" presStyleIdx="1" presStyleCnt="4"/>
      <dgm:spPr/>
      <dgm:t>
        <a:bodyPr/>
        <a:lstStyle/>
        <a:p>
          <a:endParaRPr lang="en-US"/>
        </a:p>
      </dgm:t>
    </dgm:pt>
    <dgm:pt modelId="{477BE624-9FC7-4CCF-A1AC-F933B93D5BE9}" type="pres">
      <dgm:prSet presAssocID="{D8D0F5B1-52E8-4032-91EA-B9CA92C6BDFF}" presName="textNode" presStyleLbl="bgShp" presStyleIdx="1" presStyleCnt="4"/>
      <dgm:spPr/>
      <dgm:t>
        <a:bodyPr/>
        <a:lstStyle/>
        <a:p>
          <a:endParaRPr lang="en-US"/>
        </a:p>
      </dgm:t>
    </dgm:pt>
    <dgm:pt modelId="{F1B704FA-F432-443F-859F-1925A377F4B9}" type="pres">
      <dgm:prSet presAssocID="{D8D0F5B1-52E8-4032-91EA-B9CA92C6BDFF}" presName="compChildNode" presStyleCnt="0"/>
      <dgm:spPr/>
    </dgm:pt>
    <dgm:pt modelId="{B88B8B2E-6853-44AE-9246-AC7BDDEC225F}" type="pres">
      <dgm:prSet presAssocID="{D8D0F5B1-52E8-4032-91EA-B9CA92C6BDFF}" presName="theInnerList" presStyleCnt="0"/>
      <dgm:spPr/>
    </dgm:pt>
    <dgm:pt modelId="{2756145A-9259-482D-974A-E49A9C47C350}" type="pres">
      <dgm:prSet presAssocID="{CD68FCF5-F9F2-46E7-B40F-FBC23F46188A}" presName="child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711FA-F6C6-4998-9DF8-045623E706A4}" type="pres">
      <dgm:prSet presAssocID="{CD68FCF5-F9F2-46E7-B40F-FBC23F46188A}" presName="aSpace2" presStyleCnt="0"/>
      <dgm:spPr/>
    </dgm:pt>
    <dgm:pt modelId="{6C049E8C-2D0B-4BF1-B150-2802BECDC229}" type="pres">
      <dgm:prSet presAssocID="{4F2E8BE3-B072-4825-AC54-6B06C5DE74B9}" presName="child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328BF-928E-4525-8AB7-FEE82D208ECC}" type="pres">
      <dgm:prSet presAssocID="{4F2E8BE3-B072-4825-AC54-6B06C5DE74B9}" presName="aSpace2" presStyleCnt="0"/>
      <dgm:spPr/>
    </dgm:pt>
    <dgm:pt modelId="{ADD98163-6EC6-4881-9260-651F7CA607F4}" type="pres">
      <dgm:prSet presAssocID="{BED5F2C7-50AC-4ADF-B00A-89AA78109D0E}" presName="child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30303-4454-4117-B579-02011E143E72}" type="pres">
      <dgm:prSet presAssocID="{BED5F2C7-50AC-4ADF-B00A-89AA78109D0E}" presName="aSpace2" presStyleCnt="0"/>
      <dgm:spPr/>
    </dgm:pt>
    <dgm:pt modelId="{4AD3A3E9-3B45-4CF8-BD05-1190B1C2ED82}" type="pres">
      <dgm:prSet presAssocID="{F59ED418-ADF7-4DA9-9133-9C311F67A85D}" presName="child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9613E-EF07-4733-9FCB-25D7960A0CEF}" type="pres">
      <dgm:prSet presAssocID="{D8D0F5B1-52E8-4032-91EA-B9CA92C6BDFF}" presName="aSpace" presStyleCnt="0"/>
      <dgm:spPr/>
    </dgm:pt>
    <dgm:pt modelId="{CB176FB3-87C6-4B78-B88E-11DAA0AE3FD2}" type="pres">
      <dgm:prSet presAssocID="{77ED34B0-484D-47BF-8C38-CBE97C67269B}" presName="compNode" presStyleCnt="0"/>
      <dgm:spPr/>
    </dgm:pt>
    <dgm:pt modelId="{ABBC0BB8-57A1-4C46-8990-4158129076FB}" type="pres">
      <dgm:prSet presAssocID="{77ED34B0-484D-47BF-8C38-CBE97C67269B}" presName="aNode" presStyleLbl="bgShp" presStyleIdx="2" presStyleCnt="4"/>
      <dgm:spPr/>
      <dgm:t>
        <a:bodyPr/>
        <a:lstStyle/>
        <a:p>
          <a:endParaRPr lang="en-US"/>
        </a:p>
      </dgm:t>
    </dgm:pt>
    <dgm:pt modelId="{BBBC58FC-2403-4A2E-B71A-41280870DDDD}" type="pres">
      <dgm:prSet presAssocID="{77ED34B0-484D-47BF-8C38-CBE97C67269B}" presName="textNode" presStyleLbl="bgShp" presStyleIdx="2" presStyleCnt="4"/>
      <dgm:spPr/>
      <dgm:t>
        <a:bodyPr/>
        <a:lstStyle/>
        <a:p>
          <a:endParaRPr lang="en-US"/>
        </a:p>
      </dgm:t>
    </dgm:pt>
    <dgm:pt modelId="{3A1A3D0D-C463-476B-89DC-7CB4DEBF6457}" type="pres">
      <dgm:prSet presAssocID="{77ED34B0-484D-47BF-8C38-CBE97C67269B}" presName="compChildNode" presStyleCnt="0"/>
      <dgm:spPr/>
    </dgm:pt>
    <dgm:pt modelId="{25E40275-E527-41E5-8884-64ECF60B01D2}" type="pres">
      <dgm:prSet presAssocID="{77ED34B0-484D-47BF-8C38-CBE97C67269B}" presName="theInnerList" presStyleCnt="0"/>
      <dgm:spPr/>
    </dgm:pt>
    <dgm:pt modelId="{2D386186-714F-4528-B857-9D5EA462B87B}" type="pres">
      <dgm:prSet presAssocID="{9CBC81D1-5CEC-49E6-ACD1-45252EB6D971}" presName="child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0791D-0D38-4234-8ECA-D4D25A475E80}" type="pres">
      <dgm:prSet presAssocID="{9CBC81D1-5CEC-49E6-ACD1-45252EB6D971}" presName="aSpace2" presStyleCnt="0"/>
      <dgm:spPr/>
    </dgm:pt>
    <dgm:pt modelId="{AC13F321-5A5B-47A6-B5D3-FE91783BE478}" type="pres">
      <dgm:prSet presAssocID="{41D3EC11-49FB-436D-A708-AE0D509CBC0C}" presName="child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E4C9A-B92E-47C3-9BE2-CDDEC9DD9A89}" type="pres">
      <dgm:prSet presAssocID="{41D3EC11-49FB-436D-A708-AE0D509CBC0C}" presName="aSpace2" presStyleCnt="0"/>
      <dgm:spPr/>
    </dgm:pt>
    <dgm:pt modelId="{CDAF82AE-47EC-4C8E-8166-74AC6F1D2507}" type="pres">
      <dgm:prSet presAssocID="{07614D77-A58F-4977-AEF5-47677F04BA14}" presName="child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AD9ED-E6B8-4CB5-A3C5-9B38D22DE330}" type="pres">
      <dgm:prSet presAssocID="{07614D77-A58F-4977-AEF5-47677F04BA14}" presName="aSpace2" presStyleCnt="0"/>
      <dgm:spPr/>
    </dgm:pt>
    <dgm:pt modelId="{20511003-8638-4AC8-8255-417B43625BCC}" type="pres">
      <dgm:prSet presAssocID="{96C62A56-354F-4F15-A242-8D1C12D8B282}" presName="child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BA51A3-FD13-4178-96B7-D5E6B43004ED}" type="pres">
      <dgm:prSet presAssocID="{77ED34B0-484D-47BF-8C38-CBE97C67269B}" presName="aSpace" presStyleCnt="0"/>
      <dgm:spPr/>
    </dgm:pt>
    <dgm:pt modelId="{6EFC6FEB-7B30-4741-9D00-C40048B4C4E9}" type="pres">
      <dgm:prSet presAssocID="{91E0B8BD-AAC4-4B5B-B0C1-BB34560E487B}" presName="compNode" presStyleCnt="0"/>
      <dgm:spPr/>
    </dgm:pt>
    <dgm:pt modelId="{1944E3FD-8938-4F5C-BC15-115788304566}" type="pres">
      <dgm:prSet presAssocID="{91E0B8BD-AAC4-4B5B-B0C1-BB34560E487B}" presName="aNode" presStyleLbl="bgShp" presStyleIdx="3" presStyleCnt="4"/>
      <dgm:spPr/>
      <dgm:t>
        <a:bodyPr/>
        <a:lstStyle/>
        <a:p>
          <a:endParaRPr lang="en-US"/>
        </a:p>
      </dgm:t>
    </dgm:pt>
    <dgm:pt modelId="{FAC66AEE-A6B1-42B2-B325-62D7DE8F5A85}" type="pres">
      <dgm:prSet presAssocID="{91E0B8BD-AAC4-4B5B-B0C1-BB34560E487B}" presName="textNode" presStyleLbl="bgShp" presStyleIdx="3" presStyleCnt="4"/>
      <dgm:spPr/>
      <dgm:t>
        <a:bodyPr/>
        <a:lstStyle/>
        <a:p>
          <a:endParaRPr lang="en-US"/>
        </a:p>
      </dgm:t>
    </dgm:pt>
    <dgm:pt modelId="{2468F0C9-B030-4C37-9848-CDE44C5005A2}" type="pres">
      <dgm:prSet presAssocID="{91E0B8BD-AAC4-4B5B-B0C1-BB34560E487B}" presName="compChildNode" presStyleCnt="0"/>
      <dgm:spPr/>
    </dgm:pt>
    <dgm:pt modelId="{2A17D78D-203D-4430-A066-F79CA42C2ED8}" type="pres">
      <dgm:prSet presAssocID="{91E0B8BD-AAC4-4B5B-B0C1-BB34560E487B}" presName="theInnerList" presStyleCnt="0"/>
      <dgm:spPr/>
    </dgm:pt>
    <dgm:pt modelId="{18F46361-83DB-4B2B-9390-1F7D7FE3DFB1}" type="pres">
      <dgm:prSet presAssocID="{CA1E79B3-6DB1-4EDB-AB73-44732059486C}" presName="child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712C6F-F965-4366-936F-B8DF5B09C721}" type="presOf" srcId="{77ED34B0-484D-47BF-8C38-CBE97C67269B}" destId="{ABBC0BB8-57A1-4C46-8990-4158129076FB}" srcOrd="0" destOrd="0" presId="urn:microsoft.com/office/officeart/2005/8/layout/lProcess2"/>
    <dgm:cxn modelId="{36CA2ED6-F428-455C-AEF5-D0AF41439CC9}" type="presOf" srcId="{15B15875-A5BC-4C5D-A9AE-BB9C5F5B69C2}" destId="{202BF1B2-EF18-44A7-9560-1261C4AED16B}" srcOrd="0" destOrd="0" presId="urn:microsoft.com/office/officeart/2005/8/layout/lProcess2"/>
    <dgm:cxn modelId="{99BED5C5-F7CE-484D-A71A-3ADD690B5CD8}" srcId="{15B15875-A5BC-4C5D-A9AE-BB9C5F5B69C2}" destId="{77ED34B0-484D-47BF-8C38-CBE97C67269B}" srcOrd="2" destOrd="0" parTransId="{4A560951-75A4-4027-9299-B737717F1844}" sibTransId="{31E3FA78-8346-4AEA-B47D-0833360296A7}"/>
    <dgm:cxn modelId="{355EACFD-B997-4194-80DF-BD25017618CC}" type="presOf" srcId="{F59ED418-ADF7-4DA9-9133-9C311F67A85D}" destId="{4AD3A3E9-3B45-4CF8-BD05-1190B1C2ED82}" srcOrd="0" destOrd="0" presId="urn:microsoft.com/office/officeart/2005/8/layout/lProcess2"/>
    <dgm:cxn modelId="{5A5CDCFA-E64B-4123-A8FD-BB410C6C5642}" srcId="{636F4D04-2F09-4B91-A6CF-64156C60F212}" destId="{2E8BA667-E8CF-4086-866A-E21006139984}" srcOrd="3" destOrd="0" parTransId="{BA9C6397-04F7-4FDE-A635-87EA9766278C}" sibTransId="{7343E93D-5C47-40DE-A4E8-611638BBB890}"/>
    <dgm:cxn modelId="{BC662274-EC3A-4450-9B0F-4678A22530E6}" type="presOf" srcId="{41D3EC11-49FB-436D-A708-AE0D509CBC0C}" destId="{AC13F321-5A5B-47A6-B5D3-FE91783BE478}" srcOrd="0" destOrd="0" presId="urn:microsoft.com/office/officeart/2005/8/layout/lProcess2"/>
    <dgm:cxn modelId="{E410DA6C-7B3B-4CA3-80D2-8D108D966055}" srcId="{D8D0F5B1-52E8-4032-91EA-B9CA92C6BDFF}" destId="{CD68FCF5-F9F2-46E7-B40F-FBC23F46188A}" srcOrd="0" destOrd="0" parTransId="{86B888C2-E5B0-455A-B4E0-2965A9BDCFD9}" sibTransId="{5C24D353-58A5-4722-A647-C927DD610E66}"/>
    <dgm:cxn modelId="{CBBC9309-B55E-4E04-ACEE-20D4A09BE30A}" srcId="{636F4D04-2F09-4B91-A6CF-64156C60F212}" destId="{965545E4-D1CD-4715-A110-B3FA3DCF1527}" srcOrd="1" destOrd="0" parTransId="{CD6B9F87-95ED-4751-8585-861721976DE4}" sibTransId="{B7873ABF-53F8-4796-9550-37575051A430}"/>
    <dgm:cxn modelId="{CB82464F-8D51-46DA-BA95-9FAB12CF58C8}" srcId="{91E0B8BD-AAC4-4B5B-B0C1-BB34560E487B}" destId="{CA1E79B3-6DB1-4EDB-AB73-44732059486C}" srcOrd="0" destOrd="0" parTransId="{DFC7D957-5767-463B-8337-973B9F205D89}" sibTransId="{F0E509C3-CEA1-4C99-9C3E-6B36C54E261E}"/>
    <dgm:cxn modelId="{824C139E-7C0E-4919-A886-4CC47AD7825D}" srcId="{77ED34B0-484D-47BF-8C38-CBE97C67269B}" destId="{41D3EC11-49FB-436D-A708-AE0D509CBC0C}" srcOrd="1" destOrd="0" parTransId="{FBF52194-32B6-4A02-BD8B-BD32F0BDA527}" sibTransId="{3A302A6D-FFBC-4A7E-B0C4-5B63628202C5}"/>
    <dgm:cxn modelId="{3DAC3858-0D63-48E0-A3E5-26BAA482F692}" type="presOf" srcId="{91E0B8BD-AAC4-4B5B-B0C1-BB34560E487B}" destId="{1944E3FD-8938-4F5C-BC15-115788304566}" srcOrd="0" destOrd="0" presId="urn:microsoft.com/office/officeart/2005/8/layout/lProcess2"/>
    <dgm:cxn modelId="{8878B168-5E44-4C13-BF11-180DAB9BF26A}" type="presOf" srcId="{D8D0F5B1-52E8-4032-91EA-B9CA92C6BDFF}" destId="{477BE624-9FC7-4CCF-A1AC-F933B93D5BE9}" srcOrd="1" destOrd="0" presId="urn:microsoft.com/office/officeart/2005/8/layout/lProcess2"/>
    <dgm:cxn modelId="{C75FAC3F-4A3E-4200-8E9C-93DF9AB3A8BC}" type="presOf" srcId="{07614D77-A58F-4977-AEF5-47677F04BA14}" destId="{CDAF82AE-47EC-4C8E-8166-74AC6F1D2507}" srcOrd="0" destOrd="0" presId="urn:microsoft.com/office/officeart/2005/8/layout/lProcess2"/>
    <dgm:cxn modelId="{B4DBC2EB-90B7-4812-BB77-B78EBC18E937}" type="presOf" srcId="{4F2E8BE3-B072-4825-AC54-6B06C5DE74B9}" destId="{6C049E8C-2D0B-4BF1-B150-2802BECDC229}" srcOrd="0" destOrd="0" presId="urn:microsoft.com/office/officeart/2005/8/layout/lProcess2"/>
    <dgm:cxn modelId="{2EBBCEFB-74BE-44A9-AC52-D25BA7639896}" type="presOf" srcId="{91E0B8BD-AAC4-4B5B-B0C1-BB34560E487B}" destId="{FAC66AEE-A6B1-42B2-B325-62D7DE8F5A85}" srcOrd="1" destOrd="0" presId="urn:microsoft.com/office/officeart/2005/8/layout/lProcess2"/>
    <dgm:cxn modelId="{93E3EB5B-340D-4267-AD61-47790BDA638E}" srcId="{77ED34B0-484D-47BF-8C38-CBE97C67269B}" destId="{9CBC81D1-5CEC-49E6-ACD1-45252EB6D971}" srcOrd="0" destOrd="0" parTransId="{657CA024-98B9-49FC-8A04-01E9E0F3FBDF}" sibTransId="{EE813852-A9AF-4888-B253-4DE6FA501636}"/>
    <dgm:cxn modelId="{218A2ACB-6A32-4325-A49B-FD9A8C888556}" type="presOf" srcId="{965545E4-D1CD-4715-A110-B3FA3DCF1527}" destId="{2F1F2E58-01F4-4446-80CE-C464553FD6ED}" srcOrd="0" destOrd="0" presId="urn:microsoft.com/office/officeart/2005/8/layout/lProcess2"/>
    <dgm:cxn modelId="{20BF24FE-5864-45EF-97C7-D6170E80B51E}" srcId="{77ED34B0-484D-47BF-8C38-CBE97C67269B}" destId="{96C62A56-354F-4F15-A242-8D1C12D8B282}" srcOrd="3" destOrd="0" parTransId="{C00C551E-DEE1-4A4D-B089-6EB403ACE8DE}" sibTransId="{6B9FF459-3EC6-4238-B1AA-6EFA9AE008B3}"/>
    <dgm:cxn modelId="{E4197F56-FD01-4B47-82C8-3328B4A8220D}" type="presOf" srcId="{CA1E79B3-6DB1-4EDB-AB73-44732059486C}" destId="{18F46361-83DB-4B2B-9390-1F7D7FE3DFB1}" srcOrd="0" destOrd="0" presId="urn:microsoft.com/office/officeart/2005/8/layout/lProcess2"/>
    <dgm:cxn modelId="{F7B14B47-08D5-4DCB-B51C-BBF572B02171}" srcId="{77ED34B0-484D-47BF-8C38-CBE97C67269B}" destId="{07614D77-A58F-4977-AEF5-47677F04BA14}" srcOrd="2" destOrd="0" parTransId="{84E3DCF0-7549-4EDC-A527-1C8BFF94EF83}" sibTransId="{C79A753D-29EF-4D7A-8207-BF244C342566}"/>
    <dgm:cxn modelId="{C444D413-751C-4583-8A0C-9D67C2BF03FF}" srcId="{15B15875-A5BC-4C5D-A9AE-BB9C5F5B69C2}" destId="{D8D0F5B1-52E8-4032-91EA-B9CA92C6BDFF}" srcOrd="1" destOrd="0" parTransId="{DF8115E8-4C79-4C66-BDC7-DA3991CB08D4}" sibTransId="{4DB892EA-D0FE-4972-9623-56FF510D87F4}"/>
    <dgm:cxn modelId="{02F10C1B-EE7B-4708-9BCB-7701C652EE98}" srcId="{636F4D04-2F09-4B91-A6CF-64156C60F212}" destId="{DB6A235F-2506-4C5A-B090-89B6D59848D1}" srcOrd="0" destOrd="0" parTransId="{E7B1EBB0-9203-4CC5-A91F-9CA5F2727CEF}" sibTransId="{2359F9D8-D269-4CF9-9DEB-59CDD80F2292}"/>
    <dgm:cxn modelId="{547E2D83-17CD-40F3-AFDD-932AA153231A}" type="presOf" srcId="{CD68FCF5-F9F2-46E7-B40F-FBC23F46188A}" destId="{2756145A-9259-482D-974A-E49A9C47C350}" srcOrd="0" destOrd="0" presId="urn:microsoft.com/office/officeart/2005/8/layout/lProcess2"/>
    <dgm:cxn modelId="{19E23A97-85FE-4ABA-8F4D-5612D8715770}" type="presOf" srcId="{96C62A56-354F-4F15-A242-8D1C12D8B282}" destId="{20511003-8638-4AC8-8255-417B43625BCC}" srcOrd="0" destOrd="0" presId="urn:microsoft.com/office/officeart/2005/8/layout/lProcess2"/>
    <dgm:cxn modelId="{B15C9B88-A4DE-4B84-961B-9B01AF8FD62E}" srcId="{D8D0F5B1-52E8-4032-91EA-B9CA92C6BDFF}" destId="{BED5F2C7-50AC-4ADF-B00A-89AA78109D0E}" srcOrd="2" destOrd="0" parTransId="{BADC8AEA-0392-4D76-ABBF-86CB35F94E61}" sibTransId="{D901E6E2-E89D-4ED7-9917-D24704476D86}"/>
    <dgm:cxn modelId="{E6055FC8-A1B5-42AB-B210-A8FD7954E59E}" srcId="{15B15875-A5BC-4C5D-A9AE-BB9C5F5B69C2}" destId="{91E0B8BD-AAC4-4B5B-B0C1-BB34560E487B}" srcOrd="3" destOrd="0" parTransId="{362E81F4-B4EF-4E3A-A580-C6BB1E7AF26C}" sibTransId="{2BF70D80-5FDE-46BA-9DD8-A99FAA9858C3}"/>
    <dgm:cxn modelId="{880CDCB1-6EC4-44A6-8C6F-3A0985639805}" type="presOf" srcId="{2E8BA667-E8CF-4086-866A-E21006139984}" destId="{EBACBC47-B545-43C4-8AEB-3740C538BD76}" srcOrd="0" destOrd="0" presId="urn:microsoft.com/office/officeart/2005/8/layout/lProcess2"/>
    <dgm:cxn modelId="{338F0B13-FF03-492C-B9FC-ABB6A5EC4CA8}" type="presOf" srcId="{BED5F2C7-50AC-4ADF-B00A-89AA78109D0E}" destId="{ADD98163-6EC6-4881-9260-651F7CA607F4}" srcOrd="0" destOrd="0" presId="urn:microsoft.com/office/officeart/2005/8/layout/lProcess2"/>
    <dgm:cxn modelId="{2F4F00F1-EBB7-4E59-AA96-8C0A4ED3F287}" type="presOf" srcId="{636F4D04-2F09-4B91-A6CF-64156C60F212}" destId="{BEA6AA95-8C8B-4768-8172-A41D5845CAFF}" srcOrd="1" destOrd="0" presId="urn:microsoft.com/office/officeart/2005/8/layout/lProcess2"/>
    <dgm:cxn modelId="{4842FF5E-41E5-4C9A-A906-151664B7E318}" type="presOf" srcId="{9CBC81D1-5CEC-49E6-ACD1-45252EB6D971}" destId="{2D386186-714F-4528-B857-9D5EA462B87B}" srcOrd="0" destOrd="0" presId="urn:microsoft.com/office/officeart/2005/8/layout/lProcess2"/>
    <dgm:cxn modelId="{2590DDE3-8271-4EEC-8624-33CFECAA9AD1}" type="presOf" srcId="{A3097489-3864-4CCC-872B-97CF7D29047D}" destId="{B90C3124-3C2F-417E-ADE3-1404824321CE}" srcOrd="0" destOrd="0" presId="urn:microsoft.com/office/officeart/2005/8/layout/lProcess2"/>
    <dgm:cxn modelId="{2F45B20A-E8E5-4783-A365-0B9EA274D5D4}" srcId="{15B15875-A5BC-4C5D-A9AE-BB9C5F5B69C2}" destId="{636F4D04-2F09-4B91-A6CF-64156C60F212}" srcOrd="0" destOrd="0" parTransId="{BBCEB3F0-9830-46E0-B6DA-1DF11E363ADB}" sibTransId="{9B9BFA9B-CCA9-46ED-828F-ECC222519910}"/>
    <dgm:cxn modelId="{B09E259C-3FB2-46B5-8C09-EF44DC34FA7B}" type="presOf" srcId="{636F4D04-2F09-4B91-A6CF-64156C60F212}" destId="{C659AEC0-2E5B-4641-A114-97A3FA35B432}" srcOrd="0" destOrd="0" presId="urn:microsoft.com/office/officeart/2005/8/layout/lProcess2"/>
    <dgm:cxn modelId="{357CC162-0ECB-4487-AE12-B68B3B8E29E3}" srcId="{D8D0F5B1-52E8-4032-91EA-B9CA92C6BDFF}" destId="{F59ED418-ADF7-4DA9-9133-9C311F67A85D}" srcOrd="3" destOrd="0" parTransId="{CAA69CEC-9357-4444-B62E-B599E03CA1CF}" sibTransId="{718EF9FF-AE79-410E-9960-448AC461C206}"/>
    <dgm:cxn modelId="{C5A95944-1283-4825-990E-DB1658DC355D}" type="presOf" srcId="{D8D0F5B1-52E8-4032-91EA-B9CA92C6BDFF}" destId="{B1386EBE-8DA4-47E2-AFC3-EDF901422E5D}" srcOrd="0" destOrd="0" presId="urn:microsoft.com/office/officeart/2005/8/layout/lProcess2"/>
    <dgm:cxn modelId="{2333F474-C139-4D24-A647-24ACC95D1C58}" type="presOf" srcId="{DB6A235F-2506-4C5A-B090-89B6D59848D1}" destId="{F3AA4F83-6684-48FB-A5E8-6B583DD725A3}" srcOrd="0" destOrd="0" presId="urn:microsoft.com/office/officeart/2005/8/layout/lProcess2"/>
    <dgm:cxn modelId="{CCCA8380-6B64-405E-A181-217FCC083790}" srcId="{636F4D04-2F09-4B91-A6CF-64156C60F212}" destId="{A3097489-3864-4CCC-872B-97CF7D29047D}" srcOrd="2" destOrd="0" parTransId="{52112BAA-8DD5-40D2-99C0-24D04BD359F3}" sibTransId="{3158821C-4901-4C0D-9DC1-1D325772A9A8}"/>
    <dgm:cxn modelId="{057FBEA8-6FD0-4B3C-87A2-1408002D68E8}" type="presOf" srcId="{77ED34B0-484D-47BF-8C38-CBE97C67269B}" destId="{BBBC58FC-2403-4A2E-B71A-41280870DDDD}" srcOrd="1" destOrd="0" presId="urn:microsoft.com/office/officeart/2005/8/layout/lProcess2"/>
    <dgm:cxn modelId="{51D28E00-1CE5-4071-8BA2-A6C8864F45FF}" srcId="{D8D0F5B1-52E8-4032-91EA-B9CA92C6BDFF}" destId="{4F2E8BE3-B072-4825-AC54-6B06C5DE74B9}" srcOrd="1" destOrd="0" parTransId="{BB99BE2B-98BA-4059-83F2-F300F660E620}" sibTransId="{A3BCB05E-8A2B-44A2-84DC-1FFB8A3E6C61}"/>
    <dgm:cxn modelId="{0E2A9E57-1DD0-4E51-A2C8-973DFF096804}" type="presParOf" srcId="{202BF1B2-EF18-44A7-9560-1261C4AED16B}" destId="{5321BD0E-C8DF-4BA0-B344-5C53E44D5D60}" srcOrd="0" destOrd="0" presId="urn:microsoft.com/office/officeart/2005/8/layout/lProcess2"/>
    <dgm:cxn modelId="{DCCB0DDB-22F9-4AA2-9DA0-467BC0657C28}" type="presParOf" srcId="{5321BD0E-C8DF-4BA0-B344-5C53E44D5D60}" destId="{C659AEC0-2E5B-4641-A114-97A3FA35B432}" srcOrd="0" destOrd="0" presId="urn:microsoft.com/office/officeart/2005/8/layout/lProcess2"/>
    <dgm:cxn modelId="{D18113A0-1BF8-4917-AE4E-944C0A7A87B1}" type="presParOf" srcId="{5321BD0E-C8DF-4BA0-B344-5C53E44D5D60}" destId="{BEA6AA95-8C8B-4768-8172-A41D5845CAFF}" srcOrd="1" destOrd="0" presId="urn:microsoft.com/office/officeart/2005/8/layout/lProcess2"/>
    <dgm:cxn modelId="{501F82D9-B74A-404B-8E57-7981BF69F828}" type="presParOf" srcId="{5321BD0E-C8DF-4BA0-B344-5C53E44D5D60}" destId="{A6514942-7D44-4F44-91A5-45E5E202EA2E}" srcOrd="2" destOrd="0" presId="urn:microsoft.com/office/officeart/2005/8/layout/lProcess2"/>
    <dgm:cxn modelId="{DF3E7C9F-2B36-4F32-9E81-D5E24FE02ED2}" type="presParOf" srcId="{A6514942-7D44-4F44-91A5-45E5E202EA2E}" destId="{0D546C17-2CCD-4983-AC88-DBB48A4D09F1}" srcOrd="0" destOrd="0" presId="urn:microsoft.com/office/officeart/2005/8/layout/lProcess2"/>
    <dgm:cxn modelId="{8CA65203-C0E4-45AE-B5D1-4E157075ECF5}" type="presParOf" srcId="{0D546C17-2CCD-4983-AC88-DBB48A4D09F1}" destId="{F3AA4F83-6684-48FB-A5E8-6B583DD725A3}" srcOrd="0" destOrd="0" presId="urn:microsoft.com/office/officeart/2005/8/layout/lProcess2"/>
    <dgm:cxn modelId="{122E28A9-0DFA-486F-A842-2842A8DF4AEE}" type="presParOf" srcId="{0D546C17-2CCD-4983-AC88-DBB48A4D09F1}" destId="{C1140808-308B-4E6A-BF55-E3C111C2D399}" srcOrd="1" destOrd="0" presId="urn:microsoft.com/office/officeart/2005/8/layout/lProcess2"/>
    <dgm:cxn modelId="{282695E7-9EFD-4AC8-805B-FE8FA422DE4A}" type="presParOf" srcId="{0D546C17-2CCD-4983-AC88-DBB48A4D09F1}" destId="{2F1F2E58-01F4-4446-80CE-C464553FD6ED}" srcOrd="2" destOrd="0" presId="urn:microsoft.com/office/officeart/2005/8/layout/lProcess2"/>
    <dgm:cxn modelId="{C7498E42-3ED1-4289-B55F-755D6DB51AB5}" type="presParOf" srcId="{0D546C17-2CCD-4983-AC88-DBB48A4D09F1}" destId="{0F8106DF-D4FD-4958-B8EA-063A99A4FAC9}" srcOrd="3" destOrd="0" presId="urn:microsoft.com/office/officeart/2005/8/layout/lProcess2"/>
    <dgm:cxn modelId="{6A7B833D-DA91-4D01-92FC-153A253E6CD0}" type="presParOf" srcId="{0D546C17-2CCD-4983-AC88-DBB48A4D09F1}" destId="{B90C3124-3C2F-417E-ADE3-1404824321CE}" srcOrd="4" destOrd="0" presId="urn:microsoft.com/office/officeart/2005/8/layout/lProcess2"/>
    <dgm:cxn modelId="{8C3B99DD-427C-43FA-AFA8-27843E64F007}" type="presParOf" srcId="{0D546C17-2CCD-4983-AC88-DBB48A4D09F1}" destId="{0D09D9AE-EE86-450D-9F10-0A0C2FF417C1}" srcOrd="5" destOrd="0" presId="urn:microsoft.com/office/officeart/2005/8/layout/lProcess2"/>
    <dgm:cxn modelId="{D42CD590-77BA-46CD-A034-0CBAC0EB1147}" type="presParOf" srcId="{0D546C17-2CCD-4983-AC88-DBB48A4D09F1}" destId="{EBACBC47-B545-43C4-8AEB-3740C538BD76}" srcOrd="6" destOrd="0" presId="urn:microsoft.com/office/officeart/2005/8/layout/lProcess2"/>
    <dgm:cxn modelId="{DE72DFC1-9712-445E-9825-6CE4F9A9F420}" type="presParOf" srcId="{202BF1B2-EF18-44A7-9560-1261C4AED16B}" destId="{BD991191-3156-4A79-AC08-60F9B4067DF2}" srcOrd="1" destOrd="0" presId="urn:microsoft.com/office/officeart/2005/8/layout/lProcess2"/>
    <dgm:cxn modelId="{A83F6447-C037-443E-AA0A-C04084D3EB78}" type="presParOf" srcId="{202BF1B2-EF18-44A7-9560-1261C4AED16B}" destId="{C6888EC4-B196-4690-B66A-B0EE2C6360CD}" srcOrd="2" destOrd="0" presId="urn:microsoft.com/office/officeart/2005/8/layout/lProcess2"/>
    <dgm:cxn modelId="{BB66E8CD-150E-475F-ACA2-16F5932117D7}" type="presParOf" srcId="{C6888EC4-B196-4690-B66A-B0EE2C6360CD}" destId="{B1386EBE-8DA4-47E2-AFC3-EDF901422E5D}" srcOrd="0" destOrd="0" presId="urn:microsoft.com/office/officeart/2005/8/layout/lProcess2"/>
    <dgm:cxn modelId="{23FA2C48-989F-4FFB-BFBB-D86CBB4E3231}" type="presParOf" srcId="{C6888EC4-B196-4690-B66A-B0EE2C6360CD}" destId="{477BE624-9FC7-4CCF-A1AC-F933B93D5BE9}" srcOrd="1" destOrd="0" presId="urn:microsoft.com/office/officeart/2005/8/layout/lProcess2"/>
    <dgm:cxn modelId="{7E1E2289-9E46-4BA0-9632-AE448A8A3A0F}" type="presParOf" srcId="{C6888EC4-B196-4690-B66A-B0EE2C6360CD}" destId="{F1B704FA-F432-443F-859F-1925A377F4B9}" srcOrd="2" destOrd="0" presId="urn:microsoft.com/office/officeart/2005/8/layout/lProcess2"/>
    <dgm:cxn modelId="{0446FD4F-F379-4BA1-B8C8-795296B05552}" type="presParOf" srcId="{F1B704FA-F432-443F-859F-1925A377F4B9}" destId="{B88B8B2E-6853-44AE-9246-AC7BDDEC225F}" srcOrd="0" destOrd="0" presId="urn:microsoft.com/office/officeart/2005/8/layout/lProcess2"/>
    <dgm:cxn modelId="{9A15FD6D-2B1F-4465-A10E-9F64B902E0DA}" type="presParOf" srcId="{B88B8B2E-6853-44AE-9246-AC7BDDEC225F}" destId="{2756145A-9259-482D-974A-E49A9C47C350}" srcOrd="0" destOrd="0" presId="urn:microsoft.com/office/officeart/2005/8/layout/lProcess2"/>
    <dgm:cxn modelId="{15A5562C-2B70-440E-9EF4-9C2C9E3B90F6}" type="presParOf" srcId="{B88B8B2E-6853-44AE-9246-AC7BDDEC225F}" destId="{CC2711FA-F6C6-4998-9DF8-045623E706A4}" srcOrd="1" destOrd="0" presId="urn:microsoft.com/office/officeart/2005/8/layout/lProcess2"/>
    <dgm:cxn modelId="{8D52D9FD-03DC-4022-888E-12C0AF1D73CC}" type="presParOf" srcId="{B88B8B2E-6853-44AE-9246-AC7BDDEC225F}" destId="{6C049E8C-2D0B-4BF1-B150-2802BECDC229}" srcOrd="2" destOrd="0" presId="urn:microsoft.com/office/officeart/2005/8/layout/lProcess2"/>
    <dgm:cxn modelId="{632B98D7-1980-4085-AF48-D315FB6932DB}" type="presParOf" srcId="{B88B8B2E-6853-44AE-9246-AC7BDDEC225F}" destId="{644328BF-928E-4525-8AB7-FEE82D208ECC}" srcOrd="3" destOrd="0" presId="urn:microsoft.com/office/officeart/2005/8/layout/lProcess2"/>
    <dgm:cxn modelId="{4AE5F27C-1243-41B1-BB5C-6D9B367D0BF5}" type="presParOf" srcId="{B88B8B2E-6853-44AE-9246-AC7BDDEC225F}" destId="{ADD98163-6EC6-4881-9260-651F7CA607F4}" srcOrd="4" destOrd="0" presId="urn:microsoft.com/office/officeart/2005/8/layout/lProcess2"/>
    <dgm:cxn modelId="{892F366F-E011-47B7-AB1D-4368A3EF4FFE}" type="presParOf" srcId="{B88B8B2E-6853-44AE-9246-AC7BDDEC225F}" destId="{FD230303-4454-4117-B579-02011E143E72}" srcOrd="5" destOrd="0" presId="urn:microsoft.com/office/officeart/2005/8/layout/lProcess2"/>
    <dgm:cxn modelId="{DDF6EE10-FBF6-4E1A-BC13-98118F409FC1}" type="presParOf" srcId="{B88B8B2E-6853-44AE-9246-AC7BDDEC225F}" destId="{4AD3A3E9-3B45-4CF8-BD05-1190B1C2ED82}" srcOrd="6" destOrd="0" presId="urn:microsoft.com/office/officeart/2005/8/layout/lProcess2"/>
    <dgm:cxn modelId="{940279AF-5AA7-4CB7-A307-D99B8AAA5CBE}" type="presParOf" srcId="{202BF1B2-EF18-44A7-9560-1261C4AED16B}" destId="{96F9613E-EF07-4733-9FCB-25D7960A0CEF}" srcOrd="3" destOrd="0" presId="urn:microsoft.com/office/officeart/2005/8/layout/lProcess2"/>
    <dgm:cxn modelId="{4D1FB4EC-41CF-4601-B749-EE6B1207E91E}" type="presParOf" srcId="{202BF1B2-EF18-44A7-9560-1261C4AED16B}" destId="{CB176FB3-87C6-4B78-B88E-11DAA0AE3FD2}" srcOrd="4" destOrd="0" presId="urn:microsoft.com/office/officeart/2005/8/layout/lProcess2"/>
    <dgm:cxn modelId="{9629C88F-A461-4B3C-A614-34AB786B9B10}" type="presParOf" srcId="{CB176FB3-87C6-4B78-B88E-11DAA0AE3FD2}" destId="{ABBC0BB8-57A1-4C46-8990-4158129076FB}" srcOrd="0" destOrd="0" presId="urn:microsoft.com/office/officeart/2005/8/layout/lProcess2"/>
    <dgm:cxn modelId="{F886D691-6840-4A85-947A-51B4845097D5}" type="presParOf" srcId="{CB176FB3-87C6-4B78-B88E-11DAA0AE3FD2}" destId="{BBBC58FC-2403-4A2E-B71A-41280870DDDD}" srcOrd="1" destOrd="0" presId="urn:microsoft.com/office/officeart/2005/8/layout/lProcess2"/>
    <dgm:cxn modelId="{4EF59A9C-6BA4-4649-AF0D-F9B263AA3DB3}" type="presParOf" srcId="{CB176FB3-87C6-4B78-B88E-11DAA0AE3FD2}" destId="{3A1A3D0D-C463-476B-89DC-7CB4DEBF6457}" srcOrd="2" destOrd="0" presId="urn:microsoft.com/office/officeart/2005/8/layout/lProcess2"/>
    <dgm:cxn modelId="{4E380333-DF43-483D-AFC3-444BBD50D3ED}" type="presParOf" srcId="{3A1A3D0D-C463-476B-89DC-7CB4DEBF6457}" destId="{25E40275-E527-41E5-8884-64ECF60B01D2}" srcOrd="0" destOrd="0" presId="urn:microsoft.com/office/officeart/2005/8/layout/lProcess2"/>
    <dgm:cxn modelId="{006E37C5-030C-43C5-9E79-473C66B9E06B}" type="presParOf" srcId="{25E40275-E527-41E5-8884-64ECF60B01D2}" destId="{2D386186-714F-4528-B857-9D5EA462B87B}" srcOrd="0" destOrd="0" presId="urn:microsoft.com/office/officeart/2005/8/layout/lProcess2"/>
    <dgm:cxn modelId="{B916009C-FCEF-4425-9002-596812DD29DD}" type="presParOf" srcId="{25E40275-E527-41E5-8884-64ECF60B01D2}" destId="{91D0791D-0D38-4234-8ECA-D4D25A475E80}" srcOrd="1" destOrd="0" presId="urn:microsoft.com/office/officeart/2005/8/layout/lProcess2"/>
    <dgm:cxn modelId="{B7933C2B-4607-494E-9182-A0DD9A65CF44}" type="presParOf" srcId="{25E40275-E527-41E5-8884-64ECF60B01D2}" destId="{AC13F321-5A5B-47A6-B5D3-FE91783BE478}" srcOrd="2" destOrd="0" presId="urn:microsoft.com/office/officeart/2005/8/layout/lProcess2"/>
    <dgm:cxn modelId="{A33D62AF-BDB9-4C7A-93A9-8413D18A1D8D}" type="presParOf" srcId="{25E40275-E527-41E5-8884-64ECF60B01D2}" destId="{956E4C9A-B92E-47C3-9BE2-CDDEC9DD9A89}" srcOrd="3" destOrd="0" presId="urn:microsoft.com/office/officeart/2005/8/layout/lProcess2"/>
    <dgm:cxn modelId="{ABB85E5E-AADF-4776-A014-C3F0683C039E}" type="presParOf" srcId="{25E40275-E527-41E5-8884-64ECF60B01D2}" destId="{CDAF82AE-47EC-4C8E-8166-74AC6F1D2507}" srcOrd="4" destOrd="0" presId="urn:microsoft.com/office/officeart/2005/8/layout/lProcess2"/>
    <dgm:cxn modelId="{BC39921D-77FD-4E97-BAB6-BA9B6B6EBDFA}" type="presParOf" srcId="{25E40275-E527-41E5-8884-64ECF60B01D2}" destId="{A65AD9ED-E6B8-4CB5-A3C5-9B38D22DE330}" srcOrd="5" destOrd="0" presId="urn:microsoft.com/office/officeart/2005/8/layout/lProcess2"/>
    <dgm:cxn modelId="{2A77020D-3BEA-4D07-988E-EA0EBA403800}" type="presParOf" srcId="{25E40275-E527-41E5-8884-64ECF60B01D2}" destId="{20511003-8638-4AC8-8255-417B43625BCC}" srcOrd="6" destOrd="0" presId="urn:microsoft.com/office/officeart/2005/8/layout/lProcess2"/>
    <dgm:cxn modelId="{4FE6A95C-DE9E-420B-B4DB-B32346C3577B}" type="presParOf" srcId="{202BF1B2-EF18-44A7-9560-1261C4AED16B}" destId="{F0BA51A3-FD13-4178-96B7-D5E6B43004ED}" srcOrd="5" destOrd="0" presId="urn:microsoft.com/office/officeart/2005/8/layout/lProcess2"/>
    <dgm:cxn modelId="{1B6AF76D-CEDD-4978-A1FC-457FCB54BE95}" type="presParOf" srcId="{202BF1B2-EF18-44A7-9560-1261C4AED16B}" destId="{6EFC6FEB-7B30-4741-9D00-C40048B4C4E9}" srcOrd="6" destOrd="0" presId="urn:microsoft.com/office/officeart/2005/8/layout/lProcess2"/>
    <dgm:cxn modelId="{71ED7167-E85C-4B0B-8EB1-F7E5EDDC9E0F}" type="presParOf" srcId="{6EFC6FEB-7B30-4741-9D00-C40048B4C4E9}" destId="{1944E3FD-8938-4F5C-BC15-115788304566}" srcOrd="0" destOrd="0" presId="urn:microsoft.com/office/officeart/2005/8/layout/lProcess2"/>
    <dgm:cxn modelId="{49760325-ADF6-41EF-9EE3-538795E38CFC}" type="presParOf" srcId="{6EFC6FEB-7B30-4741-9D00-C40048B4C4E9}" destId="{FAC66AEE-A6B1-42B2-B325-62D7DE8F5A85}" srcOrd="1" destOrd="0" presId="urn:microsoft.com/office/officeart/2005/8/layout/lProcess2"/>
    <dgm:cxn modelId="{C5ED53CC-65D5-4E0E-A557-FCB11358261A}" type="presParOf" srcId="{6EFC6FEB-7B30-4741-9D00-C40048B4C4E9}" destId="{2468F0C9-B030-4C37-9848-CDE44C5005A2}" srcOrd="2" destOrd="0" presId="urn:microsoft.com/office/officeart/2005/8/layout/lProcess2"/>
    <dgm:cxn modelId="{64A1BF32-4A75-4029-87BA-286ED7A68CC9}" type="presParOf" srcId="{2468F0C9-B030-4C37-9848-CDE44C5005A2}" destId="{2A17D78D-203D-4430-A066-F79CA42C2ED8}" srcOrd="0" destOrd="0" presId="urn:microsoft.com/office/officeart/2005/8/layout/lProcess2"/>
    <dgm:cxn modelId="{2E7F93A3-2A53-4CF1-A716-D4C0F063BC8E}" type="presParOf" srcId="{2A17D78D-203D-4430-A066-F79CA42C2ED8}" destId="{18F46361-83DB-4B2B-9390-1F7D7FE3DFB1}" srcOrd="0" destOrd="0" presId="urn:microsoft.com/office/officeart/2005/8/layout/lProcess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DA26E5-18BC-4FB2-86C5-088463B3F44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071433-67C1-4E82-B8DF-B541C58A682F}">
      <dgm:prSet/>
      <dgm:spPr/>
      <dgm:t>
        <a:bodyPr/>
        <a:lstStyle/>
        <a:p>
          <a:pPr rtl="0"/>
          <a:r>
            <a:rPr lang="en-US" dirty="0" smtClean="0"/>
            <a:t>JOB ID</a:t>
          </a:r>
          <a:endParaRPr lang="en-US" dirty="0"/>
        </a:p>
      </dgm:t>
    </dgm:pt>
    <dgm:pt modelId="{F274A9C7-AD70-43B2-BE4B-7DAB9F0DC5E1}" type="parTrans" cxnId="{4D00953B-7FE7-4E51-9BA1-3B8B32451251}">
      <dgm:prSet/>
      <dgm:spPr/>
      <dgm:t>
        <a:bodyPr/>
        <a:lstStyle/>
        <a:p>
          <a:endParaRPr lang="en-US"/>
        </a:p>
      </dgm:t>
    </dgm:pt>
    <dgm:pt modelId="{A028099D-F101-43B8-A1BA-7E06CCD15674}" type="sibTrans" cxnId="{4D00953B-7FE7-4E51-9BA1-3B8B32451251}">
      <dgm:prSet/>
      <dgm:spPr/>
      <dgm:t>
        <a:bodyPr/>
        <a:lstStyle/>
        <a:p>
          <a:endParaRPr lang="en-US"/>
        </a:p>
      </dgm:t>
    </dgm:pt>
    <dgm:pt modelId="{23AE0A8A-F986-4A4E-90C7-03AF00A74EC6}">
      <dgm:prSet/>
      <dgm:spPr/>
      <dgm:t>
        <a:bodyPr/>
        <a:lstStyle/>
        <a:p>
          <a:pPr rtl="0"/>
          <a:r>
            <a:rPr lang="en-US" dirty="0" smtClean="0"/>
            <a:t>JOB DATE</a:t>
          </a:r>
          <a:endParaRPr lang="en-US" dirty="0"/>
        </a:p>
      </dgm:t>
    </dgm:pt>
    <dgm:pt modelId="{CF33CE7E-9D70-4FBE-BC8C-3DD93AF34BDF}" type="parTrans" cxnId="{4637BC9D-F35F-4784-A0AE-882D28E73BA4}">
      <dgm:prSet/>
      <dgm:spPr/>
      <dgm:t>
        <a:bodyPr/>
        <a:lstStyle/>
        <a:p>
          <a:endParaRPr lang="en-US"/>
        </a:p>
      </dgm:t>
    </dgm:pt>
    <dgm:pt modelId="{4B914C2C-BE63-4EA0-B916-6BCD2D2534FC}" type="sibTrans" cxnId="{4637BC9D-F35F-4784-A0AE-882D28E73BA4}">
      <dgm:prSet/>
      <dgm:spPr/>
      <dgm:t>
        <a:bodyPr/>
        <a:lstStyle/>
        <a:p>
          <a:endParaRPr lang="en-US"/>
        </a:p>
      </dgm:t>
    </dgm:pt>
    <dgm:pt modelId="{8CD76061-AAA7-48C0-A573-F7CE0A04F944}">
      <dgm:prSet/>
      <dgm:spPr/>
      <dgm:t>
        <a:bodyPr/>
        <a:lstStyle/>
        <a:p>
          <a:pPr rtl="0"/>
          <a:r>
            <a:rPr lang="en-US" dirty="0" smtClean="0"/>
            <a:t>SL NO</a:t>
          </a:r>
          <a:endParaRPr lang="en-US" dirty="0"/>
        </a:p>
      </dgm:t>
    </dgm:pt>
    <dgm:pt modelId="{1E1C8E5C-EBF3-4A00-9886-5015F9F9904B}" type="parTrans" cxnId="{1FA9CAEB-3D6C-4289-9C90-85B4D1635412}">
      <dgm:prSet/>
      <dgm:spPr/>
      <dgm:t>
        <a:bodyPr/>
        <a:lstStyle/>
        <a:p>
          <a:endParaRPr lang="en-US"/>
        </a:p>
      </dgm:t>
    </dgm:pt>
    <dgm:pt modelId="{790448C2-1496-4EB9-B353-EAD73235A41B}" type="sibTrans" cxnId="{1FA9CAEB-3D6C-4289-9C90-85B4D1635412}">
      <dgm:prSet/>
      <dgm:spPr/>
      <dgm:t>
        <a:bodyPr/>
        <a:lstStyle/>
        <a:p>
          <a:endParaRPr lang="en-US"/>
        </a:p>
      </dgm:t>
    </dgm:pt>
    <dgm:pt modelId="{1AA0BBF3-D1B2-412B-8D18-86EB4BFAB304}">
      <dgm:prSet/>
      <dgm:spPr/>
      <dgm:t>
        <a:bodyPr/>
        <a:lstStyle/>
        <a:p>
          <a:pPr rtl="0"/>
          <a:r>
            <a:rPr lang="en-US" dirty="0" smtClean="0"/>
            <a:t>COMPANY NAME</a:t>
          </a:r>
          <a:endParaRPr lang="en-US" dirty="0"/>
        </a:p>
      </dgm:t>
    </dgm:pt>
    <dgm:pt modelId="{89C9C664-4F44-4C60-8C82-A584B3555363}" type="parTrans" cxnId="{02869556-CED1-4E26-9B81-79A41937B328}">
      <dgm:prSet/>
      <dgm:spPr/>
      <dgm:t>
        <a:bodyPr/>
        <a:lstStyle/>
        <a:p>
          <a:endParaRPr lang="en-US"/>
        </a:p>
      </dgm:t>
    </dgm:pt>
    <dgm:pt modelId="{3E47282A-3E75-4F69-8C06-2A4785EACB38}" type="sibTrans" cxnId="{02869556-CED1-4E26-9B81-79A41937B328}">
      <dgm:prSet/>
      <dgm:spPr/>
      <dgm:t>
        <a:bodyPr/>
        <a:lstStyle/>
        <a:p>
          <a:endParaRPr lang="en-US"/>
        </a:p>
      </dgm:t>
    </dgm:pt>
    <dgm:pt modelId="{0339301E-E83E-4E29-8FD0-F16967267E98}">
      <dgm:prSet/>
      <dgm:spPr/>
      <dgm:t>
        <a:bodyPr/>
        <a:lstStyle/>
        <a:p>
          <a:pPr rtl="0"/>
          <a:r>
            <a:rPr lang="en-US" dirty="0" smtClean="0"/>
            <a:t>STATUS AS ON</a:t>
          </a:r>
          <a:endParaRPr lang="en-US" dirty="0"/>
        </a:p>
      </dgm:t>
    </dgm:pt>
    <dgm:pt modelId="{727CFD34-2248-40C0-818C-D354FDF6420C}" type="parTrans" cxnId="{D411B0C2-1122-49D0-88A5-C8867A808BA7}">
      <dgm:prSet/>
      <dgm:spPr/>
      <dgm:t>
        <a:bodyPr/>
        <a:lstStyle/>
        <a:p>
          <a:endParaRPr lang="en-US"/>
        </a:p>
      </dgm:t>
    </dgm:pt>
    <dgm:pt modelId="{79BDA280-2689-4EF1-90E0-2EB69D08206D}" type="sibTrans" cxnId="{D411B0C2-1122-49D0-88A5-C8867A808BA7}">
      <dgm:prSet/>
      <dgm:spPr/>
      <dgm:t>
        <a:bodyPr/>
        <a:lstStyle/>
        <a:p>
          <a:endParaRPr lang="en-US"/>
        </a:p>
      </dgm:t>
    </dgm:pt>
    <dgm:pt modelId="{CA713358-8C48-480C-BE40-5273F18D1FBD}">
      <dgm:prSet/>
      <dgm:spPr/>
      <dgm:t>
        <a:bodyPr/>
        <a:lstStyle/>
        <a:p>
          <a:pPr rtl="0"/>
          <a:r>
            <a:rPr lang="en-US" dirty="0" smtClean="0"/>
            <a:t>SUBMISSION DATE</a:t>
          </a:r>
          <a:endParaRPr lang="en-US" dirty="0"/>
        </a:p>
      </dgm:t>
    </dgm:pt>
    <dgm:pt modelId="{0831B1DA-68BE-440E-9A97-71F3D7FECCE0}" type="parTrans" cxnId="{2A04A85F-AC93-4FDA-97C1-2AFEF3303A36}">
      <dgm:prSet/>
      <dgm:spPr/>
      <dgm:t>
        <a:bodyPr/>
        <a:lstStyle/>
        <a:p>
          <a:endParaRPr lang="en-US"/>
        </a:p>
      </dgm:t>
    </dgm:pt>
    <dgm:pt modelId="{DB357FF1-A81E-4EA6-A35C-C2201E541EC8}" type="sibTrans" cxnId="{2A04A85F-AC93-4FDA-97C1-2AFEF3303A36}">
      <dgm:prSet/>
      <dgm:spPr/>
      <dgm:t>
        <a:bodyPr/>
        <a:lstStyle/>
        <a:p>
          <a:endParaRPr lang="en-US"/>
        </a:p>
      </dgm:t>
    </dgm:pt>
    <dgm:pt modelId="{0649D546-A882-4624-B74E-A3D570D6D132}">
      <dgm:prSet/>
      <dgm:spPr/>
      <dgm:t>
        <a:bodyPr/>
        <a:lstStyle/>
        <a:p>
          <a:pPr rtl="0"/>
          <a:r>
            <a:rPr lang="en-US" dirty="0" smtClean="0"/>
            <a:t>FILE NO</a:t>
          </a:r>
          <a:endParaRPr lang="en-US" dirty="0"/>
        </a:p>
      </dgm:t>
    </dgm:pt>
    <dgm:pt modelId="{F0758D1E-078D-493E-87B1-1D4F0EA439B1}" type="parTrans" cxnId="{C09A4EF9-DDE4-40CB-BA5A-24D26130A48B}">
      <dgm:prSet/>
      <dgm:spPr/>
      <dgm:t>
        <a:bodyPr/>
        <a:lstStyle/>
        <a:p>
          <a:endParaRPr lang="en-US"/>
        </a:p>
      </dgm:t>
    </dgm:pt>
    <dgm:pt modelId="{9A9DAF9B-5316-4AD9-825D-ECADCF090027}" type="sibTrans" cxnId="{C09A4EF9-DDE4-40CB-BA5A-24D26130A48B}">
      <dgm:prSet/>
      <dgm:spPr/>
      <dgm:t>
        <a:bodyPr/>
        <a:lstStyle/>
        <a:p>
          <a:endParaRPr lang="en-US"/>
        </a:p>
      </dgm:t>
    </dgm:pt>
    <dgm:pt modelId="{984CDB5A-3477-4AF4-81AE-4ECEFB58DD4E}">
      <dgm:prSet/>
      <dgm:spPr/>
      <dgm:t>
        <a:bodyPr/>
        <a:lstStyle/>
        <a:p>
          <a:pPr rtl="0"/>
          <a:r>
            <a:rPr lang="en-US" dirty="0" smtClean="0"/>
            <a:t>COMPLETION DATE</a:t>
          </a:r>
          <a:endParaRPr lang="en-US" dirty="0"/>
        </a:p>
      </dgm:t>
    </dgm:pt>
    <dgm:pt modelId="{0FF10AE7-04F0-4FFD-A89D-9CD425593F3C}" type="parTrans" cxnId="{C8114B1A-BDD7-4968-8B78-C493BA7302D1}">
      <dgm:prSet/>
      <dgm:spPr/>
      <dgm:t>
        <a:bodyPr/>
        <a:lstStyle/>
        <a:p>
          <a:endParaRPr lang="en-US"/>
        </a:p>
      </dgm:t>
    </dgm:pt>
    <dgm:pt modelId="{B0561CFD-3E90-43F1-B8BF-B115B9C0F4B0}" type="sibTrans" cxnId="{C8114B1A-BDD7-4968-8B78-C493BA7302D1}">
      <dgm:prSet/>
      <dgm:spPr/>
      <dgm:t>
        <a:bodyPr/>
        <a:lstStyle/>
        <a:p>
          <a:endParaRPr lang="en-US"/>
        </a:p>
      </dgm:t>
    </dgm:pt>
    <dgm:pt modelId="{C6F12B12-BE0B-48CA-9FE3-4D22C69B32A8}">
      <dgm:prSet/>
      <dgm:spPr/>
      <dgm:t>
        <a:bodyPr/>
        <a:lstStyle/>
        <a:p>
          <a:pPr rtl="0"/>
          <a:r>
            <a:rPr lang="en-US" dirty="0" smtClean="0"/>
            <a:t>AUTOMATICALLY GENERATED </a:t>
          </a:r>
          <a:endParaRPr lang="en-US" dirty="0"/>
        </a:p>
      </dgm:t>
    </dgm:pt>
    <dgm:pt modelId="{C9153456-492D-46D5-A215-F3C21BA0F0C5}" type="parTrans" cxnId="{AE8AA4D2-607C-483E-BA7C-99DD2AFCB449}">
      <dgm:prSet/>
      <dgm:spPr/>
      <dgm:t>
        <a:bodyPr/>
        <a:lstStyle/>
        <a:p>
          <a:endParaRPr lang="en-US"/>
        </a:p>
      </dgm:t>
    </dgm:pt>
    <dgm:pt modelId="{9185B6EC-520D-4CC6-86E2-754C695B3386}" type="sibTrans" cxnId="{AE8AA4D2-607C-483E-BA7C-99DD2AFCB449}">
      <dgm:prSet/>
      <dgm:spPr/>
      <dgm:t>
        <a:bodyPr/>
        <a:lstStyle/>
        <a:p>
          <a:endParaRPr lang="en-US"/>
        </a:p>
      </dgm:t>
    </dgm:pt>
    <dgm:pt modelId="{09F73361-A683-422A-AB0F-F868CC012CAB}">
      <dgm:prSet/>
      <dgm:spPr/>
      <dgm:t>
        <a:bodyPr/>
        <a:lstStyle/>
        <a:p>
          <a:pPr rtl="0"/>
          <a:r>
            <a:rPr lang="en-US" dirty="0" smtClean="0"/>
            <a:t>AUTOMATICALLY GENERATED </a:t>
          </a:r>
          <a:r>
            <a:rPr lang="en-US" smtClean="0"/>
            <a:t>ONCE </a:t>
          </a:r>
          <a:endParaRPr lang="en-US" dirty="0"/>
        </a:p>
      </dgm:t>
    </dgm:pt>
    <dgm:pt modelId="{3ED70225-A8D8-4C16-9DAB-EA071A89E4DC}" type="parTrans" cxnId="{5D773985-EAB7-4755-B791-FDE921758433}">
      <dgm:prSet/>
      <dgm:spPr/>
      <dgm:t>
        <a:bodyPr/>
        <a:lstStyle/>
        <a:p>
          <a:endParaRPr lang="en-US"/>
        </a:p>
      </dgm:t>
    </dgm:pt>
    <dgm:pt modelId="{9EA906F9-577A-41BE-8553-D72805647B89}" type="sibTrans" cxnId="{5D773985-EAB7-4755-B791-FDE921758433}">
      <dgm:prSet/>
      <dgm:spPr/>
      <dgm:t>
        <a:bodyPr/>
        <a:lstStyle/>
        <a:p>
          <a:endParaRPr lang="en-US"/>
        </a:p>
      </dgm:t>
    </dgm:pt>
    <dgm:pt modelId="{0DF5383B-FB67-4EC1-B3AF-66769A794061}">
      <dgm:prSet/>
      <dgm:spPr/>
      <dgm:t>
        <a:bodyPr/>
        <a:lstStyle/>
        <a:p>
          <a:pPr rtl="0"/>
          <a:r>
            <a:rPr lang="en-US" dirty="0" smtClean="0"/>
            <a:t>AUTOMATICALLY GEN. FOR EACH JOB</a:t>
          </a:r>
          <a:endParaRPr lang="en-US" dirty="0"/>
        </a:p>
      </dgm:t>
    </dgm:pt>
    <dgm:pt modelId="{59126AF3-CED5-42A9-9FE6-B9B362B8760E}" type="parTrans" cxnId="{2D750477-DA90-4A40-A136-68336AB96099}">
      <dgm:prSet/>
      <dgm:spPr/>
      <dgm:t>
        <a:bodyPr/>
        <a:lstStyle/>
        <a:p>
          <a:endParaRPr lang="en-US"/>
        </a:p>
      </dgm:t>
    </dgm:pt>
    <dgm:pt modelId="{A997F98B-0E6D-4A54-8CCF-47A6F745AB9D}" type="sibTrans" cxnId="{2D750477-DA90-4A40-A136-68336AB96099}">
      <dgm:prSet/>
      <dgm:spPr/>
      <dgm:t>
        <a:bodyPr/>
        <a:lstStyle/>
        <a:p>
          <a:endParaRPr lang="en-US"/>
        </a:p>
      </dgm:t>
    </dgm:pt>
    <dgm:pt modelId="{AB9C2FC4-B2EA-4023-9C67-B18AAA33E63E}">
      <dgm:prSet/>
      <dgm:spPr/>
      <dgm:t>
        <a:bodyPr/>
        <a:lstStyle/>
        <a:p>
          <a:pPr rtl="0"/>
          <a:endParaRPr lang="en-US" dirty="0"/>
        </a:p>
      </dgm:t>
    </dgm:pt>
    <dgm:pt modelId="{229C237C-5F8A-4654-88B8-90C5D6E9A4E2}" type="parTrans" cxnId="{69469C1B-C69D-4B13-B243-9C2863817FB0}">
      <dgm:prSet/>
      <dgm:spPr/>
      <dgm:t>
        <a:bodyPr/>
        <a:lstStyle/>
        <a:p>
          <a:endParaRPr lang="en-US"/>
        </a:p>
      </dgm:t>
    </dgm:pt>
    <dgm:pt modelId="{F87586B5-FF9A-4622-B5B6-A0D6C458CFBA}" type="sibTrans" cxnId="{69469C1B-C69D-4B13-B243-9C2863817FB0}">
      <dgm:prSet/>
      <dgm:spPr/>
      <dgm:t>
        <a:bodyPr/>
        <a:lstStyle/>
        <a:p>
          <a:endParaRPr lang="en-US"/>
        </a:p>
      </dgm:t>
    </dgm:pt>
    <dgm:pt modelId="{4B85F088-8BCD-4C7C-9FAA-BE9A772642D9}">
      <dgm:prSet/>
      <dgm:spPr/>
      <dgm:t>
        <a:bodyPr/>
        <a:lstStyle/>
        <a:p>
          <a:pPr rtl="0"/>
          <a:r>
            <a:rPr lang="en-US" dirty="0" smtClean="0"/>
            <a:t>DATEWISE RE,ARKS TO BE STORED</a:t>
          </a:r>
          <a:endParaRPr lang="en-US" dirty="0"/>
        </a:p>
      </dgm:t>
    </dgm:pt>
    <dgm:pt modelId="{E101C2F1-0F5A-4596-97D2-34F556AD2E69}" type="parTrans" cxnId="{93BA364B-F684-4BC2-852D-A9C46CB5A445}">
      <dgm:prSet/>
      <dgm:spPr/>
      <dgm:t>
        <a:bodyPr/>
        <a:lstStyle/>
        <a:p>
          <a:endParaRPr lang="en-US"/>
        </a:p>
      </dgm:t>
    </dgm:pt>
    <dgm:pt modelId="{47E430DD-CDEC-4B76-84D8-0E51BC219707}" type="sibTrans" cxnId="{93BA364B-F684-4BC2-852D-A9C46CB5A445}">
      <dgm:prSet/>
      <dgm:spPr/>
      <dgm:t>
        <a:bodyPr/>
        <a:lstStyle/>
        <a:p>
          <a:endParaRPr lang="en-US"/>
        </a:p>
      </dgm:t>
    </dgm:pt>
    <dgm:pt modelId="{5B58BD7C-61B9-44BF-ABEE-A4C257B41530}">
      <dgm:prSet/>
      <dgm:spPr/>
      <dgm:t>
        <a:bodyPr/>
        <a:lstStyle/>
        <a:p>
          <a:pPr rtl="0"/>
          <a:endParaRPr lang="en-US" dirty="0"/>
        </a:p>
      </dgm:t>
    </dgm:pt>
    <dgm:pt modelId="{A3A96D16-A675-4BA0-A1A6-0D578A85699C}" type="parTrans" cxnId="{CC76DB36-5256-4C20-9238-B0C19BA59867}">
      <dgm:prSet/>
      <dgm:spPr/>
    </dgm:pt>
    <dgm:pt modelId="{CACA6084-8CA1-4C17-891E-BDDAA71C83A5}" type="sibTrans" cxnId="{CC76DB36-5256-4C20-9238-B0C19BA59867}">
      <dgm:prSet/>
      <dgm:spPr/>
    </dgm:pt>
    <dgm:pt modelId="{06D11B63-5920-44D8-B640-FEFD6768A6B4}">
      <dgm:prSet/>
      <dgm:spPr/>
      <dgm:t>
        <a:bodyPr/>
        <a:lstStyle/>
        <a:p>
          <a:pPr rtl="0"/>
          <a:endParaRPr lang="en-US" dirty="0"/>
        </a:p>
      </dgm:t>
    </dgm:pt>
    <dgm:pt modelId="{960A550D-1F4B-4629-857C-A3C7F181BDF3}" type="parTrans" cxnId="{0E346A77-0C49-4259-AE86-5837FD54D00F}">
      <dgm:prSet/>
      <dgm:spPr/>
    </dgm:pt>
    <dgm:pt modelId="{AEB3F492-3866-44E3-B4FD-E7FA5E8E705A}" type="sibTrans" cxnId="{0E346A77-0C49-4259-AE86-5837FD54D00F}">
      <dgm:prSet/>
      <dgm:spPr/>
    </dgm:pt>
    <dgm:pt modelId="{E3B2C95D-B805-4637-B038-1A2E73B3DF62}">
      <dgm:prSet/>
      <dgm:spPr/>
      <dgm:t>
        <a:bodyPr/>
        <a:lstStyle/>
        <a:p>
          <a:pPr rtl="0"/>
          <a:endParaRPr lang="en-US" dirty="0"/>
        </a:p>
      </dgm:t>
    </dgm:pt>
    <dgm:pt modelId="{2CB1F866-A234-4942-9A77-27082EED5D11}" type="parTrans" cxnId="{33B585A8-9173-41AE-82E1-8B5449BA308B}">
      <dgm:prSet/>
      <dgm:spPr/>
    </dgm:pt>
    <dgm:pt modelId="{88C63648-C2F8-44B5-96E4-9929D9A60F85}" type="sibTrans" cxnId="{33B585A8-9173-41AE-82E1-8B5449BA308B}">
      <dgm:prSet/>
      <dgm:spPr/>
    </dgm:pt>
    <dgm:pt modelId="{3CC9B765-8C38-4AC9-AC8A-DF30D7D3CE0C}" type="pres">
      <dgm:prSet presAssocID="{38DA26E5-18BC-4FB2-86C5-088463B3F44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3E7F4C-079E-4A4C-8B7C-5C6D467C8B92}" type="pres">
      <dgm:prSet presAssocID="{C4071433-67C1-4E82-B8DF-B541C58A682F}" presName="linNode" presStyleCnt="0"/>
      <dgm:spPr/>
    </dgm:pt>
    <dgm:pt modelId="{D47AA14F-FC0F-40FB-B442-719DA8A6796C}" type="pres">
      <dgm:prSet presAssocID="{C4071433-67C1-4E82-B8DF-B541C58A682F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7F9FB-B292-421C-A8D2-6C13DB95BB58}" type="pres">
      <dgm:prSet presAssocID="{C4071433-67C1-4E82-B8DF-B541C58A682F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8FEA47-328D-4F93-8D29-8DF17F8F3F33}" type="pres">
      <dgm:prSet presAssocID="{A028099D-F101-43B8-A1BA-7E06CCD15674}" presName="sp" presStyleCnt="0"/>
      <dgm:spPr/>
    </dgm:pt>
    <dgm:pt modelId="{E87EFD96-2188-4331-8C67-B9A24E7CCBF6}" type="pres">
      <dgm:prSet presAssocID="{23AE0A8A-F986-4A4E-90C7-03AF00A74EC6}" presName="linNode" presStyleCnt="0"/>
      <dgm:spPr/>
    </dgm:pt>
    <dgm:pt modelId="{2B4E5FDD-8B65-42C9-9817-5BEC2F68DF0E}" type="pres">
      <dgm:prSet presAssocID="{23AE0A8A-F986-4A4E-90C7-03AF00A74EC6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49B8F3-2217-41AA-B578-B1E77543B707}" type="pres">
      <dgm:prSet presAssocID="{23AE0A8A-F986-4A4E-90C7-03AF00A74EC6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AA98F-C14E-48CC-B1B2-961A060AA031}" type="pres">
      <dgm:prSet presAssocID="{4B914C2C-BE63-4EA0-B916-6BCD2D2534FC}" presName="sp" presStyleCnt="0"/>
      <dgm:spPr/>
    </dgm:pt>
    <dgm:pt modelId="{932AF5F5-3A17-4E95-8D98-6A687505AAE2}" type="pres">
      <dgm:prSet presAssocID="{8CD76061-AAA7-48C0-A573-F7CE0A04F944}" presName="linNode" presStyleCnt="0"/>
      <dgm:spPr/>
    </dgm:pt>
    <dgm:pt modelId="{4BDE59DC-94FA-46E8-8888-6CAE3F54BDB4}" type="pres">
      <dgm:prSet presAssocID="{8CD76061-AAA7-48C0-A573-F7CE0A04F944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216E99-4B59-432F-8FB9-3A204BD14032}" type="pres">
      <dgm:prSet presAssocID="{8CD76061-AAA7-48C0-A573-F7CE0A04F944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6E4381-F1BA-4B36-826D-9D5EF096B69A}" type="pres">
      <dgm:prSet presAssocID="{790448C2-1496-4EB9-B353-EAD73235A41B}" presName="sp" presStyleCnt="0"/>
      <dgm:spPr/>
    </dgm:pt>
    <dgm:pt modelId="{E5047F3E-22E5-4570-BBB1-D62FF761CD1B}" type="pres">
      <dgm:prSet presAssocID="{1AA0BBF3-D1B2-412B-8D18-86EB4BFAB304}" presName="linNode" presStyleCnt="0"/>
      <dgm:spPr/>
    </dgm:pt>
    <dgm:pt modelId="{78727B4F-9BAF-4D06-9D38-2AFA67A200AB}" type="pres">
      <dgm:prSet presAssocID="{1AA0BBF3-D1B2-412B-8D18-86EB4BFAB304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B01AE-1CBB-475D-9313-F4111C9434A9}" type="pres">
      <dgm:prSet presAssocID="{1AA0BBF3-D1B2-412B-8D18-86EB4BFAB304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54342-5E7B-427B-841E-353F5AE8B3B2}" type="pres">
      <dgm:prSet presAssocID="{3E47282A-3E75-4F69-8C06-2A4785EACB38}" presName="sp" presStyleCnt="0"/>
      <dgm:spPr/>
    </dgm:pt>
    <dgm:pt modelId="{79F46639-DD13-4B71-9CA3-C1F96A7A06C8}" type="pres">
      <dgm:prSet presAssocID="{0339301E-E83E-4E29-8FD0-F16967267E98}" presName="linNode" presStyleCnt="0"/>
      <dgm:spPr/>
    </dgm:pt>
    <dgm:pt modelId="{1A62D19C-1E2F-4489-B8CF-232D60EC1BDD}" type="pres">
      <dgm:prSet presAssocID="{0339301E-E83E-4E29-8FD0-F16967267E98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58BE31-97AD-44FE-8A11-CC0B89C71519}" type="pres">
      <dgm:prSet presAssocID="{0339301E-E83E-4E29-8FD0-F16967267E98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5374EB-2DB3-4817-B233-1EADA02045A3}" type="pres">
      <dgm:prSet presAssocID="{79BDA280-2689-4EF1-90E0-2EB69D08206D}" presName="sp" presStyleCnt="0"/>
      <dgm:spPr/>
    </dgm:pt>
    <dgm:pt modelId="{CC3A9BFA-025B-487A-A3E2-212BF59E99B2}" type="pres">
      <dgm:prSet presAssocID="{CA713358-8C48-480C-BE40-5273F18D1FBD}" presName="linNode" presStyleCnt="0"/>
      <dgm:spPr/>
    </dgm:pt>
    <dgm:pt modelId="{C5EE8C3A-1208-4AE2-A5B6-3E6265E1F4C1}" type="pres">
      <dgm:prSet presAssocID="{CA713358-8C48-480C-BE40-5273F18D1FBD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C91C3-3F40-4361-BE0D-D58AB31E43B6}" type="pres">
      <dgm:prSet presAssocID="{CA713358-8C48-480C-BE40-5273F18D1FBD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38F5C3-876E-44FB-A2B9-C4620137FA8F}" type="pres">
      <dgm:prSet presAssocID="{DB357FF1-A81E-4EA6-A35C-C2201E541EC8}" presName="sp" presStyleCnt="0"/>
      <dgm:spPr/>
    </dgm:pt>
    <dgm:pt modelId="{87544DD5-3A42-422A-B9EC-99792FD57EB6}" type="pres">
      <dgm:prSet presAssocID="{0649D546-A882-4624-B74E-A3D570D6D132}" presName="linNode" presStyleCnt="0"/>
      <dgm:spPr/>
    </dgm:pt>
    <dgm:pt modelId="{7C397FE1-5469-4F8A-AD85-591ACDC1F02E}" type="pres">
      <dgm:prSet presAssocID="{0649D546-A882-4624-B74E-A3D570D6D132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4A430-E7DB-4D3A-9EA9-8368A535C56C}" type="pres">
      <dgm:prSet presAssocID="{0649D546-A882-4624-B74E-A3D570D6D132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D0F5C-2599-49F2-BC18-1113F77C897A}" type="pres">
      <dgm:prSet presAssocID="{9A9DAF9B-5316-4AD9-825D-ECADCF090027}" presName="sp" presStyleCnt="0"/>
      <dgm:spPr/>
    </dgm:pt>
    <dgm:pt modelId="{BF4A1A4F-433A-4E33-9A31-C2AE887A898F}" type="pres">
      <dgm:prSet presAssocID="{984CDB5A-3477-4AF4-81AE-4ECEFB58DD4E}" presName="linNode" presStyleCnt="0"/>
      <dgm:spPr/>
    </dgm:pt>
    <dgm:pt modelId="{8DAF9E4B-2EAA-4897-AA1E-66B4F165838F}" type="pres">
      <dgm:prSet presAssocID="{984CDB5A-3477-4AF4-81AE-4ECEFB58DD4E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972A4-B1B2-46E9-B965-A2FAAC49B6C8}" type="pres">
      <dgm:prSet presAssocID="{984CDB5A-3477-4AF4-81AE-4ECEFB58DD4E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9F3428-D093-4264-988D-1D9F9FECCF72}" type="presOf" srcId="{CA713358-8C48-480C-BE40-5273F18D1FBD}" destId="{C5EE8C3A-1208-4AE2-A5B6-3E6265E1F4C1}" srcOrd="0" destOrd="0" presId="urn:microsoft.com/office/officeart/2005/8/layout/vList5"/>
    <dgm:cxn modelId="{D38F36EF-DCE2-4135-AF75-348BE900FD6F}" type="presOf" srcId="{5B58BD7C-61B9-44BF-ABEE-A4C257B41530}" destId="{B01C91C3-3F40-4361-BE0D-D58AB31E43B6}" srcOrd="0" destOrd="0" presId="urn:microsoft.com/office/officeart/2005/8/layout/vList5"/>
    <dgm:cxn modelId="{D5D853DF-A575-45AC-A5E9-912EB104A56F}" type="presOf" srcId="{8CD76061-AAA7-48C0-A573-F7CE0A04F944}" destId="{4BDE59DC-94FA-46E8-8888-6CAE3F54BDB4}" srcOrd="0" destOrd="0" presId="urn:microsoft.com/office/officeart/2005/8/layout/vList5"/>
    <dgm:cxn modelId="{4637BC9D-F35F-4784-A0AE-882D28E73BA4}" srcId="{38DA26E5-18BC-4FB2-86C5-088463B3F447}" destId="{23AE0A8A-F986-4A4E-90C7-03AF00A74EC6}" srcOrd="1" destOrd="0" parTransId="{CF33CE7E-9D70-4FBE-BC8C-3DD93AF34BDF}" sibTransId="{4B914C2C-BE63-4EA0-B916-6BCD2D2534FC}"/>
    <dgm:cxn modelId="{69469C1B-C69D-4B13-B243-9C2863817FB0}" srcId="{1AA0BBF3-D1B2-412B-8D18-86EB4BFAB304}" destId="{AB9C2FC4-B2EA-4023-9C67-B18AAA33E63E}" srcOrd="0" destOrd="0" parTransId="{229C237C-5F8A-4654-88B8-90C5D6E9A4E2}" sibTransId="{F87586B5-FF9A-4622-B5B6-A0D6C458CFBA}"/>
    <dgm:cxn modelId="{2D750477-DA90-4A40-A136-68336AB96099}" srcId="{8CD76061-AAA7-48C0-A573-F7CE0A04F944}" destId="{0DF5383B-FB67-4EC1-B3AF-66769A794061}" srcOrd="0" destOrd="0" parTransId="{59126AF3-CED5-42A9-9FE6-B9B362B8760E}" sibTransId="{A997F98B-0E6D-4A54-8CCF-47A6F745AB9D}"/>
    <dgm:cxn modelId="{0E346A77-0C49-4259-AE86-5837FD54D00F}" srcId="{0649D546-A882-4624-B74E-A3D570D6D132}" destId="{06D11B63-5920-44D8-B640-FEFD6768A6B4}" srcOrd="0" destOrd="0" parTransId="{960A550D-1F4B-4629-857C-A3C7F181BDF3}" sibTransId="{AEB3F492-3866-44E3-B4FD-E7FA5E8E705A}"/>
    <dgm:cxn modelId="{33B585A8-9173-41AE-82E1-8B5449BA308B}" srcId="{984CDB5A-3477-4AF4-81AE-4ECEFB58DD4E}" destId="{E3B2C95D-B805-4637-B038-1A2E73B3DF62}" srcOrd="0" destOrd="0" parTransId="{2CB1F866-A234-4942-9A77-27082EED5D11}" sibTransId="{88C63648-C2F8-44B5-96E4-9929D9A60F85}"/>
    <dgm:cxn modelId="{3D707AE2-EBFF-4C48-BCDD-8E3D8A9406AC}" type="presOf" srcId="{984CDB5A-3477-4AF4-81AE-4ECEFB58DD4E}" destId="{8DAF9E4B-2EAA-4897-AA1E-66B4F165838F}" srcOrd="0" destOrd="0" presId="urn:microsoft.com/office/officeart/2005/8/layout/vList5"/>
    <dgm:cxn modelId="{1FA9CAEB-3D6C-4289-9C90-85B4D1635412}" srcId="{38DA26E5-18BC-4FB2-86C5-088463B3F447}" destId="{8CD76061-AAA7-48C0-A573-F7CE0A04F944}" srcOrd="2" destOrd="0" parTransId="{1E1C8E5C-EBF3-4A00-9886-5015F9F9904B}" sibTransId="{790448C2-1496-4EB9-B353-EAD73235A41B}"/>
    <dgm:cxn modelId="{9222E8F1-64EB-42BE-978F-AA4727C3AC0C}" type="presOf" srcId="{1AA0BBF3-D1B2-412B-8D18-86EB4BFAB304}" destId="{78727B4F-9BAF-4D06-9D38-2AFA67A200AB}" srcOrd="0" destOrd="0" presId="urn:microsoft.com/office/officeart/2005/8/layout/vList5"/>
    <dgm:cxn modelId="{CC76DB36-5256-4C20-9238-B0C19BA59867}" srcId="{CA713358-8C48-480C-BE40-5273F18D1FBD}" destId="{5B58BD7C-61B9-44BF-ABEE-A4C257B41530}" srcOrd="0" destOrd="0" parTransId="{A3A96D16-A675-4BA0-A1A6-0D578A85699C}" sibTransId="{CACA6084-8CA1-4C17-891E-BDDAA71C83A5}"/>
    <dgm:cxn modelId="{4CD7ECD2-6A59-4FC3-AD5C-E447EC322BBB}" type="presOf" srcId="{09F73361-A683-422A-AB0F-F868CC012CAB}" destId="{B049B8F3-2217-41AA-B578-B1E77543B707}" srcOrd="0" destOrd="0" presId="urn:microsoft.com/office/officeart/2005/8/layout/vList5"/>
    <dgm:cxn modelId="{2A04A85F-AC93-4FDA-97C1-2AFEF3303A36}" srcId="{38DA26E5-18BC-4FB2-86C5-088463B3F447}" destId="{CA713358-8C48-480C-BE40-5273F18D1FBD}" srcOrd="5" destOrd="0" parTransId="{0831B1DA-68BE-440E-9A97-71F3D7FECCE0}" sibTransId="{DB357FF1-A81E-4EA6-A35C-C2201E541EC8}"/>
    <dgm:cxn modelId="{E6B2F547-A4E2-4D5D-8267-737C68391527}" type="presOf" srcId="{38DA26E5-18BC-4FB2-86C5-088463B3F447}" destId="{3CC9B765-8C38-4AC9-AC8A-DF30D7D3CE0C}" srcOrd="0" destOrd="0" presId="urn:microsoft.com/office/officeart/2005/8/layout/vList5"/>
    <dgm:cxn modelId="{43B35C69-A028-4685-AAAE-681FEEFA7574}" type="presOf" srcId="{0DF5383B-FB67-4EC1-B3AF-66769A794061}" destId="{FC216E99-4B59-432F-8FB9-3A204BD14032}" srcOrd="0" destOrd="0" presId="urn:microsoft.com/office/officeart/2005/8/layout/vList5"/>
    <dgm:cxn modelId="{C09A4EF9-DDE4-40CB-BA5A-24D26130A48B}" srcId="{38DA26E5-18BC-4FB2-86C5-088463B3F447}" destId="{0649D546-A882-4624-B74E-A3D570D6D132}" srcOrd="6" destOrd="0" parTransId="{F0758D1E-078D-493E-87B1-1D4F0EA439B1}" sibTransId="{9A9DAF9B-5316-4AD9-825D-ECADCF090027}"/>
    <dgm:cxn modelId="{C8114B1A-BDD7-4968-8B78-C493BA7302D1}" srcId="{38DA26E5-18BC-4FB2-86C5-088463B3F447}" destId="{984CDB5A-3477-4AF4-81AE-4ECEFB58DD4E}" srcOrd="7" destOrd="0" parTransId="{0FF10AE7-04F0-4FFD-A89D-9CD425593F3C}" sibTransId="{B0561CFD-3E90-43F1-B8BF-B115B9C0F4B0}"/>
    <dgm:cxn modelId="{F5F5B239-A077-48BE-9185-6C41BBDDF0CB}" type="presOf" srcId="{C6F12B12-BE0B-48CA-9FE3-4D22C69B32A8}" destId="{9A37F9FB-B292-421C-A8D2-6C13DB95BB58}" srcOrd="0" destOrd="0" presId="urn:microsoft.com/office/officeart/2005/8/layout/vList5"/>
    <dgm:cxn modelId="{5D773985-EAB7-4755-B791-FDE921758433}" srcId="{23AE0A8A-F986-4A4E-90C7-03AF00A74EC6}" destId="{09F73361-A683-422A-AB0F-F868CC012CAB}" srcOrd="0" destOrd="0" parTransId="{3ED70225-A8D8-4C16-9DAB-EA071A89E4DC}" sibTransId="{9EA906F9-577A-41BE-8553-D72805647B89}"/>
    <dgm:cxn modelId="{A3075E54-8056-4D09-BDA6-95B6DDCD273E}" type="presOf" srcId="{23AE0A8A-F986-4A4E-90C7-03AF00A74EC6}" destId="{2B4E5FDD-8B65-42C9-9817-5BEC2F68DF0E}" srcOrd="0" destOrd="0" presId="urn:microsoft.com/office/officeart/2005/8/layout/vList5"/>
    <dgm:cxn modelId="{ECDCA5CE-6A2B-4B27-92F1-6A3D2912C760}" type="presOf" srcId="{0339301E-E83E-4E29-8FD0-F16967267E98}" destId="{1A62D19C-1E2F-4489-B8CF-232D60EC1BDD}" srcOrd="0" destOrd="0" presId="urn:microsoft.com/office/officeart/2005/8/layout/vList5"/>
    <dgm:cxn modelId="{93BA364B-F684-4BC2-852D-A9C46CB5A445}" srcId="{0339301E-E83E-4E29-8FD0-F16967267E98}" destId="{4B85F088-8BCD-4C7C-9FAA-BE9A772642D9}" srcOrd="0" destOrd="0" parTransId="{E101C2F1-0F5A-4596-97D2-34F556AD2E69}" sibTransId="{47E430DD-CDEC-4B76-84D8-0E51BC219707}"/>
    <dgm:cxn modelId="{77893B38-A83C-449A-82E3-1D3AAEFAD291}" type="presOf" srcId="{AB9C2FC4-B2EA-4023-9C67-B18AAA33E63E}" destId="{F41B01AE-1CBB-475D-9313-F4111C9434A9}" srcOrd="0" destOrd="0" presId="urn:microsoft.com/office/officeart/2005/8/layout/vList5"/>
    <dgm:cxn modelId="{B59149DD-3290-40C1-A5D6-C4312F3444EE}" type="presOf" srcId="{0649D546-A882-4624-B74E-A3D570D6D132}" destId="{7C397FE1-5469-4F8A-AD85-591ACDC1F02E}" srcOrd="0" destOrd="0" presId="urn:microsoft.com/office/officeart/2005/8/layout/vList5"/>
    <dgm:cxn modelId="{AE8AA4D2-607C-483E-BA7C-99DD2AFCB449}" srcId="{C4071433-67C1-4E82-B8DF-B541C58A682F}" destId="{C6F12B12-BE0B-48CA-9FE3-4D22C69B32A8}" srcOrd="0" destOrd="0" parTransId="{C9153456-492D-46D5-A215-F3C21BA0F0C5}" sibTransId="{9185B6EC-520D-4CC6-86E2-754C695B3386}"/>
    <dgm:cxn modelId="{27ECADDA-1F3C-4361-8D4E-E07F306D960D}" type="presOf" srcId="{06D11B63-5920-44D8-B640-FEFD6768A6B4}" destId="{C924A430-E7DB-4D3A-9EA9-8368A535C56C}" srcOrd="0" destOrd="0" presId="urn:microsoft.com/office/officeart/2005/8/layout/vList5"/>
    <dgm:cxn modelId="{D411B0C2-1122-49D0-88A5-C8867A808BA7}" srcId="{38DA26E5-18BC-4FB2-86C5-088463B3F447}" destId="{0339301E-E83E-4E29-8FD0-F16967267E98}" srcOrd="4" destOrd="0" parTransId="{727CFD34-2248-40C0-818C-D354FDF6420C}" sibTransId="{79BDA280-2689-4EF1-90E0-2EB69D08206D}"/>
    <dgm:cxn modelId="{8E99704D-A910-463F-A9F0-305F9512C76E}" type="presOf" srcId="{E3B2C95D-B805-4637-B038-1A2E73B3DF62}" destId="{151972A4-B1B2-46E9-B965-A2FAAC49B6C8}" srcOrd="0" destOrd="0" presId="urn:microsoft.com/office/officeart/2005/8/layout/vList5"/>
    <dgm:cxn modelId="{02869556-CED1-4E26-9B81-79A41937B328}" srcId="{38DA26E5-18BC-4FB2-86C5-088463B3F447}" destId="{1AA0BBF3-D1B2-412B-8D18-86EB4BFAB304}" srcOrd="3" destOrd="0" parTransId="{89C9C664-4F44-4C60-8C82-A584B3555363}" sibTransId="{3E47282A-3E75-4F69-8C06-2A4785EACB38}"/>
    <dgm:cxn modelId="{7B1EFF67-1EF5-46D3-8F6B-7B87FFFF3256}" type="presOf" srcId="{4B85F088-8BCD-4C7C-9FAA-BE9A772642D9}" destId="{BA58BE31-97AD-44FE-8A11-CC0B89C71519}" srcOrd="0" destOrd="0" presId="urn:microsoft.com/office/officeart/2005/8/layout/vList5"/>
    <dgm:cxn modelId="{4D00953B-7FE7-4E51-9BA1-3B8B32451251}" srcId="{38DA26E5-18BC-4FB2-86C5-088463B3F447}" destId="{C4071433-67C1-4E82-B8DF-B541C58A682F}" srcOrd="0" destOrd="0" parTransId="{F274A9C7-AD70-43B2-BE4B-7DAB9F0DC5E1}" sibTransId="{A028099D-F101-43B8-A1BA-7E06CCD15674}"/>
    <dgm:cxn modelId="{CEA0E915-3189-4AE4-915C-40025FE2B56D}" type="presOf" srcId="{C4071433-67C1-4E82-B8DF-B541C58A682F}" destId="{D47AA14F-FC0F-40FB-B442-719DA8A6796C}" srcOrd="0" destOrd="0" presId="urn:microsoft.com/office/officeart/2005/8/layout/vList5"/>
    <dgm:cxn modelId="{FF471365-F20F-46D6-9229-D8C3AA8A1D75}" type="presParOf" srcId="{3CC9B765-8C38-4AC9-AC8A-DF30D7D3CE0C}" destId="{093E7F4C-079E-4A4C-8B7C-5C6D467C8B92}" srcOrd="0" destOrd="0" presId="urn:microsoft.com/office/officeart/2005/8/layout/vList5"/>
    <dgm:cxn modelId="{2A40F751-FCDA-4088-9EFC-4DAFD80D91D7}" type="presParOf" srcId="{093E7F4C-079E-4A4C-8B7C-5C6D467C8B92}" destId="{D47AA14F-FC0F-40FB-B442-719DA8A6796C}" srcOrd="0" destOrd="0" presId="urn:microsoft.com/office/officeart/2005/8/layout/vList5"/>
    <dgm:cxn modelId="{053C1F48-8FBA-4122-8980-33012EB1C065}" type="presParOf" srcId="{093E7F4C-079E-4A4C-8B7C-5C6D467C8B92}" destId="{9A37F9FB-B292-421C-A8D2-6C13DB95BB58}" srcOrd="1" destOrd="0" presId="urn:microsoft.com/office/officeart/2005/8/layout/vList5"/>
    <dgm:cxn modelId="{D10832C7-F5F2-42A4-88EB-C9CA66B9481E}" type="presParOf" srcId="{3CC9B765-8C38-4AC9-AC8A-DF30D7D3CE0C}" destId="{7E8FEA47-328D-4F93-8D29-8DF17F8F3F33}" srcOrd="1" destOrd="0" presId="urn:microsoft.com/office/officeart/2005/8/layout/vList5"/>
    <dgm:cxn modelId="{69A7F81E-B298-43A1-BB59-95B5133979BA}" type="presParOf" srcId="{3CC9B765-8C38-4AC9-AC8A-DF30D7D3CE0C}" destId="{E87EFD96-2188-4331-8C67-B9A24E7CCBF6}" srcOrd="2" destOrd="0" presId="urn:microsoft.com/office/officeart/2005/8/layout/vList5"/>
    <dgm:cxn modelId="{9493B9AB-06F3-45FA-B13C-622D5448B7A8}" type="presParOf" srcId="{E87EFD96-2188-4331-8C67-B9A24E7CCBF6}" destId="{2B4E5FDD-8B65-42C9-9817-5BEC2F68DF0E}" srcOrd="0" destOrd="0" presId="urn:microsoft.com/office/officeart/2005/8/layout/vList5"/>
    <dgm:cxn modelId="{D1408607-B06F-47A7-8561-29CB67C07D72}" type="presParOf" srcId="{E87EFD96-2188-4331-8C67-B9A24E7CCBF6}" destId="{B049B8F3-2217-41AA-B578-B1E77543B707}" srcOrd="1" destOrd="0" presId="urn:microsoft.com/office/officeart/2005/8/layout/vList5"/>
    <dgm:cxn modelId="{B985E07A-B018-485B-B759-AED15654002A}" type="presParOf" srcId="{3CC9B765-8C38-4AC9-AC8A-DF30D7D3CE0C}" destId="{10EAA98F-C14E-48CC-B1B2-961A060AA031}" srcOrd="3" destOrd="0" presId="urn:microsoft.com/office/officeart/2005/8/layout/vList5"/>
    <dgm:cxn modelId="{001479F1-EF56-4F8B-9C25-08C2E57942CD}" type="presParOf" srcId="{3CC9B765-8C38-4AC9-AC8A-DF30D7D3CE0C}" destId="{932AF5F5-3A17-4E95-8D98-6A687505AAE2}" srcOrd="4" destOrd="0" presId="urn:microsoft.com/office/officeart/2005/8/layout/vList5"/>
    <dgm:cxn modelId="{4E2F69CF-152C-4CE4-B792-23D51ACADCBD}" type="presParOf" srcId="{932AF5F5-3A17-4E95-8D98-6A687505AAE2}" destId="{4BDE59DC-94FA-46E8-8888-6CAE3F54BDB4}" srcOrd="0" destOrd="0" presId="urn:microsoft.com/office/officeart/2005/8/layout/vList5"/>
    <dgm:cxn modelId="{2267F8F3-E1D6-4482-AE08-348F17698C33}" type="presParOf" srcId="{932AF5F5-3A17-4E95-8D98-6A687505AAE2}" destId="{FC216E99-4B59-432F-8FB9-3A204BD14032}" srcOrd="1" destOrd="0" presId="urn:microsoft.com/office/officeart/2005/8/layout/vList5"/>
    <dgm:cxn modelId="{4848B8C1-6CA2-451B-9FB1-EB7319DFADE1}" type="presParOf" srcId="{3CC9B765-8C38-4AC9-AC8A-DF30D7D3CE0C}" destId="{F26E4381-F1BA-4B36-826D-9D5EF096B69A}" srcOrd="5" destOrd="0" presId="urn:microsoft.com/office/officeart/2005/8/layout/vList5"/>
    <dgm:cxn modelId="{9A534FDB-1360-4536-BB01-787DD181028C}" type="presParOf" srcId="{3CC9B765-8C38-4AC9-AC8A-DF30D7D3CE0C}" destId="{E5047F3E-22E5-4570-BBB1-D62FF761CD1B}" srcOrd="6" destOrd="0" presId="urn:microsoft.com/office/officeart/2005/8/layout/vList5"/>
    <dgm:cxn modelId="{98220621-3534-4D2F-AC3B-076C5665698C}" type="presParOf" srcId="{E5047F3E-22E5-4570-BBB1-D62FF761CD1B}" destId="{78727B4F-9BAF-4D06-9D38-2AFA67A200AB}" srcOrd="0" destOrd="0" presId="urn:microsoft.com/office/officeart/2005/8/layout/vList5"/>
    <dgm:cxn modelId="{59546457-338F-46C1-ADCF-7FD462387A1B}" type="presParOf" srcId="{E5047F3E-22E5-4570-BBB1-D62FF761CD1B}" destId="{F41B01AE-1CBB-475D-9313-F4111C9434A9}" srcOrd="1" destOrd="0" presId="urn:microsoft.com/office/officeart/2005/8/layout/vList5"/>
    <dgm:cxn modelId="{F4E34C1D-02BE-40C3-A215-8CA5DE918B9D}" type="presParOf" srcId="{3CC9B765-8C38-4AC9-AC8A-DF30D7D3CE0C}" destId="{5F854342-5E7B-427B-841E-353F5AE8B3B2}" srcOrd="7" destOrd="0" presId="urn:microsoft.com/office/officeart/2005/8/layout/vList5"/>
    <dgm:cxn modelId="{0EB22370-4FFC-4866-A118-353361F90D56}" type="presParOf" srcId="{3CC9B765-8C38-4AC9-AC8A-DF30D7D3CE0C}" destId="{79F46639-DD13-4B71-9CA3-C1F96A7A06C8}" srcOrd="8" destOrd="0" presId="urn:microsoft.com/office/officeart/2005/8/layout/vList5"/>
    <dgm:cxn modelId="{2DD35B69-102D-4EB5-82EA-F966730B4782}" type="presParOf" srcId="{79F46639-DD13-4B71-9CA3-C1F96A7A06C8}" destId="{1A62D19C-1E2F-4489-B8CF-232D60EC1BDD}" srcOrd="0" destOrd="0" presId="urn:microsoft.com/office/officeart/2005/8/layout/vList5"/>
    <dgm:cxn modelId="{2EC9EA2D-E0FA-4355-85CE-B24DB91E9972}" type="presParOf" srcId="{79F46639-DD13-4B71-9CA3-C1F96A7A06C8}" destId="{BA58BE31-97AD-44FE-8A11-CC0B89C71519}" srcOrd="1" destOrd="0" presId="urn:microsoft.com/office/officeart/2005/8/layout/vList5"/>
    <dgm:cxn modelId="{7BFA2EE0-97F0-44AE-A421-D57456D8F080}" type="presParOf" srcId="{3CC9B765-8C38-4AC9-AC8A-DF30D7D3CE0C}" destId="{8B5374EB-2DB3-4817-B233-1EADA02045A3}" srcOrd="9" destOrd="0" presId="urn:microsoft.com/office/officeart/2005/8/layout/vList5"/>
    <dgm:cxn modelId="{5086585D-E85C-4B16-ADDC-D05FA1E0BF6A}" type="presParOf" srcId="{3CC9B765-8C38-4AC9-AC8A-DF30D7D3CE0C}" destId="{CC3A9BFA-025B-487A-A3E2-212BF59E99B2}" srcOrd="10" destOrd="0" presId="urn:microsoft.com/office/officeart/2005/8/layout/vList5"/>
    <dgm:cxn modelId="{CAC6B8BA-8856-4B81-8382-1C9320EA7CC6}" type="presParOf" srcId="{CC3A9BFA-025B-487A-A3E2-212BF59E99B2}" destId="{C5EE8C3A-1208-4AE2-A5B6-3E6265E1F4C1}" srcOrd="0" destOrd="0" presId="urn:microsoft.com/office/officeart/2005/8/layout/vList5"/>
    <dgm:cxn modelId="{777A2A11-B156-4334-8445-7C34FDAD18CA}" type="presParOf" srcId="{CC3A9BFA-025B-487A-A3E2-212BF59E99B2}" destId="{B01C91C3-3F40-4361-BE0D-D58AB31E43B6}" srcOrd="1" destOrd="0" presId="urn:microsoft.com/office/officeart/2005/8/layout/vList5"/>
    <dgm:cxn modelId="{AF452184-AE7E-45E8-A975-3D8143215269}" type="presParOf" srcId="{3CC9B765-8C38-4AC9-AC8A-DF30D7D3CE0C}" destId="{5238F5C3-876E-44FB-A2B9-C4620137FA8F}" srcOrd="11" destOrd="0" presId="urn:microsoft.com/office/officeart/2005/8/layout/vList5"/>
    <dgm:cxn modelId="{1D22CA89-56F7-47BD-870B-882CC68A1661}" type="presParOf" srcId="{3CC9B765-8C38-4AC9-AC8A-DF30D7D3CE0C}" destId="{87544DD5-3A42-422A-B9EC-99792FD57EB6}" srcOrd="12" destOrd="0" presId="urn:microsoft.com/office/officeart/2005/8/layout/vList5"/>
    <dgm:cxn modelId="{B4CAD9FD-7F43-4800-AB75-0A6C68F78373}" type="presParOf" srcId="{87544DD5-3A42-422A-B9EC-99792FD57EB6}" destId="{7C397FE1-5469-4F8A-AD85-591ACDC1F02E}" srcOrd="0" destOrd="0" presId="urn:microsoft.com/office/officeart/2005/8/layout/vList5"/>
    <dgm:cxn modelId="{EB210FC0-C2EE-48BF-AA92-019AA9090CD0}" type="presParOf" srcId="{87544DD5-3A42-422A-B9EC-99792FD57EB6}" destId="{C924A430-E7DB-4D3A-9EA9-8368A535C56C}" srcOrd="1" destOrd="0" presId="urn:microsoft.com/office/officeart/2005/8/layout/vList5"/>
    <dgm:cxn modelId="{ACF38DCE-1C72-4654-9E03-74DAF701FDF5}" type="presParOf" srcId="{3CC9B765-8C38-4AC9-AC8A-DF30D7D3CE0C}" destId="{521D0F5C-2599-49F2-BC18-1113F77C897A}" srcOrd="13" destOrd="0" presId="urn:microsoft.com/office/officeart/2005/8/layout/vList5"/>
    <dgm:cxn modelId="{E01517B8-ACD4-4225-AD73-4D642F1C4970}" type="presParOf" srcId="{3CC9B765-8C38-4AC9-AC8A-DF30D7D3CE0C}" destId="{BF4A1A4F-433A-4E33-9A31-C2AE887A898F}" srcOrd="14" destOrd="0" presId="urn:microsoft.com/office/officeart/2005/8/layout/vList5"/>
    <dgm:cxn modelId="{5E7ED990-E68E-4CD4-A832-A2E1E8AB2DCC}" type="presParOf" srcId="{BF4A1A4F-433A-4E33-9A31-C2AE887A898F}" destId="{8DAF9E4B-2EAA-4897-AA1E-66B4F165838F}" srcOrd="0" destOrd="0" presId="urn:microsoft.com/office/officeart/2005/8/layout/vList5"/>
    <dgm:cxn modelId="{8B2FBC6B-04ED-418E-9B70-9107F7B96F17}" type="presParOf" srcId="{BF4A1A4F-433A-4E33-9A31-C2AE887A898F}" destId="{151972A4-B1B2-46E9-B965-A2FAAC49B6C8}" srcOrd="1" destOrd="0" presId="urn:microsoft.com/office/officeart/2005/8/layout/vList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DA26E5-18BC-4FB2-86C5-088463B3F44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071433-67C1-4E82-B8DF-B541C58A682F}">
      <dgm:prSet/>
      <dgm:spPr/>
      <dgm:t>
        <a:bodyPr/>
        <a:lstStyle/>
        <a:p>
          <a:pPr rtl="0"/>
          <a:r>
            <a:rPr lang="en-US" dirty="0" smtClean="0"/>
            <a:t>JOB ID</a:t>
          </a:r>
          <a:endParaRPr lang="en-US" dirty="0"/>
        </a:p>
      </dgm:t>
    </dgm:pt>
    <dgm:pt modelId="{F274A9C7-AD70-43B2-BE4B-7DAB9F0DC5E1}" type="parTrans" cxnId="{4D00953B-7FE7-4E51-9BA1-3B8B32451251}">
      <dgm:prSet/>
      <dgm:spPr/>
      <dgm:t>
        <a:bodyPr/>
        <a:lstStyle/>
        <a:p>
          <a:endParaRPr lang="en-US"/>
        </a:p>
      </dgm:t>
    </dgm:pt>
    <dgm:pt modelId="{A028099D-F101-43B8-A1BA-7E06CCD15674}" type="sibTrans" cxnId="{4D00953B-7FE7-4E51-9BA1-3B8B32451251}">
      <dgm:prSet/>
      <dgm:spPr/>
      <dgm:t>
        <a:bodyPr/>
        <a:lstStyle/>
        <a:p>
          <a:endParaRPr lang="en-US"/>
        </a:p>
      </dgm:t>
    </dgm:pt>
    <dgm:pt modelId="{23AE0A8A-F986-4A4E-90C7-03AF00A74EC6}">
      <dgm:prSet/>
      <dgm:spPr/>
      <dgm:t>
        <a:bodyPr/>
        <a:lstStyle/>
        <a:p>
          <a:pPr rtl="0"/>
          <a:r>
            <a:rPr lang="en-US" dirty="0" smtClean="0"/>
            <a:t>JOB DATE</a:t>
          </a:r>
          <a:endParaRPr lang="en-US" dirty="0"/>
        </a:p>
      </dgm:t>
    </dgm:pt>
    <dgm:pt modelId="{CF33CE7E-9D70-4FBE-BC8C-3DD93AF34BDF}" type="parTrans" cxnId="{4637BC9D-F35F-4784-A0AE-882D28E73BA4}">
      <dgm:prSet/>
      <dgm:spPr/>
      <dgm:t>
        <a:bodyPr/>
        <a:lstStyle/>
        <a:p>
          <a:endParaRPr lang="en-US"/>
        </a:p>
      </dgm:t>
    </dgm:pt>
    <dgm:pt modelId="{4B914C2C-BE63-4EA0-B916-6BCD2D2534FC}" type="sibTrans" cxnId="{4637BC9D-F35F-4784-A0AE-882D28E73BA4}">
      <dgm:prSet/>
      <dgm:spPr/>
      <dgm:t>
        <a:bodyPr/>
        <a:lstStyle/>
        <a:p>
          <a:endParaRPr lang="en-US"/>
        </a:p>
      </dgm:t>
    </dgm:pt>
    <dgm:pt modelId="{8CD76061-AAA7-48C0-A573-F7CE0A04F944}">
      <dgm:prSet/>
      <dgm:spPr/>
      <dgm:t>
        <a:bodyPr/>
        <a:lstStyle/>
        <a:p>
          <a:pPr rtl="0"/>
          <a:r>
            <a:rPr lang="en-US" dirty="0" smtClean="0"/>
            <a:t>SL NO</a:t>
          </a:r>
          <a:endParaRPr lang="en-US" dirty="0"/>
        </a:p>
      </dgm:t>
    </dgm:pt>
    <dgm:pt modelId="{1E1C8E5C-EBF3-4A00-9886-5015F9F9904B}" type="parTrans" cxnId="{1FA9CAEB-3D6C-4289-9C90-85B4D1635412}">
      <dgm:prSet/>
      <dgm:spPr/>
      <dgm:t>
        <a:bodyPr/>
        <a:lstStyle/>
        <a:p>
          <a:endParaRPr lang="en-US"/>
        </a:p>
      </dgm:t>
    </dgm:pt>
    <dgm:pt modelId="{790448C2-1496-4EB9-B353-EAD73235A41B}" type="sibTrans" cxnId="{1FA9CAEB-3D6C-4289-9C90-85B4D1635412}">
      <dgm:prSet/>
      <dgm:spPr/>
      <dgm:t>
        <a:bodyPr/>
        <a:lstStyle/>
        <a:p>
          <a:endParaRPr lang="en-US"/>
        </a:p>
      </dgm:t>
    </dgm:pt>
    <dgm:pt modelId="{1AA0BBF3-D1B2-412B-8D18-86EB4BFAB304}">
      <dgm:prSet/>
      <dgm:spPr/>
      <dgm:t>
        <a:bodyPr/>
        <a:lstStyle/>
        <a:p>
          <a:pPr rtl="0"/>
          <a:r>
            <a:rPr lang="en-US" dirty="0" smtClean="0"/>
            <a:t>COMPANY NAME</a:t>
          </a:r>
          <a:endParaRPr lang="en-US" dirty="0"/>
        </a:p>
      </dgm:t>
    </dgm:pt>
    <dgm:pt modelId="{89C9C664-4F44-4C60-8C82-A584B3555363}" type="parTrans" cxnId="{02869556-CED1-4E26-9B81-79A41937B328}">
      <dgm:prSet/>
      <dgm:spPr/>
      <dgm:t>
        <a:bodyPr/>
        <a:lstStyle/>
        <a:p>
          <a:endParaRPr lang="en-US"/>
        </a:p>
      </dgm:t>
    </dgm:pt>
    <dgm:pt modelId="{3E47282A-3E75-4F69-8C06-2A4785EACB38}" type="sibTrans" cxnId="{02869556-CED1-4E26-9B81-79A41937B328}">
      <dgm:prSet/>
      <dgm:spPr/>
      <dgm:t>
        <a:bodyPr/>
        <a:lstStyle/>
        <a:p>
          <a:endParaRPr lang="en-US"/>
        </a:p>
      </dgm:t>
    </dgm:pt>
    <dgm:pt modelId="{0339301E-E83E-4E29-8FD0-F16967267E98}">
      <dgm:prSet/>
      <dgm:spPr/>
      <dgm:t>
        <a:bodyPr/>
        <a:lstStyle/>
        <a:p>
          <a:pPr rtl="0"/>
          <a:r>
            <a:rPr lang="en-US" dirty="0" smtClean="0"/>
            <a:t>STATUS AS ON</a:t>
          </a:r>
          <a:endParaRPr lang="en-US" dirty="0"/>
        </a:p>
      </dgm:t>
    </dgm:pt>
    <dgm:pt modelId="{727CFD34-2248-40C0-818C-D354FDF6420C}" type="parTrans" cxnId="{D411B0C2-1122-49D0-88A5-C8867A808BA7}">
      <dgm:prSet/>
      <dgm:spPr/>
      <dgm:t>
        <a:bodyPr/>
        <a:lstStyle/>
        <a:p>
          <a:endParaRPr lang="en-US"/>
        </a:p>
      </dgm:t>
    </dgm:pt>
    <dgm:pt modelId="{79BDA280-2689-4EF1-90E0-2EB69D08206D}" type="sibTrans" cxnId="{D411B0C2-1122-49D0-88A5-C8867A808BA7}">
      <dgm:prSet/>
      <dgm:spPr/>
      <dgm:t>
        <a:bodyPr/>
        <a:lstStyle/>
        <a:p>
          <a:endParaRPr lang="en-US"/>
        </a:p>
      </dgm:t>
    </dgm:pt>
    <dgm:pt modelId="{CA713358-8C48-480C-BE40-5273F18D1FBD}">
      <dgm:prSet/>
      <dgm:spPr/>
      <dgm:t>
        <a:bodyPr/>
        <a:lstStyle/>
        <a:p>
          <a:pPr rtl="0"/>
          <a:r>
            <a:rPr lang="en-US" dirty="0" smtClean="0"/>
            <a:t>SUBMISSION DATE</a:t>
          </a:r>
          <a:endParaRPr lang="en-US" dirty="0"/>
        </a:p>
      </dgm:t>
    </dgm:pt>
    <dgm:pt modelId="{0831B1DA-68BE-440E-9A97-71F3D7FECCE0}" type="parTrans" cxnId="{2A04A85F-AC93-4FDA-97C1-2AFEF3303A36}">
      <dgm:prSet/>
      <dgm:spPr/>
      <dgm:t>
        <a:bodyPr/>
        <a:lstStyle/>
        <a:p>
          <a:endParaRPr lang="en-US"/>
        </a:p>
      </dgm:t>
    </dgm:pt>
    <dgm:pt modelId="{DB357FF1-A81E-4EA6-A35C-C2201E541EC8}" type="sibTrans" cxnId="{2A04A85F-AC93-4FDA-97C1-2AFEF3303A36}">
      <dgm:prSet/>
      <dgm:spPr/>
      <dgm:t>
        <a:bodyPr/>
        <a:lstStyle/>
        <a:p>
          <a:endParaRPr lang="en-US"/>
        </a:p>
      </dgm:t>
    </dgm:pt>
    <dgm:pt modelId="{0649D546-A882-4624-B74E-A3D570D6D132}">
      <dgm:prSet/>
      <dgm:spPr/>
      <dgm:t>
        <a:bodyPr/>
        <a:lstStyle/>
        <a:p>
          <a:pPr rtl="0"/>
          <a:r>
            <a:rPr lang="en-US" dirty="0" smtClean="0"/>
            <a:t>FILE NO</a:t>
          </a:r>
          <a:endParaRPr lang="en-US" dirty="0"/>
        </a:p>
      </dgm:t>
    </dgm:pt>
    <dgm:pt modelId="{F0758D1E-078D-493E-87B1-1D4F0EA439B1}" type="parTrans" cxnId="{C09A4EF9-DDE4-40CB-BA5A-24D26130A48B}">
      <dgm:prSet/>
      <dgm:spPr/>
      <dgm:t>
        <a:bodyPr/>
        <a:lstStyle/>
        <a:p>
          <a:endParaRPr lang="en-US"/>
        </a:p>
      </dgm:t>
    </dgm:pt>
    <dgm:pt modelId="{9A9DAF9B-5316-4AD9-825D-ECADCF090027}" type="sibTrans" cxnId="{C09A4EF9-DDE4-40CB-BA5A-24D26130A48B}">
      <dgm:prSet/>
      <dgm:spPr/>
      <dgm:t>
        <a:bodyPr/>
        <a:lstStyle/>
        <a:p>
          <a:endParaRPr lang="en-US"/>
        </a:p>
      </dgm:t>
    </dgm:pt>
    <dgm:pt modelId="{984CDB5A-3477-4AF4-81AE-4ECEFB58DD4E}">
      <dgm:prSet/>
      <dgm:spPr/>
      <dgm:t>
        <a:bodyPr/>
        <a:lstStyle/>
        <a:p>
          <a:pPr rtl="0"/>
          <a:r>
            <a:rPr lang="en-US" dirty="0" smtClean="0"/>
            <a:t>COMPLETION DATE</a:t>
          </a:r>
          <a:endParaRPr lang="en-US" dirty="0"/>
        </a:p>
      </dgm:t>
    </dgm:pt>
    <dgm:pt modelId="{0FF10AE7-04F0-4FFD-A89D-9CD425593F3C}" type="parTrans" cxnId="{C8114B1A-BDD7-4968-8B78-C493BA7302D1}">
      <dgm:prSet/>
      <dgm:spPr/>
      <dgm:t>
        <a:bodyPr/>
        <a:lstStyle/>
        <a:p>
          <a:endParaRPr lang="en-US"/>
        </a:p>
      </dgm:t>
    </dgm:pt>
    <dgm:pt modelId="{B0561CFD-3E90-43F1-B8BF-B115B9C0F4B0}" type="sibTrans" cxnId="{C8114B1A-BDD7-4968-8B78-C493BA7302D1}">
      <dgm:prSet/>
      <dgm:spPr/>
      <dgm:t>
        <a:bodyPr/>
        <a:lstStyle/>
        <a:p>
          <a:endParaRPr lang="en-US"/>
        </a:p>
      </dgm:t>
    </dgm:pt>
    <dgm:pt modelId="{C6F12B12-BE0B-48CA-9FE3-4D22C69B32A8}">
      <dgm:prSet/>
      <dgm:spPr/>
      <dgm:t>
        <a:bodyPr/>
        <a:lstStyle/>
        <a:p>
          <a:pPr rtl="0"/>
          <a:r>
            <a:rPr lang="en-US" dirty="0" smtClean="0"/>
            <a:t>AUTOMATICALLY GENERATED </a:t>
          </a:r>
          <a:endParaRPr lang="en-US" dirty="0"/>
        </a:p>
      </dgm:t>
    </dgm:pt>
    <dgm:pt modelId="{C9153456-492D-46D5-A215-F3C21BA0F0C5}" type="parTrans" cxnId="{AE8AA4D2-607C-483E-BA7C-99DD2AFCB449}">
      <dgm:prSet/>
      <dgm:spPr/>
      <dgm:t>
        <a:bodyPr/>
        <a:lstStyle/>
        <a:p>
          <a:endParaRPr lang="en-US"/>
        </a:p>
      </dgm:t>
    </dgm:pt>
    <dgm:pt modelId="{9185B6EC-520D-4CC6-86E2-754C695B3386}" type="sibTrans" cxnId="{AE8AA4D2-607C-483E-BA7C-99DD2AFCB449}">
      <dgm:prSet/>
      <dgm:spPr/>
      <dgm:t>
        <a:bodyPr/>
        <a:lstStyle/>
        <a:p>
          <a:endParaRPr lang="en-US"/>
        </a:p>
      </dgm:t>
    </dgm:pt>
    <dgm:pt modelId="{09F73361-A683-422A-AB0F-F868CC012CAB}">
      <dgm:prSet/>
      <dgm:spPr/>
      <dgm:t>
        <a:bodyPr/>
        <a:lstStyle/>
        <a:p>
          <a:pPr rtl="0"/>
          <a:r>
            <a:rPr lang="en-US" dirty="0" smtClean="0"/>
            <a:t>AUTOMATICALLY GENERATED ONCE </a:t>
          </a:r>
          <a:endParaRPr lang="en-US" dirty="0"/>
        </a:p>
      </dgm:t>
    </dgm:pt>
    <dgm:pt modelId="{3ED70225-A8D8-4C16-9DAB-EA071A89E4DC}" type="parTrans" cxnId="{5D773985-EAB7-4755-B791-FDE921758433}">
      <dgm:prSet/>
      <dgm:spPr/>
      <dgm:t>
        <a:bodyPr/>
        <a:lstStyle/>
        <a:p>
          <a:endParaRPr lang="en-US"/>
        </a:p>
      </dgm:t>
    </dgm:pt>
    <dgm:pt modelId="{9EA906F9-577A-41BE-8553-D72805647B89}" type="sibTrans" cxnId="{5D773985-EAB7-4755-B791-FDE921758433}">
      <dgm:prSet/>
      <dgm:spPr/>
      <dgm:t>
        <a:bodyPr/>
        <a:lstStyle/>
        <a:p>
          <a:endParaRPr lang="en-US"/>
        </a:p>
      </dgm:t>
    </dgm:pt>
    <dgm:pt modelId="{0DF5383B-FB67-4EC1-B3AF-66769A794061}">
      <dgm:prSet/>
      <dgm:spPr/>
      <dgm:t>
        <a:bodyPr/>
        <a:lstStyle/>
        <a:p>
          <a:pPr rtl="0"/>
          <a:r>
            <a:rPr lang="en-US" dirty="0" smtClean="0"/>
            <a:t>AUTOMATICALLY GEN. FOR EACH JOB</a:t>
          </a:r>
          <a:endParaRPr lang="en-US" dirty="0"/>
        </a:p>
      </dgm:t>
    </dgm:pt>
    <dgm:pt modelId="{59126AF3-CED5-42A9-9FE6-B9B362B8760E}" type="parTrans" cxnId="{2D750477-DA90-4A40-A136-68336AB96099}">
      <dgm:prSet/>
      <dgm:spPr/>
      <dgm:t>
        <a:bodyPr/>
        <a:lstStyle/>
        <a:p>
          <a:endParaRPr lang="en-US"/>
        </a:p>
      </dgm:t>
    </dgm:pt>
    <dgm:pt modelId="{A997F98B-0E6D-4A54-8CCF-47A6F745AB9D}" type="sibTrans" cxnId="{2D750477-DA90-4A40-A136-68336AB96099}">
      <dgm:prSet/>
      <dgm:spPr/>
      <dgm:t>
        <a:bodyPr/>
        <a:lstStyle/>
        <a:p>
          <a:endParaRPr lang="en-US"/>
        </a:p>
      </dgm:t>
    </dgm:pt>
    <dgm:pt modelId="{AB9C2FC4-B2EA-4023-9C67-B18AAA33E63E}">
      <dgm:prSet/>
      <dgm:spPr/>
      <dgm:t>
        <a:bodyPr/>
        <a:lstStyle/>
        <a:p>
          <a:pPr rtl="0"/>
          <a:endParaRPr lang="en-US" dirty="0"/>
        </a:p>
      </dgm:t>
    </dgm:pt>
    <dgm:pt modelId="{229C237C-5F8A-4654-88B8-90C5D6E9A4E2}" type="parTrans" cxnId="{69469C1B-C69D-4B13-B243-9C2863817FB0}">
      <dgm:prSet/>
      <dgm:spPr/>
      <dgm:t>
        <a:bodyPr/>
        <a:lstStyle/>
        <a:p>
          <a:endParaRPr lang="en-US"/>
        </a:p>
      </dgm:t>
    </dgm:pt>
    <dgm:pt modelId="{F87586B5-FF9A-4622-B5B6-A0D6C458CFBA}" type="sibTrans" cxnId="{69469C1B-C69D-4B13-B243-9C2863817FB0}">
      <dgm:prSet/>
      <dgm:spPr/>
      <dgm:t>
        <a:bodyPr/>
        <a:lstStyle/>
        <a:p>
          <a:endParaRPr lang="en-US"/>
        </a:p>
      </dgm:t>
    </dgm:pt>
    <dgm:pt modelId="{4B85F088-8BCD-4C7C-9FAA-BE9A772642D9}">
      <dgm:prSet/>
      <dgm:spPr/>
      <dgm:t>
        <a:bodyPr/>
        <a:lstStyle/>
        <a:p>
          <a:pPr rtl="0"/>
          <a:r>
            <a:rPr lang="en-US" dirty="0" smtClean="0"/>
            <a:t>DATEWISE RE,ARKS TO BE STORED</a:t>
          </a:r>
          <a:endParaRPr lang="en-US" dirty="0"/>
        </a:p>
      </dgm:t>
    </dgm:pt>
    <dgm:pt modelId="{E101C2F1-0F5A-4596-97D2-34F556AD2E69}" type="parTrans" cxnId="{93BA364B-F684-4BC2-852D-A9C46CB5A445}">
      <dgm:prSet/>
      <dgm:spPr/>
      <dgm:t>
        <a:bodyPr/>
        <a:lstStyle/>
        <a:p>
          <a:endParaRPr lang="en-US"/>
        </a:p>
      </dgm:t>
    </dgm:pt>
    <dgm:pt modelId="{47E430DD-CDEC-4B76-84D8-0E51BC219707}" type="sibTrans" cxnId="{93BA364B-F684-4BC2-852D-A9C46CB5A445}">
      <dgm:prSet/>
      <dgm:spPr/>
      <dgm:t>
        <a:bodyPr/>
        <a:lstStyle/>
        <a:p>
          <a:endParaRPr lang="en-US"/>
        </a:p>
      </dgm:t>
    </dgm:pt>
    <dgm:pt modelId="{5B58BD7C-61B9-44BF-ABEE-A4C257B41530}">
      <dgm:prSet/>
      <dgm:spPr/>
      <dgm:t>
        <a:bodyPr/>
        <a:lstStyle/>
        <a:p>
          <a:pPr rtl="0"/>
          <a:endParaRPr lang="en-US" dirty="0"/>
        </a:p>
      </dgm:t>
    </dgm:pt>
    <dgm:pt modelId="{A3A96D16-A675-4BA0-A1A6-0D578A85699C}" type="parTrans" cxnId="{CC76DB36-5256-4C20-9238-B0C19BA59867}">
      <dgm:prSet/>
      <dgm:spPr/>
    </dgm:pt>
    <dgm:pt modelId="{CACA6084-8CA1-4C17-891E-BDDAA71C83A5}" type="sibTrans" cxnId="{CC76DB36-5256-4C20-9238-B0C19BA59867}">
      <dgm:prSet/>
      <dgm:spPr/>
    </dgm:pt>
    <dgm:pt modelId="{06D11B63-5920-44D8-B640-FEFD6768A6B4}">
      <dgm:prSet/>
      <dgm:spPr/>
      <dgm:t>
        <a:bodyPr/>
        <a:lstStyle/>
        <a:p>
          <a:pPr rtl="0"/>
          <a:endParaRPr lang="en-US" dirty="0"/>
        </a:p>
      </dgm:t>
    </dgm:pt>
    <dgm:pt modelId="{960A550D-1F4B-4629-857C-A3C7F181BDF3}" type="parTrans" cxnId="{0E346A77-0C49-4259-AE86-5837FD54D00F}">
      <dgm:prSet/>
      <dgm:spPr/>
    </dgm:pt>
    <dgm:pt modelId="{AEB3F492-3866-44E3-B4FD-E7FA5E8E705A}" type="sibTrans" cxnId="{0E346A77-0C49-4259-AE86-5837FD54D00F}">
      <dgm:prSet/>
      <dgm:spPr/>
    </dgm:pt>
    <dgm:pt modelId="{E3B2C95D-B805-4637-B038-1A2E73B3DF62}">
      <dgm:prSet/>
      <dgm:spPr/>
      <dgm:t>
        <a:bodyPr/>
        <a:lstStyle/>
        <a:p>
          <a:pPr rtl="0"/>
          <a:endParaRPr lang="en-US" dirty="0"/>
        </a:p>
      </dgm:t>
    </dgm:pt>
    <dgm:pt modelId="{2CB1F866-A234-4942-9A77-27082EED5D11}" type="parTrans" cxnId="{33B585A8-9173-41AE-82E1-8B5449BA308B}">
      <dgm:prSet/>
      <dgm:spPr/>
    </dgm:pt>
    <dgm:pt modelId="{88C63648-C2F8-44B5-96E4-9929D9A60F85}" type="sibTrans" cxnId="{33B585A8-9173-41AE-82E1-8B5449BA308B}">
      <dgm:prSet/>
      <dgm:spPr/>
    </dgm:pt>
    <dgm:pt modelId="{3CC9B765-8C38-4AC9-AC8A-DF30D7D3CE0C}" type="pres">
      <dgm:prSet presAssocID="{38DA26E5-18BC-4FB2-86C5-088463B3F44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3E7F4C-079E-4A4C-8B7C-5C6D467C8B92}" type="pres">
      <dgm:prSet presAssocID="{C4071433-67C1-4E82-B8DF-B541C58A682F}" presName="linNode" presStyleCnt="0"/>
      <dgm:spPr/>
    </dgm:pt>
    <dgm:pt modelId="{D47AA14F-FC0F-40FB-B442-719DA8A6796C}" type="pres">
      <dgm:prSet presAssocID="{C4071433-67C1-4E82-B8DF-B541C58A682F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7F9FB-B292-421C-A8D2-6C13DB95BB58}" type="pres">
      <dgm:prSet presAssocID="{C4071433-67C1-4E82-B8DF-B541C58A682F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8FEA47-328D-4F93-8D29-8DF17F8F3F33}" type="pres">
      <dgm:prSet presAssocID="{A028099D-F101-43B8-A1BA-7E06CCD15674}" presName="sp" presStyleCnt="0"/>
      <dgm:spPr/>
    </dgm:pt>
    <dgm:pt modelId="{E87EFD96-2188-4331-8C67-B9A24E7CCBF6}" type="pres">
      <dgm:prSet presAssocID="{23AE0A8A-F986-4A4E-90C7-03AF00A74EC6}" presName="linNode" presStyleCnt="0"/>
      <dgm:spPr/>
    </dgm:pt>
    <dgm:pt modelId="{2B4E5FDD-8B65-42C9-9817-5BEC2F68DF0E}" type="pres">
      <dgm:prSet presAssocID="{23AE0A8A-F986-4A4E-90C7-03AF00A74EC6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49B8F3-2217-41AA-B578-B1E77543B707}" type="pres">
      <dgm:prSet presAssocID="{23AE0A8A-F986-4A4E-90C7-03AF00A74EC6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AA98F-C14E-48CC-B1B2-961A060AA031}" type="pres">
      <dgm:prSet presAssocID="{4B914C2C-BE63-4EA0-B916-6BCD2D2534FC}" presName="sp" presStyleCnt="0"/>
      <dgm:spPr/>
    </dgm:pt>
    <dgm:pt modelId="{932AF5F5-3A17-4E95-8D98-6A687505AAE2}" type="pres">
      <dgm:prSet presAssocID="{8CD76061-AAA7-48C0-A573-F7CE0A04F944}" presName="linNode" presStyleCnt="0"/>
      <dgm:spPr/>
    </dgm:pt>
    <dgm:pt modelId="{4BDE59DC-94FA-46E8-8888-6CAE3F54BDB4}" type="pres">
      <dgm:prSet presAssocID="{8CD76061-AAA7-48C0-A573-F7CE0A04F944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216E99-4B59-432F-8FB9-3A204BD14032}" type="pres">
      <dgm:prSet presAssocID="{8CD76061-AAA7-48C0-A573-F7CE0A04F944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6E4381-F1BA-4B36-826D-9D5EF096B69A}" type="pres">
      <dgm:prSet presAssocID="{790448C2-1496-4EB9-B353-EAD73235A41B}" presName="sp" presStyleCnt="0"/>
      <dgm:spPr/>
    </dgm:pt>
    <dgm:pt modelId="{E5047F3E-22E5-4570-BBB1-D62FF761CD1B}" type="pres">
      <dgm:prSet presAssocID="{1AA0BBF3-D1B2-412B-8D18-86EB4BFAB304}" presName="linNode" presStyleCnt="0"/>
      <dgm:spPr/>
    </dgm:pt>
    <dgm:pt modelId="{78727B4F-9BAF-4D06-9D38-2AFA67A200AB}" type="pres">
      <dgm:prSet presAssocID="{1AA0BBF3-D1B2-412B-8D18-86EB4BFAB304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B01AE-1CBB-475D-9313-F4111C9434A9}" type="pres">
      <dgm:prSet presAssocID="{1AA0BBF3-D1B2-412B-8D18-86EB4BFAB304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54342-5E7B-427B-841E-353F5AE8B3B2}" type="pres">
      <dgm:prSet presAssocID="{3E47282A-3E75-4F69-8C06-2A4785EACB38}" presName="sp" presStyleCnt="0"/>
      <dgm:spPr/>
    </dgm:pt>
    <dgm:pt modelId="{79F46639-DD13-4B71-9CA3-C1F96A7A06C8}" type="pres">
      <dgm:prSet presAssocID="{0339301E-E83E-4E29-8FD0-F16967267E98}" presName="linNode" presStyleCnt="0"/>
      <dgm:spPr/>
    </dgm:pt>
    <dgm:pt modelId="{1A62D19C-1E2F-4489-B8CF-232D60EC1BDD}" type="pres">
      <dgm:prSet presAssocID="{0339301E-E83E-4E29-8FD0-F16967267E98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58BE31-97AD-44FE-8A11-CC0B89C71519}" type="pres">
      <dgm:prSet presAssocID="{0339301E-E83E-4E29-8FD0-F16967267E98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5374EB-2DB3-4817-B233-1EADA02045A3}" type="pres">
      <dgm:prSet presAssocID="{79BDA280-2689-4EF1-90E0-2EB69D08206D}" presName="sp" presStyleCnt="0"/>
      <dgm:spPr/>
    </dgm:pt>
    <dgm:pt modelId="{CC3A9BFA-025B-487A-A3E2-212BF59E99B2}" type="pres">
      <dgm:prSet presAssocID="{CA713358-8C48-480C-BE40-5273F18D1FBD}" presName="linNode" presStyleCnt="0"/>
      <dgm:spPr/>
    </dgm:pt>
    <dgm:pt modelId="{C5EE8C3A-1208-4AE2-A5B6-3E6265E1F4C1}" type="pres">
      <dgm:prSet presAssocID="{CA713358-8C48-480C-BE40-5273F18D1FBD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C91C3-3F40-4361-BE0D-D58AB31E43B6}" type="pres">
      <dgm:prSet presAssocID="{CA713358-8C48-480C-BE40-5273F18D1FBD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38F5C3-876E-44FB-A2B9-C4620137FA8F}" type="pres">
      <dgm:prSet presAssocID="{DB357FF1-A81E-4EA6-A35C-C2201E541EC8}" presName="sp" presStyleCnt="0"/>
      <dgm:spPr/>
    </dgm:pt>
    <dgm:pt modelId="{87544DD5-3A42-422A-B9EC-99792FD57EB6}" type="pres">
      <dgm:prSet presAssocID="{0649D546-A882-4624-B74E-A3D570D6D132}" presName="linNode" presStyleCnt="0"/>
      <dgm:spPr/>
    </dgm:pt>
    <dgm:pt modelId="{7C397FE1-5469-4F8A-AD85-591ACDC1F02E}" type="pres">
      <dgm:prSet presAssocID="{0649D546-A882-4624-B74E-A3D570D6D132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4A430-E7DB-4D3A-9EA9-8368A535C56C}" type="pres">
      <dgm:prSet presAssocID="{0649D546-A882-4624-B74E-A3D570D6D132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D0F5C-2599-49F2-BC18-1113F77C897A}" type="pres">
      <dgm:prSet presAssocID="{9A9DAF9B-5316-4AD9-825D-ECADCF090027}" presName="sp" presStyleCnt="0"/>
      <dgm:spPr/>
    </dgm:pt>
    <dgm:pt modelId="{BF4A1A4F-433A-4E33-9A31-C2AE887A898F}" type="pres">
      <dgm:prSet presAssocID="{984CDB5A-3477-4AF4-81AE-4ECEFB58DD4E}" presName="linNode" presStyleCnt="0"/>
      <dgm:spPr/>
    </dgm:pt>
    <dgm:pt modelId="{8DAF9E4B-2EAA-4897-AA1E-66B4F165838F}" type="pres">
      <dgm:prSet presAssocID="{984CDB5A-3477-4AF4-81AE-4ECEFB58DD4E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972A4-B1B2-46E9-B965-A2FAAC49B6C8}" type="pres">
      <dgm:prSet presAssocID="{984CDB5A-3477-4AF4-81AE-4ECEFB58DD4E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691F2C-50A3-4EF5-BE90-5DDBEC70F446}" type="presOf" srcId="{0339301E-E83E-4E29-8FD0-F16967267E98}" destId="{1A62D19C-1E2F-4489-B8CF-232D60EC1BDD}" srcOrd="0" destOrd="0" presId="urn:microsoft.com/office/officeart/2005/8/layout/vList5"/>
    <dgm:cxn modelId="{69469C1B-C69D-4B13-B243-9C2863817FB0}" srcId="{1AA0BBF3-D1B2-412B-8D18-86EB4BFAB304}" destId="{AB9C2FC4-B2EA-4023-9C67-B18AAA33E63E}" srcOrd="0" destOrd="0" parTransId="{229C237C-5F8A-4654-88B8-90C5D6E9A4E2}" sibTransId="{F87586B5-FF9A-4622-B5B6-A0D6C458CFBA}"/>
    <dgm:cxn modelId="{4637BC9D-F35F-4784-A0AE-882D28E73BA4}" srcId="{38DA26E5-18BC-4FB2-86C5-088463B3F447}" destId="{23AE0A8A-F986-4A4E-90C7-03AF00A74EC6}" srcOrd="1" destOrd="0" parTransId="{CF33CE7E-9D70-4FBE-BC8C-3DD93AF34BDF}" sibTransId="{4B914C2C-BE63-4EA0-B916-6BCD2D2534FC}"/>
    <dgm:cxn modelId="{2D750477-DA90-4A40-A136-68336AB96099}" srcId="{8CD76061-AAA7-48C0-A573-F7CE0A04F944}" destId="{0DF5383B-FB67-4EC1-B3AF-66769A794061}" srcOrd="0" destOrd="0" parTransId="{59126AF3-CED5-42A9-9FE6-B9B362B8760E}" sibTransId="{A997F98B-0E6D-4A54-8CCF-47A6F745AB9D}"/>
    <dgm:cxn modelId="{0E346A77-0C49-4259-AE86-5837FD54D00F}" srcId="{0649D546-A882-4624-B74E-A3D570D6D132}" destId="{06D11B63-5920-44D8-B640-FEFD6768A6B4}" srcOrd="0" destOrd="0" parTransId="{960A550D-1F4B-4629-857C-A3C7F181BDF3}" sibTransId="{AEB3F492-3866-44E3-B4FD-E7FA5E8E705A}"/>
    <dgm:cxn modelId="{33B585A8-9173-41AE-82E1-8B5449BA308B}" srcId="{984CDB5A-3477-4AF4-81AE-4ECEFB58DD4E}" destId="{E3B2C95D-B805-4637-B038-1A2E73B3DF62}" srcOrd="0" destOrd="0" parTransId="{2CB1F866-A234-4942-9A77-27082EED5D11}" sibTransId="{88C63648-C2F8-44B5-96E4-9929D9A60F85}"/>
    <dgm:cxn modelId="{3814809A-1204-4CF2-826C-FD2AC5FCA1E4}" type="presOf" srcId="{23AE0A8A-F986-4A4E-90C7-03AF00A74EC6}" destId="{2B4E5FDD-8B65-42C9-9817-5BEC2F68DF0E}" srcOrd="0" destOrd="0" presId="urn:microsoft.com/office/officeart/2005/8/layout/vList5"/>
    <dgm:cxn modelId="{68FE6B63-05CC-459B-B5DB-6E5680B7C9CA}" type="presOf" srcId="{8CD76061-AAA7-48C0-A573-F7CE0A04F944}" destId="{4BDE59DC-94FA-46E8-8888-6CAE3F54BDB4}" srcOrd="0" destOrd="0" presId="urn:microsoft.com/office/officeart/2005/8/layout/vList5"/>
    <dgm:cxn modelId="{85428916-FD4B-4B64-ABD4-7FADC3DB45C3}" type="presOf" srcId="{984CDB5A-3477-4AF4-81AE-4ECEFB58DD4E}" destId="{8DAF9E4B-2EAA-4897-AA1E-66B4F165838F}" srcOrd="0" destOrd="0" presId="urn:microsoft.com/office/officeart/2005/8/layout/vList5"/>
    <dgm:cxn modelId="{1FA9CAEB-3D6C-4289-9C90-85B4D1635412}" srcId="{38DA26E5-18BC-4FB2-86C5-088463B3F447}" destId="{8CD76061-AAA7-48C0-A573-F7CE0A04F944}" srcOrd="2" destOrd="0" parTransId="{1E1C8E5C-EBF3-4A00-9886-5015F9F9904B}" sibTransId="{790448C2-1496-4EB9-B353-EAD73235A41B}"/>
    <dgm:cxn modelId="{96CCF67B-422B-4881-A3D6-C774BFB64876}" type="presOf" srcId="{C6F12B12-BE0B-48CA-9FE3-4D22C69B32A8}" destId="{9A37F9FB-B292-421C-A8D2-6C13DB95BB58}" srcOrd="0" destOrd="0" presId="urn:microsoft.com/office/officeart/2005/8/layout/vList5"/>
    <dgm:cxn modelId="{D635D459-06B5-4217-8EF3-F3F01CFB4D94}" type="presOf" srcId="{E3B2C95D-B805-4637-B038-1A2E73B3DF62}" destId="{151972A4-B1B2-46E9-B965-A2FAAC49B6C8}" srcOrd="0" destOrd="0" presId="urn:microsoft.com/office/officeart/2005/8/layout/vList5"/>
    <dgm:cxn modelId="{CC76DB36-5256-4C20-9238-B0C19BA59867}" srcId="{CA713358-8C48-480C-BE40-5273F18D1FBD}" destId="{5B58BD7C-61B9-44BF-ABEE-A4C257B41530}" srcOrd="0" destOrd="0" parTransId="{A3A96D16-A675-4BA0-A1A6-0D578A85699C}" sibTransId="{CACA6084-8CA1-4C17-891E-BDDAA71C83A5}"/>
    <dgm:cxn modelId="{A09E9FCA-94AB-4738-9417-58C6426F33E5}" type="presOf" srcId="{0DF5383B-FB67-4EC1-B3AF-66769A794061}" destId="{FC216E99-4B59-432F-8FB9-3A204BD14032}" srcOrd="0" destOrd="0" presId="urn:microsoft.com/office/officeart/2005/8/layout/vList5"/>
    <dgm:cxn modelId="{2A04A85F-AC93-4FDA-97C1-2AFEF3303A36}" srcId="{38DA26E5-18BC-4FB2-86C5-088463B3F447}" destId="{CA713358-8C48-480C-BE40-5273F18D1FBD}" srcOrd="5" destOrd="0" parTransId="{0831B1DA-68BE-440E-9A97-71F3D7FECCE0}" sibTransId="{DB357FF1-A81E-4EA6-A35C-C2201E541EC8}"/>
    <dgm:cxn modelId="{6391B234-0C61-42FA-85EC-B377DBD1ED8E}" type="presOf" srcId="{AB9C2FC4-B2EA-4023-9C67-B18AAA33E63E}" destId="{F41B01AE-1CBB-475D-9313-F4111C9434A9}" srcOrd="0" destOrd="0" presId="urn:microsoft.com/office/officeart/2005/8/layout/vList5"/>
    <dgm:cxn modelId="{896F8895-1E70-41AF-93D9-FD8B707B092D}" type="presOf" srcId="{CA713358-8C48-480C-BE40-5273F18D1FBD}" destId="{C5EE8C3A-1208-4AE2-A5B6-3E6265E1F4C1}" srcOrd="0" destOrd="0" presId="urn:microsoft.com/office/officeart/2005/8/layout/vList5"/>
    <dgm:cxn modelId="{A96DAD40-48F9-4D4F-BED3-95BDA8093181}" type="presOf" srcId="{4B85F088-8BCD-4C7C-9FAA-BE9A772642D9}" destId="{BA58BE31-97AD-44FE-8A11-CC0B89C71519}" srcOrd="0" destOrd="0" presId="urn:microsoft.com/office/officeart/2005/8/layout/vList5"/>
    <dgm:cxn modelId="{F102D2D3-BD42-43AC-8165-8D12C1FF63B4}" type="presOf" srcId="{C4071433-67C1-4E82-B8DF-B541C58A682F}" destId="{D47AA14F-FC0F-40FB-B442-719DA8A6796C}" srcOrd="0" destOrd="0" presId="urn:microsoft.com/office/officeart/2005/8/layout/vList5"/>
    <dgm:cxn modelId="{C8114B1A-BDD7-4968-8B78-C493BA7302D1}" srcId="{38DA26E5-18BC-4FB2-86C5-088463B3F447}" destId="{984CDB5A-3477-4AF4-81AE-4ECEFB58DD4E}" srcOrd="7" destOrd="0" parTransId="{0FF10AE7-04F0-4FFD-A89D-9CD425593F3C}" sibTransId="{B0561CFD-3E90-43F1-B8BF-B115B9C0F4B0}"/>
    <dgm:cxn modelId="{C09A4EF9-DDE4-40CB-BA5A-24D26130A48B}" srcId="{38DA26E5-18BC-4FB2-86C5-088463B3F447}" destId="{0649D546-A882-4624-B74E-A3D570D6D132}" srcOrd="6" destOrd="0" parTransId="{F0758D1E-078D-493E-87B1-1D4F0EA439B1}" sibTransId="{9A9DAF9B-5316-4AD9-825D-ECADCF090027}"/>
    <dgm:cxn modelId="{7E6F8E2D-5FEC-474B-BB7D-05A27009CF8F}" type="presOf" srcId="{06D11B63-5920-44D8-B640-FEFD6768A6B4}" destId="{C924A430-E7DB-4D3A-9EA9-8368A535C56C}" srcOrd="0" destOrd="0" presId="urn:microsoft.com/office/officeart/2005/8/layout/vList5"/>
    <dgm:cxn modelId="{5D773985-EAB7-4755-B791-FDE921758433}" srcId="{23AE0A8A-F986-4A4E-90C7-03AF00A74EC6}" destId="{09F73361-A683-422A-AB0F-F868CC012CAB}" srcOrd="0" destOrd="0" parTransId="{3ED70225-A8D8-4C16-9DAB-EA071A89E4DC}" sibTransId="{9EA906F9-577A-41BE-8553-D72805647B89}"/>
    <dgm:cxn modelId="{7004B677-B0F9-4741-AFCE-65871C550B83}" type="presOf" srcId="{5B58BD7C-61B9-44BF-ABEE-A4C257B41530}" destId="{B01C91C3-3F40-4361-BE0D-D58AB31E43B6}" srcOrd="0" destOrd="0" presId="urn:microsoft.com/office/officeart/2005/8/layout/vList5"/>
    <dgm:cxn modelId="{1888AA34-401F-45FC-9DD5-1B3B33C2A0E6}" type="presOf" srcId="{09F73361-A683-422A-AB0F-F868CC012CAB}" destId="{B049B8F3-2217-41AA-B578-B1E77543B707}" srcOrd="0" destOrd="0" presId="urn:microsoft.com/office/officeart/2005/8/layout/vList5"/>
    <dgm:cxn modelId="{011D01FE-94D4-448B-A2B2-2C4555055DCF}" type="presOf" srcId="{1AA0BBF3-D1B2-412B-8D18-86EB4BFAB304}" destId="{78727B4F-9BAF-4D06-9D38-2AFA67A200AB}" srcOrd="0" destOrd="0" presId="urn:microsoft.com/office/officeart/2005/8/layout/vList5"/>
    <dgm:cxn modelId="{E3AD3A2B-DE17-4D93-AA2F-746D494A1AC2}" type="presOf" srcId="{0649D546-A882-4624-B74E-A3D570D6D132}" destId="{7C397FE1-5469-4F8A-AD85-591ACDC1F02E}" srcOrd="0" destOrd="0" presId="urn:microsoft.com/office/officeart/2005/8/layout/vList5"/>
    <dgm:cxn modelId="{93BA364B-F684-4BC2-852D-A9C46CB5A445}" srcId="{0339301E-E83E-4E29-8FD0-F16967267E98}" destId="{4B85F088-8BCD-4C7C-9FAA-BE9A772642D9}" srcOrd="0" destOrd="0" parTransId="{E101C2F1-0F5A-4596-97D2-34F556AD2E69}" sibTransId="{47E430DD-CDEC-4B76-84D8-0E51BC219707}"/>
    <dgm:cxn modelId="{2DB1AE5B-0B7A-44B8-AD8A-C1ECC7E1FAE5}" type="presOf" srcId="{38DA26E5-18BC-4FB2-86C5-088463B3F447}" destId="{3CC9B765-8C38-4AC9-AC8A-DF30D7D3CE0C}" srcOrd="0" destOrd="0" presId="urn:microsoft.com/office/officeart/2005/8/layout/vList5"/>
    <dgm:cxn modelId="{AE8AA4D2-607C-483E-BA7C-99DD2AFCB449}" srcId="{C4071433-67C1-4E82-B8DF-B541C58A682F}" destId="{C6F12B12-BE0B-48CA-9FE3-4D22C69B32A8}" srcOrd="0" destOrd="0" parTransId="{C9153456-492D-46D5-A215-F3C21BA0F0C5}" sibTransId="{9185B6EC-520D-4CC6-86E2-754C695B3386}"/>
    <dgm:cxn modelId="{02869556-CED1-4E26-9B81-79A41937B328}" srcId="{38DA26E5-18BC-4FB2-86C5-088463B3F447}" destId="{1AA0BBF3-D1B2-412B-8D18-86EB4BFAB304}" srcOrd="3" destOrd="0" parTransId="{89C9C664-4F44-4C60-8C82-A584B3555363}" sibTransId="{3E47282A-3E75-4F69-8C06-2A4785EACB38}"/>
    <dgm:cxn modelId="{D411B0C2-1122-49D0-88A5-C8867A808BA7}" srcId="{38DA26E5-18BC-4FB2-86C5-088463B3F447}" destId="{0339301E-E83E-4E29-8FD0-F16967267E98}" srcOrd="4" destOrd="0" parTransId="{727CFD34-2248-40C0-818C-D354FDF6420C}" sibTransId="{79BDA280-2689-4EF1-90E0-2EB69D08206D}"/>
    <dgm:cxn modelId="{4D00953B-7FE7-4E51-9BA1-3B8B32451251}" srcId="{38DA26E5-18BC-4FB2-86C5-088463B3F447}" destId="{C4071433-67C1-4E82-B8DF-B541C58A682F}" srcOrd="0" destOrd="0" parTransId="{F274A9C7-AD70-43B2-BE4B-7DAB9F0DC5E1}" sibTransId="{A028099D-F101-43B8-A1BA-7E06CCD15674}"/>
    <dgm:cxn modelId="{5724947A-89E9-40BC-AABC-6CF23AE795E9}" type="presParOf" srcId="{3CC9B765-8C38-4AC9-AC8A-DF30D7D3CE0C}" destId="{093E7F4C-079E-4A4C-8B7C-5C6D467C8B92}" srcOrd="0" destOrd="0" presId="urn:microsoft.com/office/officeart/2005/8/layout/vList5"/>
    <dgm:cxn modelId="{F9FBB9A6-731C-405F-97DE-FCD904A490A0}" type="presParOf" srcId="{093E7F4C-079E-4A4C-8B7C-5C6D467C8B92}" destId="{D47AA14F-FC0F-40FB-B442-719DA8A6796C}" srcOrd="0" destOrd="0" presId="urn:microsoft.com/office/officeart/2005/8/layout/vList5"/>
    <dgm:cxn modelId="{F6DDE2CB-BF30-4EB0-A97F-1973222B5B94}" type="presParOf" srcId="{093E7F4C-079E-4A4C-8B7C-5C6D467C8B92}" destId="{9A37F9FB-B292-421C-A8D2-6C13DB95BB58}" srcOrd="1" destOrd="0" presId="urn:microsoft.com/office/officeart/2005/8/layout/vList5"/>
    <dgm:cxn modelId="{8FA361D5-5BBF-4B1A-ABCA-40537C49C5DE}" type="presParOf" srcId="{3CC9B765-8C38-4AC9-AC8A-DF30D7D3CE0C}" destId="{7E8FEA47-328D-4F93-8D29-8DF17F8F3F33}" srcOrd="1" destOrd="0" presId="urn:microsoft.com/office/officeart/2005/8/layout/vList5"/>
    <dgm:cxn modelId="{FFB08395-6B7B-4CF9-B380-AC58AF89BAAF}" type="presParOf" srcId="{3CC9B765-8C38-4AC9-AC8A-DF30D7D3CE0C}" destId="{E87EFD96-2188-4331-8C67-B9A24E7CCBF6}" srcOrd="2" destOrd="0" presId="urn:microsoft.com/office/officeart/2005/8/layout/vList5"/>
    <dgm:cxn modelId="{11289F19-502A-42AE-BD77-1F398BD4C35B}" type="presParOf" srcId="{E87EFD96-2188-4331-8C67-B9A24E7CCBF6}" destId="{2B4E5FDD-8B65-42C9-9817-5BEC2F68DF0E}" srcOrd="0" destOrd="0" presId="urn:microsoft.com/office/officeart/2005/8/layout/vList5"/>
    <dgm:cxn modelId="{1FC1A479-B62D-4D3D-B917-5709DB5FE32A}" type="presParOf" srcId="{E87EFD96-2188-4331-8C67-B9A24E7CCBF6}" destId="{B049B8F3-2217-41AA-B578-B1E77543B707}" srcOrd="1" destOrd="0" presId="urn:microsoft.com/office/officeart/2005/8/layout/vList5"/>
    <dgm:cxn modelId="{F62EFA30-8297-4C69-B2C0-E965CB612C42}" type="presParOf" srcId="{3CC9B765-8C38-4AC9-AC8A-DF30D7D3CE0C}" destId="{10EAA98F-C14E-48CC-B1B2-961A060AA031}" srcOrd="3" destOrd="0" presId="urn:microsoft.com/office/officeart/2005/8/layout/vList5"/>
    <dgm:cxn modelId="{BDA84438-04D6-4011-B24E-EFD02174C986}" type="presParOf" srcId="{3CC9B765-8C38-4AC9-AC8A-DF30D7D3CE0C}" destId="{932AF5F5-3A17-4E95-8D98-6A687505AAE2}" srcOrd="4" destOrd="0" presId="urn:microsoft.com/office/officeart/2005/8/layout/vList5"/>
    <dgm:cxn modelId="{0C72C1C5-7FB7-4F93-9622-8488FDFEF9CE}" type="presParOf" srcId="{932AF5F5-3A17-4E95-8D98-6A687505AAE2}" destId="{4BDE59DC-94FA-46E8-8888-6CAE3F54BDB4}" srcOrd="0" destOrd="0" presId="urn:microsoft.com/office/officeart/2005/8/layout/vList5"/>
    <dgm:cxn modelId="{C03B5F3E-967A-4350-9624-169F3E689145}" type="presParOf" srcId="{932AF5F5-3A17-4E95-8D98-6A687505AAE2}" destId="{FC216E99-4B59-432F-8FB9-3A204BD14032}" srcOrd="1" destOrd="0" presId="urn:microsoft.com/office/officeart/2005/8/layout/vList5"/>
    <dgm:cxn modelId="{DA132B2B-8CF0-479C-BA67-FD5447D2236F}" type="presParOf" srcId="{3CC9B765-8C38-4AC9-AC8A-DF30D7D3CE0C}" destId="{F26E4381-F1BA-4B36-826D-9D5EF096B69A}" srcOrd="5" destOrd="0" presId="urn:microsoft.com/office/officeart/2005/8/layout/vList5"/>
    <dgm:cxn modelId="{ED8C736F-4035-4A28-8FDD-00EBE78E9B15}" type="presParOf" srcId="{3CC9B765-8C38-4AC9-AC8A-DF30D7D3CE0C}" destId="{E5047F3E-22E5-4570-BBB1-D62FF761CD1B}" srcOrd="6" destOrd="0" presId="urn:microsoft.com/office/officeart/2005/8/layout/vList5"/>
    <dgm:cxn modelId="{88EB4E55-C74F-4B14-9C19-6D4004AD00F6}" type="presParOf" srcId="{E5047F3E-22E5-4570-BBB1-D62FF761CD1B}" destId="{78727B4F-9BAF-4D06-9D38-2AFA67A200AB}" srcOrd="0" destOrd="0" presId="urn:microsoft.com/office/officeart/2005/8/layout/vList5"/>
    <dgm:cxn modelId="{7645160A-2C74-4C89-BD44-6E394C88DF9D}" type="presParOf" srcId="{E5047F3E-22E5-4570-BBB1-D62FF761CD1B}" destId="{F41B01AE-1CBB-475D-9313-F4111C9434A9}" srcOrd="1" destOrd="0" presId="urn:microsoft.com/office/officeart/2005/8/layout/vList5"/>
    <dgm:cxn modelId="{C5DD436D-C6A8-4437-A151-344EF31D483B}" type="presParOf" srcId="{3CC9B765-8C38-4AC9-AC8A-DF30D7D3CE0C}" destId="{5F854342-5E7B-427B-841E-353F5AE8B3B2}" srcOrd="7" destOrd="0" presId="urn:microsoft.com/office/officeart/2005/8/layout/vList5"/>
    <dgm:cxn modelId="{F5330927-7B0B-4889-B663-D0AE42478050}" type="presParOf" srcId="{3CC9B765-8C38-4AC9-AC8A-DF30D7D3CE0C}" destId="{79F46639-DD13-4B71-9CA3-C1F96A7A06C8}" srcOrd="8" destOrd="0" presId="urn:microsoft.com/office/officeart/2005/8/layout/vList5"/>
    <dgm:cxn modelId="{4D9F8B79-F5A6-47DA-9BE5-C125B9507E38}" type="presParOf" srcId="{79F46639-DD13-4B71-9CA3-C1F96A7A06C8}" destId="{1A62D19C-1E2F-4489-B8CF-232D60EC1BDD}" srcOrd="0" destOrd="0" presId="urn:microsoft.com/office/officeart/2005/8/layout/vList5"/>
    <dgm:cxn modelId="{7C7801FF-9154-422E-A87C-54727D6A7555}" type="presParOf" srcId="{79F46639-DD13-4B71-9CA3-C1F96A7A06C8}" destId="{BA58BE31-97AD-44FE-8A11-CC0B89C71519}" srcOrd="1" destOrd="0" presId="urn:microsoft.com/office/officeart/2005/8/layout/vList5"/>
    <dgm:cxn modelId="{75464227-8C78-40FE-AC41-F8800E188360}" type="presParOf" srcId="{3CC9B765-8C38-4AC9-AC8A-DF30D7D3CE0C}" destId="{8B5374EB-2DB3-4817-B233-1EADA02045A3}" srcOrd="9" destOrd="0" presId="urn:microsoft.com/office/officeart/2005/8/layout/vList5"/>
    <dgm:cxn modelId="{AF23B704-008E-455B-A6EA-6473AE3CEF61}" type="presParOf" srcId="{3CC9B765-8C38-4AC9-AC8A-DF30D7D3CE0C}" destId="{CC3A9BFA-025B-487A-A3E2-212BF59E99B2}" srcOrd="10" destOrd="0" presId="urn:microsoft.com/office/officeart/2005/8/layout/vList5"/>
    <dgm:cxn modelId="{C90393CC-DFEB-4A73-85D5-72F9714DE59A}" type="presParOf" srcId="{CC3A9BFA-025B-487A-A3E2-212BF59E99B2}" destId="{C5EE8C3A-1208-4AE2-A5B6-3E6265E1F4C1}" srcOrd="0" destOrd="0" presId="urn:microsoft.com/office/officeart/2005/8/layout/vList5"/>
    <dgm:cxn modelId="{DE89E938-4926-43FA-BB97-F8ED7873CF34}" type="presParOf" srcId="{CC3A9BFA-025B-487A-A3E2-212BF59E99B2}" destId="{B01C91C3-3F40-4361-BE0D-D58AB31E43B6}" srcOrd="1" destOrd="0" presId="urn:microsoft.com/office/officeart/2005/8/layout/vList5"/>
    <dgm:cxn modelId="{A6099FD2-09E6-4834-9C42-85A1C472A9EF}" type="presParOf" srcId="{3CC9B765-8C38-4AC9-AC8A-DF30D7D3CE0C}" destId="{5238F5C3-876E-44FB-A2B9-C4620137FA8F}" srcOrd="11" destOrd="0" presId="urn:microsoft.com/office/officeart/2005/8/layout/vList5"/>
    <dgm:cxn modelId="{098EC167-47DE-4E94-95C1-11945221123C}" type="presParOf" srcId="{3CC9B765-8C38-4AC9-AC8A-DF30D7D3CE0C}" destId="{87544DD5-3A42-422A-B9EC-99792FD57EB6}" srcOrd="12" destOrd="0" presId="urn:microsoft.com/office/officeart/2005/8/layout/vList5"/>
    <dgm:cxn modelId="{7AC54FD3-8443-4D8B-B3E1-4B6D9D5284EA}" type="presParOf" srcId="{87544DD5-3A42-422A-B9EC-99792FD57EB6}" destId="{7C397FE1-5469-4F8A-AD85-591ACDC1F02E}" srcOrd="0" destOrd="0" presId="urn:microsoft.com/office/officeart/2005/8/layout/vList5"/>
    <dgm:cxn modelId="{B3F7C71A-CE18-4DCE-96D9-8256A5CB3190}" type="presParOf" srcId="{87544DD5-3A42-422A-B9EC-99792FD57EB6}" destId="{C924A430-E7DB-4D3A-9EA9-8368A535C56C}" srcOrd="1" destOrd="0" presId="urn:microsoft.com/office/officeart/2005/8/layout/vList5"/>
    <dgm:cxn modelId="{87B234FD-5635-426A-957F-E6B3ED63CA82}" type="presParOf" srcId="{3CC9B765-8C38-4AC9-AC8A-DF30D7D3CE0C}" destId="{521D0F5C-2599-49F2-BC18-1113F77C897A}" srcOrd="13" destOrd="0" presId="urn:microsoft.com/office/officeart/2005/8/layout/vList5"/>
    <dgm:cxn modelId="{9537AAF5-9BBD-46C1-AD00-935A12A0F191}" type="presParOf" srcId="{3CC9B765-8C38-4AC9-AC8A-DF30D7D3CE0C}" destId="{BF4A1A4F-433A-4E33-9A31-C2AE887A898F}" srcOrd="14" destOrd="0" presId="urn:microsoft.com/office/officeart/2005/8/layout/vList5"/>
    <dgm:cxn modelId="{7436DB4D-00E6-4337-83A9-01C774495340}" type="presParOf" srcId="{BF4A1A4F-433A-4E33-9A31-C2AE887A898F}" destId="{8DAF9E4B-2EAA-4897-AA1E-66B4F165838F}" srcOrd="0" destOrd="0" presId="urn:microsoft.com/office/officeart/2005/8/layout/vList5"/>
    <dgm:cxn modelId="{498F172A-1057-4940-969D-9DEAA6B6B4C2}" type="presParOf" srcId="{BF4A1A4F-433A-4E33-9A31-C2AE887A898F}" destId="{151972A4-B1B2-46E9-B965-A2FAAC49B6C8}" srcOrd="1" destOrd="0" presId="urn:microsoft.com/office/officeart/2005/8/layout/vList5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DA26E5-18BC-4FB2-86C5-088463B3F44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071433-67C1-4E82-B8DF-B541C58A682F}">
      <dgm:prSet/>
      <dgm:spPr/>
      <dgm:t>
        <a:bodyPr/>
        <a:lstStyle/>
        <a:p>
          <a:pPr rtl="0"/>
          <a:r>
            <a:rPr lang="en-US" dirty="0" smtClean="0"/>
            <a:t>JOB ID</a:t>
          </a:r>
          <a:endParaRPr lang="en-US" dirty="0"/>
        </a:p>
      </dgm:t>
    </dgm:pt>
    <dgm:pt modelId="{F274A9C7-AD70-43B2-BE4B-7DAB9F0DC5E1}" type="parTrans" cxnId="{4D00953B-7FE7-4E51-9BA1-3B8B32451251}">
      <dgm:prSet/>
      <dgm:spPr/>
      <dgm:t>
        <a:bodyPr/>
        <a:lstStyle/>
        <a:p>
          <a:endParaRPr lang="en-US"/>
        </a:p>
      </dgm:t>
    </dgm:pt>
    <dgm:pt modelId="{A028099D-F101-43B8-A1BA-7E06CCD15674}" type="sibTrans" cxnId="{4D00953B-7FE7-4E51-9BA1-3B8B32451251}">
      <dgm:prSet/>
      <dgm:spPr/>
      <dgm:t>
        <a:bodyPr/>
        <a:lstStyle/>
        <a:p>
          <a:endParaRPr lang="en-US"/>
        </a:p>
      </dgm:t>
    </dgm:pt>
    <dgm:pt modelId="{23AE0A8A-F986-4A4E-90C7-03AF00A74EC6}">
      <dgm:prSet/>
      <dgm:spPr/>
      <dgm:t>
        <a:bodyPr/>
        <a:lstStyle/>
        <a:p>
          <a:pPr rtl="0"/>
          <a:r>
            <a:rPr lang="en-US" dirty="0" smtClean="0"/>
            <a:t>JOB DATE</a:t>
          </a:r>
          <a:endParaRPr lang="en-US" dirty="0"/>
        </a:p>
      </dgm:t>
    </dgm:pt>
    <dgm:pt modelId="{CF33CE7E-9D70-4FBE-BC8C-3DD93AF34BDF}" type="parTrans" cxnId="{4637BC9D-F35F-4784-A0AE-882D28E73BA4}">
      <dgm:prSet/>
      <dgm:spPr/>
      <dgm:t>
        <a:bodyPr/>
        <a:lstStyle/>
        <a:p>
          <a:endParaRPr lang="en-US"/>
        </a:p>
      </dgm:t>
    </dgm:pt>
    <dgm:pt modelId="{4B914C2C-BE63-4EA0-B916-6BCD2D2534FC}" type="sibTrans" cxnId="{4637BC9D-F35F-4784-A0AE-882D28E73BA4}">
      <dgm:prSet/>
      <dgm:spPr/>
      <dgm:t>
        <a:bodyPr/>
        <a:lstStyle/>
        <a:p>
          <a:endParaRPr lang="en-US"/>
        </a:p>
      </dgm:t>
    </dgm:pt>
    <dgm:pt modelId="{8CD76061-AAA7-48C0-A573-F7CE0A04F944}">
      <dgm:prSet/>
      <dgm:spPr/>
      <dgm:t>
        <a:bodyPr/>
        <a:lstStyle/>
        <a:p>
          <a:pPr rtl="0"/>
          <a:r>
            <a:rPr lang="en-US" dirty="0" smtClean="0"/>
            <a:t>SL NO</a:t>
          </a:r>
          <a:endParaRPr lang="en-US" dirty="0"/>
        </a:p>
      </dgm:t>
    </dgm:pt>
    <dgm:pt modelId="{1E1C8E5C-EBF3-4A00-9886-5015F9F9904B}" type="parTrans" cxnId="{1FA9CAEB-3D6C-4289-9C90-85B4D1635412}">
      <dgm:prSet/>
      <dgm:spPr/>
      <dgm:t>
        <a:bodyPr/>
        <a:lstStyle/>
        <a:p>
          <a:endParaRPr lang="en-US"/>
        </a:p>
      </dgm:t>
    </dgm:pt>
    <dgm:pt modelId="{790448C2-1496-4EB9-B353-EAD73235A41B}" type="sibTrans" cxnId="{1FA9CAEB-3D6C-4289-9C90-85B4D1635412}">
      <dgm:prSet/>
      <dgm:spPr/>
      <dgm:t>
        <a:bodyPr/>
        <a:lstStyle/>
        <a:p>
          <a:endParaRPr lang="en-US"/>
        </a:p>
      </dgm:t>
    </dgm:pt>
    <dgm:pt modelId="{1AA0BBF3-D1B2-412B-8D18-86EB4BFAB304}">
      <dgm:prSet/>
      <dgm:spPr/>
      <dgm:t>
        <a:bodyPr/>
        <a:lstStyle/>
        <a:p>
          <a:pPr rtl="0"/>
          <a:r>
            <a:rPr lang="en-US" dirty="0" smtClean="0"/>
            <a:t>COMPANY NAME</a:t>
          </a:r>
          <a:endParaRPr lang="en-US" dirty="0"/>
        </a:p>
      </dgm:t>
    </dgm:pt>
    <dgm:pt modelId="{89C9C664-4F44-4C60-8C82-A584B3555363}" type="parTrans" cxnId="{02869556-CED1-4E26-9B81-79A41937B328}">
      <dgm:prSet/>
      <dgm:spPr/>
      <dgm:t>
        <a:bodyPr/>
        <a:lstStyle/>
        <a:p>
          <a:endParaRPr lang="en-US"/>
        </a:p>
      </dgm:t>
    </dgm:pt>
    <dgm:pt modelId="{3E47282A-3E75-4F69-8C06-2A4785EACB38}" type="sibTrans" cxnId="{02869556-CED1-4E26-9B81-79A41937B328}">
      <dgm:prSet/>
      <dgm:spPr/>
      <dgm:t>
        <a:bodyPr/>
        <a:lstStyle/>
        <a:p>
          <a:endParaRPr lang="en-US"/>
        </a:p>
      </dgm:t>
    </dgm:pt>
    <dgm:pt modelId="{0339301E-E83E-4E29-8FD0-F16967267E98}">
      <dgm:prSet/>
      <dgm:spPr/>
      <dgm:t>
        <a:bodyPr/>
        <a:lstStyle/>
        <a:p>
          <a:pPr rtl="0"/>
          <a:r>
            <a:rPr lang="en-US" dirty="0" smtClean="0"/>
            <a:t>STATUS AS ON</a:t>
          </a:r>
          <a:endParaRPr lang="en-US" dirty="0"/>
        </a:p>
      </dgm:t>
    </dgm:pt>
    <dgm:pt modelId="{727CFD34-2248-40C0-818C-D354FDF6420C}" type="parTrans" cxnId="{D411B0C2-1122-49D0-88A5-C8867A808BA7}">
      <dgm:prSet/>
      <dgm:spPr/>
      <dgm:t>
        <a:bodyPr/>
        <a:lstStyle/>
        <a:p>
          <a:endParaRPr lang="en-US"/>
        </a:p>
      </dgm:t>
    </dgm:pt>
    <dgm:pt modelId="{79BDA280-2689-4EF1-90E0-2EB69D08206D}" type="sibTrans" cxnId="{D411B0C2-1122-49D0-88A5-C8867A808BA7}">
      <dgm:prSet/>
      <dgm:spPr/>
      <dgm:t>
        <a:bodyPr/>
        <a:lstStyle/>
        <a:p>
          <a:endParaRPr lang="en-US"/>
        </a:p>
      </dgm:t>
    </dgm:pt>
    <dgm:pt modelId="{CA713358-8C48-480C-BE40-5273F18D1FBD}">
      <dgm:prSet/>
      <dgm:spPr/>
      <dgm:t>
        <a:bodyPr/>
        <a:lstStyle/>
        <a:p>
          <a:pPr rtl="0"/>
          <a:r>
            <a:rPr lang="en-US" dirty="0" smtClean="0"/>
            <a:t>SUBMISSION DATE</a:t>
          </a:r>
          <a:endParaRPr lang="en-US" dirty="0"/>
        </a:p>
      </dgm:t>
    </dgm:pt>
    <dgm:pt modelId="{0831B1DA-68BE-440E-9A97-71F3D7FECCE0}" type="parTrans" cxnId="{2A04A85F-AC93-4FDA-97C1-2AFEF3303A36}">
      <dgm:prSet/>
      <dgm:spPr/>
      <dgm:t>
        <a:bodyPr/>
        <a:lstStyle/>
        <a:p>
          <a:endParaRPr lang="en-US"/>
        </a:p>
      </dgm:t>
    </dgm:pt>
    <dgm:pt modelId="{DB357FF1-A81E-4EA6-A35C-C2201E541EC8}" type="sibTrans" cxnId="{2A04A85F-AC93-4FDA-97C1-2AFEF3303A36}">
      <dgm:prSet/>
      <dgm:spPr/>
      <dgm:t>
        <a:bodyPr/>
        <a:lstStyle/>
        <a:p>
          <a:endParaRPr lang="en-US"/>
        </a:p>
      </dgm:t>
    </dgm:pt>
    <dgm:pt modelId="{0649D546-A882-4624-B74E-A3D570D6D132}">
      <dgm:prSet/>
      <dgm:spPr/>
      <dgm:t>
        <a:bodyPr/>
        <a:lstStyle/>
        <a:p>
          <a:pPr rtl="0"/>
          <a:r>
            <a:rPr lang="en-US" dirty="0" smtClean="0"/>
            <a:t>FILE NO</a:t>
          </a:r>
          <a:endParaRPr lang="en-US" dirty="0"/>
        </a:p>
      </dgm:t>
    </dgm:pt>
    <dgm:pt modelId="{F0758D1E-078D-493E-87B1-1D4F0EA439B1}" type="parTrans" cxnId="{C09A4EF9-DDE4-40CB-BA5A-24D26130A48B}">
      <dgm:prSet/>
      <dgm:spPr/>
      <dgm:t>
        <a:bodyPr/>
        <a:lstStyle/>
        <a:p>
          <a:endParaRPr lang="en-US"/>
        </a:p>
      </dgm:t>
    </dgm:pt>
    <dgm:pt modelId="{9A9DAF9B-5316-4AD9-825D-ECADCF090027}" type="sibTrans" cxnId="{C09A4EF9-DDE4-40CB-BA5A-24D26130A48B}">
      <dgm:prSet/>
      <dgm:spPr/>
      <dgm:t>
        <a:bodyPr/>
        <a:lstStyle/>
        <a:p>
          <a:endParaRPr lang="en-US"/>
        </a:p>
      </dgm:t>
    </dgm:pt>
    <dgm:pt modelId="{984CDB5A-3477-4AF4-81AE-4ECEFB58DD4E}">
      <dgm:prSet/>
      <dgm:spPr/>
      <dgm:t>
        <a:bodyPr/>
        <a:lstStyle/>
        <a:p>
          <a:pPr rtl="0"/>
          <a:r>
            <a:rPr lang="en-US" dirty="0" smtClean="0"/>
            <a:t>COMPLETION DATE</a:t>
          </a:r>
          <a:endParaRPr lang="en-US" dirty="0"/>
        </a:p>
      </dgm:t>
    </dgm:pt>
    <dgm:pt modelId="{0FF10AE7-04F0-4FFD-A89D-9CD425593F3C}" type="parTrans" cxnId="{C8114B1A-BDD7-4968-8B78-C493BA7302D1}">
      <dgm:prSet/>
      <dgm:spPr/>
      <dgm:t>
        <a:bodyPr/>
        <a:lstStyle/>
        <a:p>
          <a:endParaRPr lang="en-US"/>
        </a:p>
      </dgm:t>
    </dgm:pt>
    <dgm:pt modelId="{B0561CFD-3E90-43F1-B8BF-B115B9C0F4B0}" type="sibTrans" cxnId="{C8114B1A-BDD7-4968-8B78-C493BA7302D1}">
      <dgm:prSet/>
      <dgm:spPr/>
      <dgm:t>
        <a:bodyPr/>
        <a:lstStyle/>
        <a:p>
          <a:endParaRPr lang="en-US"/>
        </a:p>
      </dgm:t>
    </dgm:pt>
    <dgm:pt modelId="{C6F12B12-BE0B-48CA-9FE3-4D22C69B32A8}">
      <dgm:prSet/>
      <dgm:spPr>
        <a:ln>
          <a:solidFill>
            <a:schemeClr val="tx2">
              <a:alpha val="90000"/>
            </a:schemeClr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dirty="0" smtClean="0"/>
            <a:t>AUTOMATICALLY GENERATED </a:t>
          </a:r>
          <a:endParaRPr lang="en-US" dirty="0"/>
        </a:p>
      </dgm:t>
    </dgm:pt>
    <dgm:pt modelId="{C9153456-492D-46D5-A215-F3C21BA0F0C5}" type="parTrans" cxnId="{AE8AA4D2-607C-483E-BA7C-99DD2AFCB449}">
      <dgm:prSet/>
      <dgm:spPr/>
      <dgm:t>
        <a:bodyPr/>
        <a:lstStyle/>
        <a:p>
          <a:endParaRPr lang="en-US"/>
        </a:p>
      </dgm:t>
    </dgm:pt>
    <dgm:pt modelId="{9185B6EC-520D-4CC6-86E2-754C695B3386}" type="sibTrans" cxnId="{AE8AA4D2-607C-483E-BA7C-99DD2AFCB449}">
      <dgm:prSet/>
      <dgm:spPr/>
      <dgm:t>
        <a:bodyPr/>
        <a:lstStyle/>
        <a:p>
          <a:endParaRPr lang="en-US"/>
        </a:p>
      </dgm:t>
    </dgm:pt>
    <dgm:pt modelId="{09F73361-A683-422A-AB0F-F868CC012CAB}">
      <dgm:prSet/>
      <dgm:spPr>
        <a:ln>
          <a:solidFill>
            <a:schemeClr val="tx2">
              <a:alpha val="90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AUTOMATICALLY GENERATED ONCE </a:t>
          </a:r>
          <a:endParaRPr lang="en-US" dirty="0"/>
        </a:p>
      </dgm:t>
    </dgm:pt>
    <dgm:pt modelId="{3ED70225-A8D8-4C16-9DAB-EA071A89E4DC}" type="parTrans" cxnId="{5D773985-EAB7-4755-B791-FDE921758433}">
      <dgm:prSet/>
      <dgm:spPr/>
      <dgm:t>
        <a:bodyPr/>
        <a:lstStyle/>
        <a:p>
          <a:endParaRPr lang="en-US"/>
        </a:p>
      </dgm:t>
    </dgm:pt>
    <dgm:pt modelId="{9EA906F9-577A-41BE-8553-D72805647B89}" type="sibTrans" cxnId="{5D773985-EAB7-4755-B791-FDE921758433}">
      <dgm:prSet/>
      <dgm:spPr/>
      <dgm:t>
        <a:bodyPr/>
        <a:lstStyle/>
        <a:p>
          <a:endParaRPr lang="en-US"/>
        </a:p>
      </dgm:t>
    </dgm:pt>
    <dgm:pt modelId="{0DF5383B-FB67-4EC1-B3AF-66769A794061}">
      <dgm:prSet/>
      <dgm:spPr>
        <a:ln>
          <a:solidFill>
            <a:schemeClr val="tx2">
              <a:alpha val="90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AUTOMATICALLY GEN. FOR EACH JOB</a:t>
          </a:r>
          <a:endParaRPr lang="en-US" dirty="0"/>
        </a:p>
      </dgm:t>
    </dgm:pt>
    <dgm:pt modelId="{59126AF3-CED5-42A9-9FE6-B9B362B8760E}" type="parTrans" cxnId="{2D750477-DA90-4A40-A136-68336AB96099}">
      <dgm:prSet/>
      <dgm:spPr/>
      <dgm:t>
        <a:bodyPr/>
        <a:lstStyle/>
        <a:p>
          <a:endParaRPr lang="en-US"/>
        </a:p>
      </dgm:t>
    </dgm:pt>
    <dgm:pt modelId="{A997F98B-0E6D-4A54-8CCF-47A6F745AB9D}" type="sibTrans" cxnId="{2D750477-DA90-4A40-A136-68336AB96099}">
      <dgm:prSet/>
      <dgm:spPr/>
      <dgm:t>
        <a:bodyPr/>
        <a:lstStyle/>
        <a:p>
          <a:endParaRPr lang="en-US"/>
        </a:p>
      </dgm:t>
    </dgm:pt>
    <dgm:pt modelId="{AB9C2FC4-B2EA-4023-9C67-B18AAA33E63E}">
      <dgm:prSet/>
      <dgm:spPr>
        <a:ln>
          <a:solidFill>
            <a:schemeClr val="tx2">
              <a:alpha val="90000"/>
            </a:schemeClr>
          </a:solidFill>
        </a:ln>
      </dgm:spPr>
      <dgm:t>
        <a:bodyPr/>
        <a:lstStyle/>
        <a:p>
          <a:pPr rtl="0"/>
          <a:endParaRPr lang="en-US" dirty="0"/>
        </a:p>
      </dgm:t>
    </dgm:pt>
    <dgm:pt modelId="{229C237C-5F8A-4654-88B8-90C5D6E9A4E2}" type="parTrans" cxnId="{69469C1B-C69D-4B13-B243-9C2863817FB0}">
      <dgm:prSet/>
      <dgm:spPr/>
      <dgm:t>
        <a:bodyPr/>
        <a:lstStyle/>
        <a:p>
          <a:endParaRPr lang="en-US"/>
        </a:p>
      </dgm:t>
    </dgm:pt>
    <dgm:pt modelId="{F87586B5-FF9A-4622-B5B6-A0D6C458CFBA}" type="sibTrans" cxnId="{69469C1B-C69D-4B13-B243-9C2863817FB0}">
      <dgm:prSet/>
      <dgm:spPr/>
      <dgm:t>
        <a:bodyPr/>
        <a:lstStyle/>
        <a:p>
          <a:endParaRPr lang="en-US"/>
        </a:p>
      </dgm:t>
    </dgm:pt>
    <dgm:pt modelId="{4B85F088-8BCD-4C7C-9FAA-BE9A772642D9}">
      <dgm:prSet/>
      <dgm:spPr>
        <a:ln>
          <a:solidFill>
            <a:schemeClr val="tx2">
              <a:alpha val="90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DATEWISE RE,ARKS TO BE STORED</a:t>
          </a:r>
          <a:endParaRPr lang="en-US" dirty="0"/>
        </a:p>
      </dgm:t>
    </dgm:pt>
    <dgm:pt modelId="{E101C2F1-0F5A-4596-97D2-34F556AD2E69}" type="parTrans" cxnId="{93BA364B-F684-4BC2-852D-A9C46CB5A445}">
      <dgm:prSet/>
      <dgm:spPr/>
      <dgm:t>
        <a:bodyPr/>
        <a:lstStyle/>
        <a:p>
          <a:endParaRPr lang="en-US"/>
        </a:p>
      </dgm:t>
    </dgm:pt>
    <dgm:pt modelId="{47E430DD-CDEC-4B76-84D8-0E51BC219707}" type="sibTrans" cxnId="{93BA364B-F684-4BC2-852D-A9C46CB5A445}">
      <dgm:prSet/>
      <dgm:spPr/>
      <dgm:t>
        <a:bodyPr/>
        <a:lstStyle/>
        <a:p>
          <a:endParaRPr lang="en-US"/>
        </a:p>
      </dgm:t>
    </dgm:pt>
    <dgm:pt modelId="{5B58BD7C-61B9-44BF-ABEE-A4C257B41530}">
      <dgm:prSet/>
      <dgm:spPr>
        <a:ln>
          <a:solidFill>
            <a:schemeClr val="tx2">
              <a:alpha val="90000"/>
            </a:schemeClr>
          </a:solidFill>
        </a:ln>
      </dgm:spPr>
      <dgm:t>
        <a:bodyPr/>
        <a:lstStyle/>
        <a:p>
          <a:pPr rtl="0"/>
          <a:endParaRPr lang="en-US" dirty="0"/>
        </a:p>
      </dgm:t>
    </dgm:pt>
    <dgm:pt modelId="{A3A96D16-A675-4BA0-A1A6-0D578A85699C}" type="parTrans" cxnId="{CC76DB36-5256-4C20-9238-B0C19BA59867}">
      <dgm:prSet/>
      <dgm:spPr/>
      <dgm:t>
        <a:bodyPr/>
        <a:lstStyle/>
        <a:p>
          <a:endParaRPr lang="en-US"/>
        </a:p>
      </dgm:t>
    </dgm:pt>
    <dgm:pt modelId="{CACA6084-8CA1-4C17-891E-BDDAA71C83A5}" type="sibTrans" cxnId="{CC76DB36-5256-4C20-9238-B0C19BA59867}">
      <dgm:prSet/>
      <dgm:spPr/>
      <dgm:t>
        <a:bodyPr/>
        <a:lstStyle/>
        <a:p>
          <a:endParaRPr lang="en-US"/>
        </a:p>
      </dgm:t>
    </dgm:pt>
    <dgm:pt modelId="{06D11B63-5920-44D8-B640-FEFD6768A6B4}">
      <dgm:prSet/>
      <dgm:spPr>
        <a:ln>
          <a:solidFill>
            <a:schemeClr val="tx2">
              <a:alpha val="90000"/>
            </a:schemeClr>
          </a:solidFill>
        </a:ln>
      </dgm:spPr>
      <dgm:t>
        <a:bodyPr/>
        <a:lstStyle/>
        <a:p>
          <a:pPr rtl="0"/>
          <a:endParaRPr lang="en-US" dirty="0"/>
        </a:p>
      </dgm:t>
    </dgm:pt>
    <dgm:pt modelId="{960A550D-1F4B-4629-857C-A3C7F181BDF3}" type="parTrans" cxnId="{0E346A77-0C49-4259-AE86-5837FD54D00F}">
      <dgm:prSet/>
      <dgm:spPr/>
      <dgm:t>
        <a:bodyPr/>
        <a:lstStyle/>
        <a:p>
          <a:endParaRPr lang="en-US"/>
        </a:p>
      </dgm:t>
    </dgm:pt>
    <dgm:pt modelId="{AEB3F492-3866-44E3-B4FD-E7FA5E8E705A}" type="sibTrans" cxnId="{0E346A77-0C49-4259-AE86-5837FD54D00F}">
      <dgm:prSet/>
      <dgm:spPr/>
      <dgm:t>
        <a:bodyPr/>
        <a:lstStyle/>
        <a:p>
          <a:endParaRPr lang="en-US"/>
        </a:p>
      </dgm:t>
    </dgm:pt>
    <dgm:pt modelId="{E3B2C95D-B805-4637-B038-1A2E73B3DF62}">
      <dgm:prSet/>
      <dgm:spPr>
        <a:ln>
          <a:solidFill>
            <a:schemeClr val="tx2">
              <a:alpha val="90000"/>
            </a:schemeClr>
          </a:solidFill>
        </a:ln>
      </dgm:spPr>
      <dgm:t>
        <a:bodyPr/>
        <a:lstStyle/>
        <a:p>
          <a:pPr rtl="0"/>
          <a:endParaRPr lang="en-US" dirty="0"/>
        </a:p>
      </dgm:t>
    </dgm:pt>
    <dgm:pt modelId="{2CB1F866-A234-4942-9A77-27082EED5D11}" type="parTrans" cxnId="{33B585A8-9173-41AE-82E1-8B5449BA308B}">
      <dgm:prSet/>
      <dgm:spPr/>
      <dgm:t>
        <a:bodyPr/>
        <a:lstStyle/>
        <a:p>
          <a:endParaRPr lang="en-US"/>
        </a:p>
      </dgm:t>
    </dgm:pt>
    <dgm:pt modelId="{88C63648-C2F8-44B5-96E4-9929D9A60F85}" type="sibTrans" cxnId="{33B585A8-9173-41AE-82E1-8B5449BA308B}">
      <dgm:prSet/>
      <dgm:spPr/>
      <dgm:t>
        <a:bodyPr/>
        <a:lstStyle/>
        <a:p>
          <a:endParaRPr lang="en-US"/>
        </a:p>
      </dgm:t>
    </dgm:pt>
    <dgm:pt modelId="{3CC9B765-8C38-4AC9-AC8A-DF30D7D3CE0C}" type="pres">
      <dgm:prSet presAssocID="{38DA26E5-18BC-4FB2-86C5-088463B3F44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3E7F4C-079E-4A4C-8B7C-5C6D467C8B92}" type="pres">
      <dgm:prSet presAssocID="{C4071433-67C1-4E82-B8DF-B541C58A682F}" presName="linNode" presStyleCnt="0"/>
      <dgm:spPr/>
    </dgm:pt>
    <dgm:pt modelId="{D47AA14F-FC0F-40FB-B442-719DA8A6796C}" type="pres">
      <dgm:prSet presAssocID="{C4071433-67C1-4E82-B8DF-B541C58A682F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7F9FB-B292-421C-A8D2-6C13DB95BB58}" type="pres">
      <dgm:prSet presAssocID="{C4071433-67C1-4E82-B8DF-B541C58A682F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8FEA47-328D-4F93-8D29-8DF17F8F3F33}" type="pres">
      <dgm:prSet presAssocID="{A028099D-F101-43B8-A1BA-7E06CCD15674}" presName="sp" presStyleCnt="0"/>
      <dgm:spPr/>
    </dgm:pt>
    <dgm:pt modelId="{E87EFD96-2188-4331-8C67-B9A24E7CCBF6}" type="pres">
      <dgm:prSet presAssocID="{23AE0A8A-F986-4A4E-90C7-03AF00A74EC6}" presName="linNode" presStyleCnt="0"/>
      <dgm:spPr/>
    </dgm:pt>
    <dgm:pt modelId="{2B4E5FDD-8B65-42C9-9817-5BEC2F68DF0E}" type="pres">
      <dgm:prSet presAssocID="{23AE0A8A-F986-4A4E-90C7-03AF00A74EC6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49B8F3-2217-41AA-B578-B1E77543B707}" type="pres">
      <dgm:prSet presAssocID="{23AE0A8A-F986-4A4E-90C7-03AF00A74EC6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AA98F-C14E-48CC-B1B2-961A060AA031}" type="pres">
      <dgm:prSet presAssocID="{4B914C2C-BE63-4EA0-B916-6BCD2D2534FC}" presName="sp" presStyleCnt="0"/>
      <dgm:spPr/>
    </dgm:pt>
    <dgm:pt modelId="{932AF5F5-3A17-4E95-8D98-6A687505AAE2}" type="pres">
      <dgm:prSet presAssocID="{8CD76061-AAA7-48C0-A573-F7CE0A04F944}" presName="linNode" presStyleCnt="0"/>
      <dgm:spPr/>
    </dgm:pt>
    <dgm:pt modelId="{4BDE59DC-94FA-46E8-8888-6CAE3F54BDB4}" type="pres">
      <dgm:prSet presAssocID="{8CD76061-AAA7-48C0-A573-F7CE0A04F944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216E99-4B59-432F-8FB9-3A204BD14032}" type="pres">
      <dgm:prSet presAssocID="{8CD76061-AAA7-48C0-A573-F7CE0A04F944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6E4381-F1BA-4B36-826D-9D5EF096B69A}" type="pres">
      <dgm:prSet presAssocID="{790448C2-1496-4EB9-B353-EAD73235A41B}" presName="sp" presStyleCnt="0"/>
      <dgm:spPr/>
    </dgm:pt>
    <dgm:pt modelId="{E5047F3E-22E5-4570-BBB1-D62FF761CD1B}" type="pres">
      <dgm:prSet presAssocID="{1AA0BBF3-D1B2-412B-8D18-86EB4BFAB304}" presName="linNode" presStyleCnt="0"/>
      <dgm:spPr/>
    </dgm:pt>
    <dgm:pt modelId="{78727B4F-9BAF-4D06-9D38-2AFA67A200AB}" type="pres">
      <dgm:prSet presAssocID="{1AA0BBF3-D1B2-412B-8D18-86EB4BFAB304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B01AE-1CBB-475D-9313-F4111C9434A9}" type="pres">
      <dgm:prSet presAssocID="{1AA0BBF3-D1B2-412B-8D18-86EB4BFAB304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54342-5E7B-427B-841E-353F5AE8B3B2}" type="pres">
      <dgm:prSet presAssocID="{3E47282A-3E75-4F69-8C06-2A4785EACB38}" presName="sp" presStyleCnt="0"/>
      <dgm:spPr/>
    </dgm:pt>
    <dgm:pt modelId="{79F46639-DD13-4B71-9CA3-C1F96A7A06C8}" type="pres">
      <dgm:prSet presAssocID="{0339301E-E83E-4E29-8FD0-F16967267E98}" presName="linNode" presStyleCnt="0"/>
      <dgm:spPr/>
    </dgm:pt>
    <dgm:pt modelId="{1A62D19C-1E2F-4489-B8CF-232D60EC1BDD}" type="pres">
      <dgm:prSet presAssocID="{0339301E-E83E-4E29-8FD0-F16967267E98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58BE31-97AD-44FE-8A11-CC0B89C71519}" type="pres">
      <dgm:prSet presAssocID="{0339301E-E83E-4E29-8FD0-F16967267E98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5374EB-2DB3-4817-B233-1EADA02045A3}" type="pres">
      <dgm:prSet presAssocID="{79BDA280-2689-4EF1-90E0-2EB69D08206D}" presName="sp" presStyleCnt="0"/>
      <dgm:spPr/>
    </dgm:pt>
    <dgm:pt modelId="{CC3A9BFA-025B-487A-A3E2-212BF59E99B2}" type="pres">
      <dgm:prSet presAssocID="{CA713358-8C48-480C-BE40-5273F18D1FBD}" presName="linNode" presStyleCnt="0"/>
      <dgm:spPr/>
    </dgm:pt>
    <dgm:pt modelId="{C5EE8C3A-1208-4AE2-A5B6-3E6265E1F4C1}" type="pres">
      <dgm:prSet presAssocID="{CA713358-8C48-480C-BE40-5273F18D1FBD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C91C3-3F40-4361-BE0D-D58AB31E43B6}" type="pres">
      <dgm:prSet presAssocID="{CA713358-8C48-480C-BE40-5273F18D1FBD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38F5C3-876E-44FB-A2B9-C4620137FA8F}" type="pres">
      <dgm:prSet presAssocID="{DB357FF1-A81E-4EA6-A35C-C2201E541EC8}" presName="sp" presStyleCnt="0"/>
      <dgm:spPr/>
    </dgm:pt>
    <dgm:pt modelId="{87544DD5-3A42-422A-B9EC-99792FD57EB6}" type="pres">
      <dgm:prSet presAssocID="{0649D546-A882-4624-B74E-A3D570D6D132}" presName="linNode" presStyleCnt="0"/>
      <dgm:spPr/>
    </dgm:pt>
    <dgm:pt modelId="{7C397FE1-5469-4F8A-AD85-591ACDC1F02E}" type="pres">
      <dgm:prSet presAssocID="{0649D546-A882-4624-B74E-A3D570D6D132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4A430-E7DB-4D3A-9EA9-8368A535C56C}" type="pres">
      <dgm:prSet presAssocID="{0649D546-A882-4624-B74E-A3D570D6D132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D0F5C-2599-49F2-BC18-1113F77C897A}" type="pres">
      <dgm:prSet presAssocID="{9A9DAF9B-5316-4AD9-825D-ECADCF090027}" presName="sp" presStyleCnt="0"/>
      <dgm:spPr/>
    </dgm:pt>
    <dgm:pt modelId="{BF4A1A4F-433A-4E33-9A31-C2AE887A898F}" type="pres">
      <dgm:prSet presAssocID="{984CDB5A-3477-4AF4-81AE-4ECEFB58DD4E}" presName="linNode" presStyleCnt="0"/>
      <dgm:spPr/>
    </dgm:pt>
    <dgm:pt modelId="{8DAF9E4B-2EAA-4897-AA1E-66B4F165838F}" type="pres">
      <dgm:prSet presAssocID="{984CDB5A-3477-4AF4-81AE-4ECEFB58DD4E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972A4-B1B2-46E9-B965-A2FAAC49B6C8}" type="pres">
      <dgm:prSet presAssocID="{984CDB5A-3477-4AF4-81AE-4ECEFB58DD4E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76DB36-5256-4C20-9238-B0C19BA59867}" srcId="{CA713358-8C48-480C-BE40-5273F18D1FBD}" destId="{5B58BD7C-61B9-44BF-ABEE-A4C257B41530}" srcOrd="0" destOrd="0" parTransId="{A3A96D16-A675-4BA0-A1A6-0D578A85699C}" sibTransId="{CACA6084-8CA1-4C17-891E-BDDAA71C83A5}"/>
    <dgm:cxn modelId="{4D00953B-7FE7-4E51-9BA1-3B8B32451251}" srcId="{38DA26E5-18BC-4FB2-86C5-088463B3F447}" destId="{C4071433-67C1-4E82-B8DF-B541C58A682F}" srcOrd="0" destOrd="0" parTransId="{F274A9C7-AD70-43B2-BE4B-7DAB9F0DC5E1}" sibTransId="{A028099D-F101-43B8-A1BA-7E06CCD15674}"/>
    <dgm:cxn modelId="{69469C1B-C69D-4B13-B243-9C2863817FB0}" srcId="{1AA0BBF3-D1B2-412B-8D18-86EB4BFAB304}" destId="{AB9C2FC4-B2EA-4023-9C67-B18AAA33E63E}" srcOrd="0" destOrd="0" parTransId="{229C237C-5F8A-4654-88B8-90C5D6E9A4E2}" sibTransId="{F87586B5-FF9A-4622-B5B6-A0D6C458CFBA}"/>
    <dgm:cxn modelId="{3ED87BC4-A23B-4EE6-A3DF-765271263303}" type="presOf" srcId="{984CDB5A-3477-4AF4-81AE-4ECEFB58DD4E}" destId="{8DAF9E4B-2EAA-4897-AA1E-66B4F165838F}" srcOrd="0" destOrd="0" presId="urn:microsoft.com/office/officeart/2005/8/layout/vList5"/>
    <dgm:cxn modelId="{340CE12F-0F6B-4C7D-96C6-114382439BB8}" type="presOf" srcId="{5B58BD7C-61B9-44BF-ABEE-A4C257B41530}" destId="{B01C91C3-3F40-4361-BE0D-D58AB31E43B6}" srcOrd="0" destOrd="0" presId="urn:microsoft.com/office/officeart/2005/8/layout/vList5"/>
    <dgm:cxn modelId="{23F1146C-5248-4250-ADA1-BC9FF06B35AC}" type="presOf" srcId="{0649D546-A882-4624-B74E-A3D570D6D132}" destId="{7C397FE1-5469-4F8A-AD85-591ACDC1F02E}" srcOrd="0" destOrd="0" presId="urn:microsoft.com/office/officeart/2005/8/layout/vList5"/>
    <dgm:cxn modelId="{2D750477-DA90-4A40-A136-68336AB96099}" srcId="{8CD76061-AAA7-48C0-A573-F7CE0A04F944}" destId="{0DF5383B-FB67-4EC1-B3AF-66769A794061}" srcOrd="0" destOrd="0" parTransId="{59126AF3-CED5-42A9-9FE6-B9B362B8760E}" sibTransId="{A997F98B-0E6D-4A54-8CCF-47A6F745AB9D}"/>
    <dgm:cxn modelId="{33B585A8-9173-41AE-82E1-8B5449BA308B}" srcId="{984CDB5A-3477-4AF4-81AE-4ECEFB58DD4E}" destId="{E3B2C95D-B805-4637-B038-1A2E73B3DF62}" srcOrd="0" destOrd="0" parTransId="{2CB1F866-A234-4942-9A77-27082EED5D11}" sibTransId="{88C63648-C2F8-44B5-96E4-9929D9A60F85}"/>
    <dgm:cxn modelId="{A408AB31-A242-42F9-9C39-C62211C82E54}" type="presOf" srcId="{0DF5383B-FB67-4EC1-B3AF-66769A794061}" destId="{FC216E99-4B59-432F-8FB9-3A204BD14032}" srcOrd="0" destOrd="0" presId="urn:microsoft.com/office/officeart/2005/8/layout/vList5"/>
    <dgm:cxn modelId="{92017B4D-1BB3-4252-A288-94D052383ABA}" type="presOf" srcId="{1AA0BBF3-D1B2-412B-8D18-86EB4BFAB304}" destId="{78727B4F-9BAF-4D06-9D38-2AFA67A200AB}" srcOrd="0" destOrd="0" presId="urn:microsoft.com/office/officeart/2005/8/layout/vList5"/>
    <dgm:cxn modelId="{2577EBEC-3993-49A7-9D12-190EA4CA665A}" type="presOf" srcId="{38DA26E5-18BC-4FB2-86C5-088463B3F447}" destId="{3CC9B765-8C38-4AC9-AC8A-DF30D7D3CE0C}" srcOrd="0" destOrd="0" presId="urn:microsoft.com/office/officeart/2005/8/layout/vList5"/>
    <dgm:cxn modelId="{E2B73FC3-935A-481B-AAFA-74ECF837ED8B}" type="presOf" srcId="{C6F12B12-BE0B-48CA-9FE3-4D22C69B32A8}" destId="{9A37F9FB-B292-421C-A8D2-6C13DB95BB58}" srcOrd="0" destOrd="0" presId="urn:microsoft.com/office/officeart/2005/8/layout/vList5"/>
    <dgm:cxn modelId="{C802572D-B916-40AA-9DA1-73A63CD47424}" type="presOf" srcId="{C4071433-67C1-4E82-B8DF-B541C58A682F}" destId="{D47AA14F-FC0F-40FB-B442-719DA8A6796C}" srcOrd="0" destOrd="0" presId="urn:microsoft.com/office/officeart/2005/8/layout/vList5"/>
    <dgm:cxn modelId="{D874EA5D-045B-4BEF-8FDF-AD72CFDA7BDE}" type="presOf" srcId="{06D11B63-5920-44D8-B640-FEFD6768A6B4}" destId="{C924A430-E7DB-4D3A-9EA9-8368A535C56C}" srcOrd="0" destOrd="0" presId="urn:microsoft.com/office/officeart/2005/8/layout/vList5"/>
    <dgm:cxn modelId="{F7475408-A595-429B-89E2-67D58E8E259B}" type="presOf" srcId="{CA713358-8C48-480C-BE40-5273F18D1FBD}" destId="{C5EE8C3A-1208-4AE2-A5B6-3E6265E1F4C1}" srcOrd="0" destOrd="0" presId="urn:microsoft.com/office/officeart/2005/8/layout/vList5"/>
    <dgm:cxn modelId="{5D773985-EAB7-4755-B791-FDE921758433}" srcId="{23AE0A8A-F986-4A4E-90C7-03AF00A74EC6}" destId="{09F73361-A683-422A-AB0F-F868CC012CAB}" srcOrd="0" destOrd="0" parTransId="{3ED70225-A8D8-4C16-9DAB-EA071A89E4DC}" sibTransId="{9EA906F9-577A-41BE-8553-D72805647B89}"/>
    <dgm:cxn modelId="{2A04A85F-AC93-4FDA-97C1-2AFEF3303A36}" srcId="{38DA26E5-18BC-4FB2-86C5-088463B3F447}" destId="{CA713358-8C48-480C-BE40-5273F18D1FBD}" srcOrd="5" destOrd="0" parTransId="{0831B1DA-68BE-440E-9A97-71F3D7FECCE0}" sibTransId="{DB357FF1-A81E-4EA6-A35C-C2201E541EC8}"/>
    <dgm:cxn modelId="{1FA9CAEB-3D6C-4289-9C90-85B4D1635412}" srcId="{38DA26E5-18BC-4FB2-86C5-088463B3F447}" destId="{8CD76061-AAA7-48C0-A573-F7CE0A04F944}" srcOrd="2" destOrd="0" parTransId="{1E1C8E5C-EBF3-4A00-9886-5015F9F9904B}" sibTransId="{790448C2-1496-4EB9-B353-EAD73235A41B}"/>
    <dgm:cxn modelId="{02869556-CED1-4E26-9B81-79A41937B328}" srcId="{38DA26E5-18BC-4FB2-86C5-088463B3F447}" destId="{1AA0BBF3-D1B2-412B-8D18-86EB4BFAB304}" srcOrd="3" destOrd="0" parTransId="{89C9C664-4F44-4C60-8C82-A584B3555363}" sibTransId="{3E47282A-3E75-4F69-8C06-2A4785EACB38}"/>
    <dgm:cxn modelId="{C09A4EF9-DDE4-40CB-BA5A-24D26130A48B}" srcId="{38DA26E5-18BC-4FB2-86C5-088463B3F447}" destId="{0649D546-A882-4624-B74E-A3D570D6D132}" srcOrd="6" destOrd="0" parTransId="{F0758D1E-078D-493E-87B1-1D4F0EA439B1}" sibTransId="{9A9DAF9B-5316-4AD9-825D-ECADCF090027}"/>
    <dgm:cxn modelId="{F6098F47-F89B-409B-AA4D-EA5C4888D49D}" type="presOf" srcId="{09F73361-A683-422A-AB0F-F868CC012CAB}" destId="{B049B8F3-2217-41AA-B578-B1E77543B707}" srcOrd="0" destOrd="0" presId="urn:microsoft.com/office/officeart/2005/8/layout/vList5"/>
    <dgm:cxn modelId="{A86A9A0B-7418-439E-BD8D-E67A9D4A64E7}" type="presOf" srcId="{8CD76061-AAA7-48C0-A573-F7CE0A04F944}" destId="{4BDE59DC-94FA-46E8-8888-6CAE3F54BDB4}" srcOrd="0" destOrd="0" presId="urn:microsoft.com/office/officeart/2005/8/layout/vList5"/>
    <dgm:cxn modelId="{B55A57A0-77D4-488B-9C98-38B2A0276B0D}" type="presOf" srcId="{4B85F088-8BCD-4C7C-9FAA-BE9A772642D9}" destId="{BA58BE31-97AD-44FE-8A11-CC0B89C71519}" srcOrd="0" destOrd="0" presId="urn:microsoft.com/office/officeart/2005/8/layout/vList5"/>
    <dgm:cxn modelId="{C3700B3C-C731-4886-9F4A-708458CA84B9}" type="presOf" srcId="{E3B2C95D-B805-4637-B038-1A2E73B3DF62}" destId="{151972A4-B1B2-46E9-B965-A2FAAC49B6C8}" srcOrd="0" destOrd="0" presId="urn:microsoft.com/office/officeart/2005/8/layout/vList5"/>
    <dgm:cxn modelId="{C8114B1A-BDD7-4968-8B78-C493BA7302D1}" srcId="{38DA26E5-18BC-4FB2-86C5-088463B3F447}" destId="{984CDB5A-3477-4AF4-81AE-4ECEFB58DD4E}" srcOrd="7" destOrd="0" parTransId="{0FF10AE7-04F0-4FFD-A89D-9CD425593F3C}" sibTransId="{B0561CFD-3E90-43F1-B8BF-B115B9C0F4B0}"/>
    <dgm:cxn modelId="{93BA364B-F684-4BC2-852D-A9C46CB5A445}" srcId="{0339301E-E83E-4E29-8FD0-F16967267E98}" destId="{4B85F088-8BCD-4C7C-9FAA-BE9A772642D9}" srcOrd="0" destOrd="0" parTransId="{E101C2F1-0F5A-4596-97D2-34F556AD2E69}" sibTransId="{47E430DD-CDEC-4B76-84D8-0E51BC219707}"/>
    <dgm:cxn modelId="{4637BC9D-F35F-4784-A0AE-882D28E73BA4}" srcId="{38DA26E5-18BC-4FB2-86C5-088463B3F447}" destId="{23AE0A8A-F986-4A4E-90C7-03AF00A74EC6}" srcOrd="1" destOrd="0" parTransId="{CF33CE7E-9D70-4FBE-BC8C-3DD93AF34BDF}" sibTransId="{4B914C2C-BE63-4EA0-B916-6BCD2D2534FC}"/>
    <dgm:cxn modelId="{0E346A77-0C49-4259-AE86-5837FD54D00F}" srcId="{0649D546-A882-4624-B74E-A3D570D6D132}" destId="{06D11B63-5920-44D8-B640-FEFD6768A6B4}" srcOrd="0" destOrd="0" parTransId="{960A550D-1F4B-4629-857C-A3C7F181BDF3}" sibTransId="{AEB3F492-3866-44E3-B4FD-E7FA5E8E705A}"/>
    <dgm:cxn modelId="{0CC58A13-2DE5-42C0-B776-B78C400F3C80}" type="presOf" srcId="{0339301E-E83E-4E29-8FD0-F16967267E98}" destId="{1A62D19C-1E2F-4489-B8CF-232D60EC1BDD}" srcOrd="0" destOrd="0" presId="urn:microsoft.com/office/officeart/2005/8/layout/vList5"/>
    <dgm:cxn modelId="{55DDFE00-CD4B-48EB-804F-01B65102C2B4}" type="presOf" srcId="{AB9C2FC4-B2EA-4023-9C67-B18AAA33E63E}" destId="{F41B01AE-1CBB-475D-9313-F4111C9434A9}" srcOrd="0" destOrd="0" presId="urn:microsoft.com/office/officeart/2005/8/layout/vList5"/>
    <dgm:cxn modelId="{E9B9BC63-5B08-48BE-A979-4B1A64B8632C}" type="presOf" srcId="{23AE0A8A-F986-4A4E-90C7-03AF00A74EC6}" destId="{2B4E5FDD-8B65-42C9-9817-5BEC2F68DF0E}" srcOrd="0" destOrd="0" presId="urn:microsoft.com/office/officeart/2005/8/layout/vList5"/>
    <dgm:cxn modelId="{AE8AA4D2-607C-483E-BA7C-99DD2AFCB449}" srcId="{C4071433-67C1-4E82-B8DF-B541C58A682F}" destId="{C6F12B12-BE0B-48CA-9FE3-4D22C69B32A8}" srcOrd="0" destOrd="0" parTransId="{C9153456-492D-46D5-A215-F3C21BA0F0C5}" sibTransId="{9185B6EC-520D-4CC6-86E2-754C695B3386}"/>
    <dgm:cxn modelId="{D411B0C2-1122-49D0-88A5-C8867A808BA7}" srcId="{38DA26E5-18BC-4FB2-86C5-088463B3F447}" destId="{0339301E-E83E-4E29-8FD0-F16967267E98}" srcOrd="4" destOrd="0" parTransId="{727CFD34-2248-40C0-818C-D354FDF6420C}" sibTransId="{79BDA280-2689-4EF1-90E0-2EB69D08206D}"/>
    <dgm:cxn modelId="{6C84C292-0D23-418D-82AE-1ADEB27A453E}" type="presParOf" srcId="{3CC9B765-8C38-4AC9-AC8A-DF30D7D3CE0C}" destId="{093E7F4C-079E-4A4C-8B7C-5C6D467C8B92}" srcOrd="0" destOrd="0" presId="urn:microsoft.com/office/officeart/2005/8/layout/vList5"/>
    <dgm:cxn modelId="{68C59D71-4BB2-4CDB-9346-A9865A13745F}" type="presParOf" srcId="{093E7F4C-079E-4A4C-8B7C-5C6D467C8B92}" destId="{D47AA14F-FC0F-40FB-B442-719DA8A6796C}" srcOrd="0" destOrd="0" presId="urn:microsoft.com/office/officeart/2005/8/layout/vList5"/>
    <dgm:cxn modelId="{5B35EE58-08C1-4923-8588-0B82EBC21674}" type="presParOf" srcId="{093E7F4C-079E-4A4C-8B7C-5C6D467C8B92}" destId="{9A37F9FB-B292-421C-A8D2-6C13DB95BB58}" srcOrd="1" destOrd="0" presId="urn:microsoft.com/office/officeart/2005/8/layout/vList5"/>
    <dgm:cxn modelId="{0D1E87D8-294A-452D-AB80-E4AFF1DDC921}" type="presParOf" srcId="{3CC9B765-8C38-4AC9-AC8A-DF30D7D3CE0C}" destId="{7E8FEA47-328D-4F93-8D29-8DF17F8F3F33}" srcOrd="1" destOrd="0" presId="urn:microsoft.com/office/officeart/2005/8/layout/vList5"/>
    <dgm:cxn modelId="{61DE98CB-1998-4F09-B764-37E226218ACC}" type="presParOf" srcId="{3CC9B765-8C38-4AC9-AC8A-DF30D7D3CE0C}" destId="{E87EFD96-2188-4331-8C67-B9A24E7CCBF6}" srcOrd="2" destOrd="0" presId="urn:microsoft.com/office/officeart/2005/8/layout/vList5"/>
    <dgm:cxn modelId="{3AD7DDB4-0783-40F3-BB51-421FF9551934}" type="presParOf" srcId="{E87EFD96-2188-4331-8C67-B9A24E7CCBF6}" destId="{2B4E5FDD-8B65-42C9-9817-5BEC2F68DF0E}" srcOrd="0" destOrd="0" presId="urn:microsoft.com/office/officeart/2005/8/layout/vList5"/>
    <dgm:cxn modelId="{67414F7C-D990-4A59-B6CF-D741627FE0D2}" type="presParOf" srcId="{E87EFD96-2188-4331-8C67-B9A24E7CCBF6}" destId="{B049B8F3-2217-41AA-B578-B1E77543B707}" srcOrd="1" destOrd="0" presId="urn:microsoft.com/office/officeart/2005/8/layout/vList5"/>
    <dgm:cxn modelId="{8902891E-11D8-4EDC-A5D6-2A5847D18BEE}" type="presParOf" srcId="{3CC9B765-8C38-4AC9-AC8A-DF30D7D3CE0C}" destId="{10EAA98F-C14E-48CC-B1B2-961A060AA031}" srcOrd="3" destOrd="0" presId="urn:microsoft.com/office/officeart/2005/8/layout/vList5"/>
    <dgm:cxn modelId="{3B6783EF-6D21-402F-BEDE-491B8E0A44E8}" type="presParOf" srcId="{3CC9B765-8C38-4AC9-AC8A-DF30D7D3CE0C}" destId="{932AF5F5-3A17-4E95-8D98-6A687505AAE2}" srcOrd="4" destOrd="0" presId="urn:microsoft.com/office/officeart/2005/8/layout/vList5"/>
    <dgm:cxn modelId="{845E8355-C5E3-43C6-86F0-41765357CE6B}" type="presParOf" srcId="{932AF5F5-3A17-4E95-8D98-6A687505AAE2}" destId="{4BDE59DC-94FA-46E8-8888-6CAE3F54BDB4}" srcOrd="0" destOrd="0" presId="urn:microsoft.com/office/officeart/2005/8/layout/vList5"/>
    <dgm:cxn modelId="{7FCD9BE2-F74A-42E0-90DA-C4F04CFDFB20}" type="presParOf" srcId="{932AF5F5-3A17-4E95-8D98-6A687505AAE2}" destId="{FC216E99-4B59-432F-8FB9-3A204BD14032}" srcOrd="1" destOrd="0" presId="urn:microsoft.com/office/officeart/2005/8/layout/vList5"/>
    <dgm:cxn modelId="{1B2993BE-1217-43AC-BE88-082690CDCCE1}" type="presParOf" srcId="{3CC9B765-8C38-4AC9-AC8A-DF30D7D3CE0C}" destId="{F26E4381-F1BA-4B36-826D-9D5EF096B69A}" srcOrd="5" destOrd="0" presId="urn:microsoft.com/office/officeart/2005/8/layout/vList5"/>
    <dgm:cxn modelId="{6D25EA5C-7720-4B03-A647-69BB0DB43D25}" type="presParOf" srcId="{3CC9B765-8C38-4AC9-AC8A-DF30D7D3CE0C}" destId="{E5047F3E-22E5-4570-BBB1-D62FF761CD1B}" srcOrd="6" destOrd="0" presId="urn:microsoft.com/office/officeart/2005/8/layout/vList5"/>
    <dgm:cxn modelId="{E2D56A30-6989-40D1-8CDD-BC22B9DE2718}" type="presParOf" srcId="{E5047F3E-22E5-4570-BBB1-D62FF761CD1B}" destId="{78727B4F-9BAF-4D06-9D38-2AFA67A200AB}" srcOrd="0" destOrd="0" presId="urn:microsoft.com/office/officeart/2005/8/layout/vList5"/>
    <dgm:cxn modelId="{404E7CDA-72C0-4691-B917-42BC9DE1AEF9}" type="presParOf" srcId="{E5047F3E-22E5-4570-BBB1-D62FF761CD1B}" destId="{F41B01AE-1CBB-475D-9313-F4111C9434A9}" srcOrd="1" destOrd="0" presId="urn:microsoft.com/office/officeart/2005/8/layout/vList5"/>
    <dgm:cxn modelId="{D271BF0D-4EB8-4460-AF47-BE6B55B0D77E}" type="presParOf" srcId="{3CC9B765-8C38-4AC9-AC8A-DF30D7D3CE0C}" destId="{5F854342-5E7B-427B-841E-353F5AE8B3B2}" srcOrd="7" destOrd="0" presId="urn:microsoft.com/office/officeart/2005/8/layout/vList5"/>
    <dgm:cxn modelId="{33A9EA50-9941-41F2-B25F-DBDD8E35D2D0}" type="presParOf" srcId="{3CC9B765-8C38-4AC9-AC8A-DF30D7D3CE0C}" destId="{79F46639-DD13-4B71-9CA3-C1F96A7A06C8}" srcOrd="8" destOrd="0" presId="urn:microsoft.com/office/officeart/2005/8/layout/vList5"/>
    <dgm:cxn modelId="{44E21B6A-6CA9-4871-98F6-996B6E966E2A}" type="presParOf" srcId="{79F46639-DD13-4B71-9CA3-C1F96A7A06C8}" destId="{1A62D19C-1E2F-4489-B8CF-232D60EC1BDD}" srcOrd="0" destOrd="0" presId="urn:microsoft.com/office/officeart/2005/8/layout/vList5"/>
    <dgm:cxn modelId="{26535D5F-B57F-44C5-9BE1-77C91651CF6A}" type="presParOf" srcId="{79F46639-DD13-4B71-9CA3-C1F96A7A06C8}" destId="{BA58BE31-97AD-44FE-8A11-CC0B89C71519}" srcOrd="1" destOrd="0" presId="urn:microsoft.com/office/officeart/2005/8/layout/vList5"/>
    <dgm:cxn modelId="{A98A677B-AAED-4306-9398-25264D21BBB7}" type="presParOf" srcId="{3CC9B765-8C38-4AC9-AC8A-DF30D7D3CE0C}" destId="{8B5374EB-2DB3-4817-B233-1EADA02045A3}" srcOrd="9" destOrd="0" presId="urn:microsoft.com/office/officeart/2005/8/layout/vList5"/>
    <dgm:cxn modelId="{D5F7E773-4314-456F-94B9-A5AEA13CE970}" type="presParOf" srcId="{3CC9B765-8C38-4AC9-AC8A-DF30D7D3CE0C}" destId="{CC3A9BFA-025B-487A-A3E2-212BF59E99B2}" srcOrd="10" destOrd="0" presId="urn:microsoft.com/office/officeart/2005/8/layout/vList5"/>
    <dgm:cxn modelId="{903A4918-7B18-475D-9A49-08AA5774EF4C}" type="presParOf" srcId="{CC3A9BFA-025B-487A-A3E2-212BF59E99B2}" destId="{C5EE8C3A-1208-4AE2-A5B6-3E6265E1F4C1}" srcOrd="0" destOrd="0" presId="urn:microsoft.com/office/officeart/2005/8/layout/vList5"/>
    <dgm:cxn modelId="{F7AA02A9-3F38-480D-AB75-F343D191B9D9}" type="presParOf" srcId="{CC3A9BFA-025B-487A-A3E2-212BF59E99B2}" destId="{B01C91C3-3F40-4361-BE0D-D58AB31E43B6}" srcOrd="1" destOrd="0" presId="urn:microsoft.com/office/officeart/2005/8/layout/vList5"/>
    <dgm:cxn modelId="{FA31657E-1229-4B8C-B659-9A129ADD65D1}" type="presParOf" srcId="{3CC9B765-8C38-4AC9-AC8A-DF30D7D3CE0C}" destId="{5238F5C3-876E-44FB-A2B9-C4620137FA8F}" srcOrd="11" destOrd="0" presId="urn:microsoft.com/office/officeart/2005/8/layout/vList5"/>
    <dgm:cxn modelId="{DDE16A1D-CAF4-4E9F-B8E6-F4BA063CE0E0}" type="presParOf" srcId="{3CC9B765-8C38-4AC9-AC8A-DF30D7D3CE0C}" destId="{87544DD5-3A42-422A-B9EC-99792FD57EB6}" srcOrd="12" destOrd="0" presId="urn:microsoft.com/office/officeart/2005/8/layout/vList5"/>
    <dgm:cxn modelId="{A156D6E9-91D7-4A51-9190-B358E63769D3}" type="presParOf" srcId="{87544DD5-3A42-422A-B9EC-99792FD57EB6}" destId="{7C397FE1-5469-4F8A-AD85-591ACDC1F02E}" srcOrd="0" destOrd="0" presId="urn:microsoft.com/office/officeart/2005/8/layout/vList5"/>
    <dgm:cxn modelId="{A9DFC54A-E5EA-42AF-83EC-C86E3CB930C9}" type="presParOf" srcId="{87544DD5-3A42-422A-B9EC-99792FD57EB6}" destId="{C924A430-E7DB-4D3A-9EA9-8368A535C56C}" srcOrd="1" destOrd="0" presId="urn:microsoft.com/office/officeart/2005/8/layout/vList5"/>
    <dgm:cxn modelId="{A84B509B-9B88-48A8-B19C-43EA486E9FD1}" type="presParOf" srcId="{3CC9B765-8C38-4AC9-AC8A-DF30D7D3CE0C}" destId="{521D0F5C-2599-49F2-BC18-1113F77C897A}" srcOrd="13" destOrd="0" presId="urn:microsoft.com/office/officeart/2005/8/layout/vList5"/>
    <dgm:cxn modelId="{8D452F47-7CED-497A-B776-282E477C9AB4}" type="presParOf" srcId="{3CC9B765-8C38-4AC9-AC8A-DF30D7D3CE0C}" destId="{BF4A1A4F-433A-4E33-9A31-C2AE887A898F}" srcOrd="14" destOrd="0" presId="urn:microsoft.com/office/officeart/2005/8/layout/vList5"/>
    <dgm:cxn modelId="{E9D83E66-828C-4AD9-AA5E-D279111083FB}" type="presParOf" srcId="{BF4A1A4F-433A-4E33-9A31-C2AE887A898F}" destId="{8DAF9E4B-2EAA-4897-AA1E-66B4F165838F}" srcOrd="0" destOrd="0" presId="urn:microsoft.com/office/officeart/2005/8/layout/vList5"/>
    <dgm:cxn modelId="{3731C173-870A-4464-BE9F-3ECC1E88D59B}" type="presParOf" srcId="{BF4A1A4F-433A-4E33-9A31-C2AE887A898F}" destId="{151972A4-B1B2-46E9-B965-A2FAAC49B6C8}" srcOrd="1" destOrd="0" presId="urn:microsoft.com/office/officeart/2005/8/layout/vList5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147AC7-239D-48D9-AE33-09FFB793E2D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0A4FE-47CA-4FE4-BDF6-920CE5D43052}">
      <dgm:prSet/>
      <dgm:spPr/>
      <dgm:t>
        <a:bodyPr/>
        <a:lstStyle/>
        <a:p>
          <a:pPr rtl="0"/>
          <a:r>
            <a:rPr lang="en-US" dirty="0" smtClean="0"/>
            <a:t>JOBID</a:t>
          </a:r>
          <a:endParaRPr lang="en-US" dirty="0"/>
        </a:p>
      </dgm:t>
    </dgm:pt>
    <dgm:pt modelId="{B5A5EC3A-6081-4D95-BE8A-14260996EAC8}" type="parTrans" cxnId="{286D95C0-BD95-456A-9C68-2E6D2B8683F3}">
      <dgm:prSet/>
      <dgm:spPr/>
      <dgm:t>
        <a:bodyPr/>
        <a:lstStyle/>
        <a:p>
          <a:endParaRPr lang="en-US"/>
        </a:p>
      </dgm:t>
    </dgm:pt>
    <dgm:pt modelId="{3579DD26-964E-4DDA-9A5A-0AA11874085A}" type="sibTrans" cxnId="{286D95C0-BD95-456A-9C68-2E6D2B8683F3}">
      <dgm:prSet/>
      <dgm:spPr/>
      <dgm:t>
        <a:bodyPr/>
        <a:lstStyle/>
        <a:p>
          <a:endParaRPr lang="en-US"/>
        </a:p>
      </dgm:t>
    </dgm:pt>
    <dgm:pt modelId="{A4F02337-2D86-4389-B6D6-E1F457729F77}">
      <dgm:prSet/>
      <dgm:spPr/>
      <dgm:t>
        <a:bodyPr/>
        <a:lstStyle/>
        <a:p>
          <a:pPr rtl="0"/>
          <a:endParaRPr lang="en-US" dirty="0"/>
        </a:p>
      </dgm:t>
    </dgm:pt>
    <dgm:pt modelId="{151FD107-AD18-4232-ABBE-A039AE190A04}" type="parTrans" cxnId="{1FC31FB3-9F4E-4FC4-9702-FADE9128B0AA}">
      <dgm:prSet/>
      <dgm:spPr/>
      <dgm:t>
        <a:bodyPr/>
        <a:lstStyle/>
        <a:p>
          <a:endParaRPr lang="en-US"/>
        </a:p>
      </dgm:t>
    </dgm:pt>
    <dgm:pt modelId="{FEE21EAC-6303-4B0C-A65C-DE4179C33652}" type="sibTrans" cxnId="{1FC31FB3-9F4E-4FC4-9702-FADE9128B0AA}">
      <dgm:prSet/>
      <dgm:spPr/>
      <dgm:t>
        <a:bodyPr/>
        <a:lstStyle/>
        <a:p>
          <a:endParaRPr lang="en-US"/>
        </a:p>
      </dgm:t>
    </dgm:pt>
    <dgm:pt modelId="{F95DDEA9-1F35-435D-815C-68C71624AED8}">
      <dgm:prSet/>
      <dgm:spPr/>
      <dgm:t>
        <a:bodyPr/>
        <a:lstStyle/>
        <a:p>
          <a:pPr rtl="0"/>
          <a:r>
            <a:rPr lang="en-US" dirty="0" smtClean="0"/>
            <a:t>JOB DATE</a:t>
          </a:r>
          <a:endParaRPr lang="en-US" dirty="0"/>
        </a:p>
      </dgm:t>
    </dgm:pt>
    <dgm:pt modelId="{18DFBE45-DA74-4269-918D-C1438917BC42}" type="parTrans" cxnId="{273D1416-6E00-4E6C-9DB7-31F33906EE3A}">
      <dgm:prSet/>
      <dgm:spPr/>
      <dgm:t>
        <a:bodyPr/>
        <a:lstStyle/>
        <a:p>
          <a:endParaRPr lang="en-US"/>
        </a:p>
      </dgm:t>
    </dgm:pt>
    <dgm:pt modelId="{2897CD99-8385-4ED2-8A03-00583DC4882C}" type="sibTrans" cxnId="{273D1416-6E00-4E6C-9DB7-31F33906EE3A}">
      <dgm:prSet/>
      <dgm:spPr/>
      <dgm:t>
        <a:bodyPr/>
        <a:lstStyle/>
        <a:p>
          <a:endParaRPr lang="en-US"/>
        </a:p>
      </dgm:t>
    </dgm:pt>
    <dgm:pt modelId="{A237F7DD-B0D0-49E4-85BB-A33F345C451F}">
      <dgm:prSet/>
      <dgm:spPr/>
      <dgm:t>
        <a:bodyPr/>
        <a:lstStyle/>
        <a:p>
          <a:pPr rtl="0"/>
          <a:r>
            <a:rPr lang="en-US" dirty="0" smtClean="0"/>
            <a:t>JOB NAME</a:t>
          </a:r>
          <a:endParaRPr lang="en-US" dirty="0"/>
        </a:p>
      </dgm:t>
    </dgm:pt>
    <dgm:pt modelId="{EE590D41-9688-4C64-AF50-6179BD2B61A5}" type="parTrans" cxnId="{0C0EE1EE-FA70-42C7-85E7-FAA78F1FF173}">
      <dgm:prSet/>
      <dgm:spPr/>
      <dgm:t>
        <a:bodyPr/>
        <a:lstStyle/>
        <a:p>
          <a:endParaRPr lang="en-US"/>
        </a:p>
      </dgm:t>
    </dgm:pt>
    <dgm:pt modelId="{A586F529-553C-4309-9DFC-DFA515C895B3}" type="sibTrans" cxnId="{0C0EE1EE-FA70-42C7-85E7-FAA78F1FF173}">
      <dgm:prSet/>
      <dgm:spPr/>
      <dgm:t>
        <a:bodyPr/>
        <a:lstStyle/>
        <a:p>
          <a:endParaRPr lang="en-US"/>
        </a:p>
      </dgm:t>
    </dgm:pt>
    <dgm:pt modelId="{375F9F11-7E46-4356-8652-00B2278C8FBC}">
      <dgm:prSet/>
      <dgm:spPr/>
      <dgm:t>
        <a:bodyPr/>
        <a:lstStyle/>
        <a:p>
          <a:pPr rtl="0"/>
          <a:r>
            <a:rPr lang="en-US" dirty="0" smtClean="0"/>
            <a:t>SL NO</a:t>
          </a:r>
          <a:endParaRPr lang="en-US" dirty="0"/>
        </a:p>
      </dgm:t>
    </dgm:pt>
    <dgm:pt modelId="{260703E6-4069-4B96-A48E-DAB22B3BD4BE}" type="parTrans" cxnId="{C1A1E9F4-161F-4755-8951-955745DB2EFD}">
      <dgm:prSet/>
      <dgm:spPr/>
      <dgm:t>
        <a:bodyPr/>
        <a:lstStyle/>
        <a:p>
          <a:endParaRPr lang="en-US"/>
        </a:p>
      </dgm:t>
    </dgm:pt>
    <dgm:pt modelId="{607973D6-4600-4C83-AD0F-EA4CA436A14E}" type="sibTrans" cxnId="{C1A1E9F4-161F-4755-8951-955745DB2EFD}">
      <dgm:prSet/>
      <dgm:spPr/>
      <dgm:t>
        <a:bodyPr/>
        <a:lstStyle/>
        <a:p>
          <a:endParaRPr lang="en-US"/>
        </a:p>
      </dgm:t>
    </dgm:pt>
    <dgm:pt modelId="{88EC9CD7-D1C3-4118-AB4C-F0412E8434D4}">
      <dgm:prSet/>
      <dgm:spPr/>
      <dgm:t>
        <a:bodyPr/>
        <a:lstStyle/>
        <a:p>
          <a:pPr rtl="0"/>
          <a:endParaRPr lang="en-US" dirty="0"/>
        </a:p>
      </dgm:t>
    </dgm:pt>
    <dgm:pt modelId="{BC632B12-20D1-454C-9B24-F35D84D82030}" type="parTrans" cxnId="{5B9BBBF7-42FF-41B0-8442-D746DC9A41E3}">
      <dgm:prSet/>
      <dgm:spPr/>
      <dgm:t>
        <a:bodyPr/>
        <a:lstStyle/>
        <a:p>
          <a:endParaRPr lang="en-US"/>
        </a:p>
      </dgm:t>
    </dgm:pt>
    <dgm:pt modelId="{635E9C0C-E64F-4358-B33E-E1EBF9C6BA49}" type="sibTrans" cxnId="{5B9BBBF7-42FF-41B0-8442-D746DC9A41E3}">
      <dgm:prSet/>
      <dgm:spPr/>
      <dgm:t>
        <a:bodyPr/>
        <a:lstStyle/>
        <a:p>
          <a:endParaRPr lang="en-US"/>
        </a:p>
      </dgm:t>
    </dgm:pt>
    <dgm:pt modelId="{2CC99CAC-76C2-4FF9-B2D3-3EF9215BE9CB}">
      <dgm:prSet/>
      <dgm:spPr/>
      <dgm:t>
        <a:bodyPr/>
        <a:lstStyle/>
        <a:p>
          <a:pPr rtl="0"/>
          <a:r>
            <a:rPr lang="en-US" dirty="0" smtClean="0"/>
            <a:t>COMPANY NAME</a:t>
          </a:r>
          <a:endParaRPr lang="en-US" dirty="0"/>
        </a:p>
      </dgm:t>
    </dgm:pt>
    <dgm:pt modelId="{3309E059-0711-4E59-91ED-66ACFC3EE678}" type="parTrans" cxnId="{EB6000E4-2A57-4E11-AD9F-ABF138B45107}">
      <dgm:prSet/>
      <dgm:spPr/>
      <dgm:t>
        <a:bodyPr/>
        <a:lstStyle/>
        <a:p>
          <a:endParaRPr lang="en-US"/>
        </a:p>
      </dgm:t>
    </dgm:pt>
    <dgm:pt modelId="{9B8504F7-01CA-4CF5-8187-7D5FCC19C473}" type="sibTrans" cxnId="{EB6000E4-2A57-4E11-AD9F-ABF138B45107}">
      <dgm:prSet/>
      <dgm:spPr/>
      <dgm:t>
        <a:bodyPr/>
        <a:lstStyle/>
        <a:p>
          <a:endParaRPr lang="en-US"/>
        </a:p>
      </dgm:t>
    </dgm:pt>
    <dgm:pt modelId="{88BF9DF0-DD52-40DF-9E8E-94FE8D500B2A}">
      <dgm:prSet/>
      <dgm:spPr/>
      <dgm:t>
        <a:bodyPr/>
        <a:lstStyle/>
        <a:p>
          <a:pPr rtl="0"/>
          <a:endParaRPr lang="en-US" dirty="0"/>
        </a:p>
      </dgm:t>
    </dgm:pt>
    <dgm:pt modelId="{D5BD393F-57CD-4B02-A0D4-12446F481A3C}" type="parTrans" cxnId="{40F73FFD-F643-4768-A104-FA95A8702CC9}">
      <dgm:prSet/>
      <dgm:spPr/>
      <dgm:t>
        <a:bodyPr/>
        <a:lstStyle/>
        <a:p>
          <a:endParaRPr lang="en-US"/>
        </a:p>
      </dgm:t>
    </dgm:pt>
    <dgm:pt modelId="{97A18CFE-8AA2-4147-B1DE-C60A368FC8AA}" type="sibTrans" cxnId="{40F73FFD-F643-4768-A104-FA95A8702CC9}">
      <dgm:prSet/>
      <dgm:spPr/>
      <dgm:t>
        <a:bodyPr/>
        <a:lstStyle/>
        <a:p>
          <a:endParaRPr lang="en-US"/>
        </a:p>
      </dgm:t>
    </dgm:pt>
    <dgm:pt modelId="{FCFC19B4-9DBA-451B-B667-BF4636909ED2}">
      <dgm:prSet/>
      <dgm:spPr/>
      <dgm:t>
        <a:bodyPr/>
        <a:lstStyle/>
        <a:p>
          <a:pPr rtl="0"/>
          <a:r>
            <a:rPr lang="en-US" dirty="0" smtClean="0"/>
            <a:t>NO. OF SHIPPING BILLLS</a:t>
          </a:r>
          <a:endParaRPr lang="en-US" dirty="0"/>
        </a:p>
      </dgm:t>
    </dgm:pt>
    <dgm:pt modelId="{D65D0D6A-078A-4ED3-87B5-AC0EA46ED9A7}" type="parTrans" cxnId="{925FFCC4-595B-4978-ACC6-28522DCDBC14}">
      <dgm:prSet/>
      <dgm:spPr/>
      <dgm:t>
        <a:bodyPr/>
        <a:lstStyle/>
        <a:p>
          <a:endParaRPr lang="en-US"/>
        </a:p>
      </dgm:t>
    </dgm:pt>
    <dgm:pt modelId="{113CFDC8-D98F-45F4-AD73-D6B0AF0B8C30}" type="sibTrans" cxnId="{925FFCC4-595B-4978-ACC6-28522DCDBC14}">
      <dgm:prSet/>
      <dgm:spPr/>
      <dgm:t>
        <a:bodyPr/>
        <a:lstStyle/>
        <a:p>
          <a:endParaRPr lang="en-US"/>
        </a:p>
      </dgm:t>
    </dgm:pt>
    <dgm:pt modelId="{4B656A8D-81FB-4E23-8A8A-A2A162152180}">
      <dgm:prSet/>
      <dgm:spPr/>
      <dgm:t>
        <a:bodyPr/>
        <a:lstStyle/>
        <a:p>
          <a:pPr rtl="0"/>
          <a:endParaRPr lang="en-US" dirty="0"/>
        </a:p>
      </dgm:t>
    </dgm:pt>
    <dgm:pt modelId="{6B39AB7B-7A5E-49EF-8C00-237251FA0C7A}" type="parTrans" cxnId="{37A3E64A-E845-45AA-8CCA-BA6953CDEE59}">
      <dgm:prSet/>
      <dgm:spPr/>
      <dgm:t>
        <a:bodyPr/>
        <a:lstStyle/>
        <a:p>
          <a:endParaRPr lang="en-US"/>
        </a:p>
      </dgm:t>
    </dgm:pt>
    <dgm:pt modelId="{F1F3E570-D922-43F3-A247-D6F1BFE2426A}" type="sibTrans" cxnId="{37A3E64A-E845-45AA-8CCA-BA6953CDEE59}">
      <dgm:prSet/>
      <dgm:spPr/>
      <dgm:t>
        <a:bodyPr/>
        <a:lstStyle/>
        <a:p>
          <a:endParaRPr lang="en-US"/>
        </a:p>
      </dgm:t>
    </dgm:pt>
    <dgm:pt modelId="{86F45E29-6699-4087-92D0-8C24972A9C3A}">
      <dgm:prSet/>
      <dgm:spPr/>
      <dgm:t>
        <a:bodyPr/>
        <a:lstStyle/>
        <a:p>
          <a:pPr rtl="0"/>
          <a:r>
            <a:rPr lang="en-US" dirty="0" smtClean="0"/>
            <a:t>FOB VALUE</a:t>
          </a:r>
          <a:endParaRPr lang="en-US" dirty="0"/>
        </a:p>
      </dgm:t>
    </dgm:pt>
    <dgm:pt modelId="{FCF950D8-B7F3-4C0F-8813-B4C3FF7A8EB8}" type="parTrans" cxnId="{6BDE7337-BA2D-4913-A960-1976C6782C14}">
      <dgm:prSet/>
      <dgm:spPr/>
      <dgm:t>
        <a:bodyPr/>
        <a:lstStyle/>
        <a:p>
          <a:endParaRPr lang="en-US"/>
        </a:p>
      </dgm:t>
    </dgm:pt>
    <dgm:pt modelId="{880C71D8-E2BF-439B-BF80-7EDDADF56DDD}" type="sibTrans" cxnId="{6BDE7337-BA2D-4913-A960-1976C6782C14}">
      <dgm:prSet/>
      <dgm:spPr/>
      <dgm:t>
        <a:bodyPr/>
        <a:lstStyle/>
        <a:p>
          <a:endParaRPr lang="en-US"/>
        </a:p>
      </dgm:t>
    </dgm:pt>
    <dgm:pt modelId="{3A515422-1C69-4FB9-8122-FA89C4AA0378}">
      <dgm:prSet/>
      <dgm:spPr/>
      <dgm:t>
        <a:bodyPr/>
        <a:lstStyle/>
        <a:p>
          <a:pPr rtl="0"/>
          <a:endParaRPr lang="en-US" dirty="0"/>
        </a:p>
      </dgm:t>
    </dgm:pt>
    <dgm:pt modelId="{ABD7A0C3-FEEA-49FB-B163-1AB282AECCBE}" type="parTrans" cxnId="{AE7983F4-5BEE-4F07-8EFA-5901859A087C}">
      <dgm:prSet/>
      <dgm:spPr/>
      <dgm:t>
        <a:bodyPr/>
        <a:lstStyle/>
        <a:p>
          <a:endParaRPr lang="en-US"/>
        </a:p>
      </dgm:t>
    </dgm:pt>
    <dgm:pt modelId="{D0B7F791-3655-48CB-B076-8F0D30021AB2}" type="sibTrans" cxnId="{AE7983F4-5BEE-4F07-8EFA-5901859A087C}">
      <dgm:prSet/>
      <dgm:spPr/>
      <dgm:t>
        <a:bodyPr/>
        <a:lstStyle/>
        <a:p>
          <a:endParaRPr lang="en-US"/>
        </a:p>
      </dgm:t>
    </dgm:pt>
    <dgm:pt modelId="{3B81C527-04D7-4556-958D-4FAE20FABD74}">
      <dgm:prSet/>
      <dgm:spPr/>
      <dgm:t>
        <a:bodyPr/>
        <a:lstStyle/>
        <a:p>
          <a:pPr rtl="0"/>
          <a:r>
            <a:rPr lang="en-US" dirty="0" smtClean="0"/>
            <a:t>ENTITLEMENT VALUE</a:t>
          </a:r>
          <a:endParaRPr lang="en-US" dirty="0"/>
        </a:p>
      </dgm:t>
    </dgm:pt>
    <dgm:pt modelId="{4D15EF2B-8F2B-4C3F-B726-AE60C80DD671}" type="parTrans" cxnId="{134F4A3C-AD1E-47B6-94D7-DBDCB7C38E35}">
      <dgm:prSet/>
      <dgm:spPr/>
      <dgm:t>
        <a:bodyPr/>
        <a:lstStyle/>
        <a:p>
          <a:endParaRPr lang="en-US"/>
        </a:p>
      </dgm:t>
    </dgm:pt>
    <dgm:pt modelId="{553DD45D-99EF-4A6A-AA0C-A3864708B5CA}" type="sibTrans" cxnId="{134F4A3C-AD1E-47B6-94D7-DBDCB7C38E35}">
      <dgm:prSet/>
      <dgm:spPr/>
      <dgm:t>
        <a:bodyPr/>
        <a:lstStyle/>
        <a:p>
          <a:endParaRPr lang="en-US"/>
        </a:p>
      </dgm:t>
    </dgm:pt>
    <dgm:pt modelId="{9AC634AE-669E-4A5E-90B3-6879504C8EAD}">
      <dgm:prSet/>
      <dgm:spPr/>
      <dgm:t>
        <a:bodyPr/>
        <a:lstStyle/>
        <a:p>
          <a:pPr rtl="0"/>
          <a:endParaRPr lang="en-US" dirty="0"/>
        </a:p>
      </dgm:t>
    </dgm:pt>
    <dgm:pt modelId="{459BF5B8-8B31-4FC5-BF11-A8AC8CB13F59}" type="parTrans" cxnId="{58E9BC6E-B31C-4B67-9927-32FED3B661B1}">
      <dgm:prSet/>
      <dgm:spPr/>
      <dgm:t>
        <a:bodyPr/>
        <a:lstStyle/>
        <a:p>
          <a:endParaRPr lang="en-US"/>
        </a:p>
      </dgm:t>
    </dgm:pt>
    <dgm:pt modelId="{740108CA-8416-446B-8336-7BB40932D0C4}" type="sibTrans" cxnId="{58E9BC6E-B31C-4B67-9927-32FED3B661B1}">
      <dgm:prSet/>
      <dgm:spPr/>
      <dgm:t>
        <a:bodyPr/>
        <a:lstStyle/>
        <a:p>
          <a:endParaRPr lang="en-US"/>
        </a:p>
      </dgm:t>
    </dgm:pt>
    <dgm:pt modelId="{6F2AB7FC-85F9-4D61-927F-82C4AEE131D9}">
      <dgm:prSet/>
      <dgm:spPr/>
      <dgm:t>
        <a:bodyPr/>
        <a:lstStyle/>
        <a:p>
          <a:pPr rtl="0"/>
          <a:r>
            <a:rPr lang="en-US" dirty="0" smtClean="0"/>
            <a:t>STATUS</a:t>
          </a:r>
          <a:endParaRPr lang="en-US" dirty="0"/>
        </a:p>
      </dgm:t>
    </dgm:pt>
    <dgm:pt modelId="{79BCA84B-45DD-47CE-A42E-CB17E1AD08F5}" type="parTrans" cxnId="{C4B68261-14C4-4272-AFD1-114F7316FBE9}">
      <dgm:prSet/>
      <dgm:spPr/>
      <dgm:t>
        <a:bodyPr/>
        <a:lstStyle/>
        <a:p>
          <a:endParaRPr lang="en-US"/>
        </a:p>
      </dgm:t>
    </dgm:pt>
    <dgm:pt modelId="{0B3FA1A3-FEBF-47C2-A53C-E91F53D649E8}" type="sibTrans" cxnId="{C4B68261-14C4-4272-AFD1-114F7316FBE9}">
      <dgm:prSet/>
      <dgm:spPr/>
      <dgm:t>
        <a:bodyPr/>
        <a:lstStyle/>
        <a:p>
          <a:endParaRPr lang="en-US"/>
        </a:p>
      </dgm:t>
    </dgm:pt>
    <dgm:pt modelId="{4D87F64F-010C-4A05-A5FE-67157BD3FEBC}">
      <dgm:prSet/>
      <dgm:spPr/>
      <dgm:t>
        <a:bodyPr/>
        <a:lstStyle/>
        <a:p>
          <a:pPr rtl="0"/>
          <a:endParaRPr lang="en-US" dirty="0"/>
        </a:p>
      </dgm:t>
    </dgm:pt>
    <dgm:pt modelId="{FD9CE664-F66D-493E-A98C-457200A0AA2A}" type="parTrans" cxnId="{0452CBD9-6733-4023-90B1-0652B2D0EA4C}">
      <dgm:prSet/>
      <dgm:spPr/>
      <dgm:t>
        <a:bodyPr/>
        <a:lstStyle/>
        <a:p>
          <a:endParaRPr lang="en-US"/>
        </a:p>
      </dgm:t>
    </dgm:pt>
    <dgm:pt modelId="{1B3C958A-C7C9-4CB2-B039-0CEDACFD1FB6}" type="sibTrans" cxnId="{0452CBD9-6733-4023-90B1-0652B2D0EA4C}">
      <dgm:prSet/>
      <dgm:spPr/>
      <dgm:t>
        <a:bodyPr/>
        <a:lstStyle/>
        <a:p>
          <a:endParaRPr lang="en-US"/>
        </a:p>
      </dgm:t>
    </dgm:pt>
    <dgm:pt modelId="{D142977A-18C0-4A80-871A-6D6F9E8F645F}">
      <dgm:prSet/>
      <dgm:spPr/>
      <dgm:t>
        <a:bodyPr/>
        <a:lstStyle/>
        <a:p>
          <a:pPr rtl="0"/>
          <a:r>
            <a:rPr lang="en-US" dirty="0" smtClean="0"/>
            <a:t>SUBMISSION DATE</a:t>
          </a:r>
          <a:endParaRPr lang="en-US" dirty="0"/>
        </a:p>
      </dgm:t>
    </dgm:pt>
    <dgm:pt modelId="{427651BA-CAF0-4F26-BA54-2F952F17CCBD}" type="parTrans" cxnId="{5D1C2C1A-9C18-4351-8850-F2E1B2613F51}">
      <dgm:prSet/>
      <dgm:spPr/>
      <dgm:t>
        <a:bodyPr/>
        <a:lstStyle/>
        <a:p>
          <a:endParaRPr lang="en-US"/>
        </a:p>
      </dgm:t>
    </dgm:pt>
    <dgm:pt modelId="{B5A2A56D-849B-42AC-A2E5-21631A2A543B}" type="sibTrans" cxnId="{5D1C2C1A-9C18-4351-8850-F2E1B2613F51}">
      <dgm:prSet/>
      <dgm:spPr/>
      <dgm:t>
        <a:bodyPr/>
        <a:lstStyle/>
        <a:p>
          <a:endParaRPr lang="en-US"/>
        </a:p>
      </dgm:t>
    </dgm:pt>
    <dgm:pt modelId="{7A05F83A-8FD6-4993-99D7-39AF1D93376B}">
      <dgm:prSet/>
      <dgm:spPr/>
      <dgm:t>
        <a:bodyPr/>
        <a:lstStyle/>
        <a:p>
          <a:pPr rtl="0"/>
          <a:endParaRPr lang="en-US" dirty="0"/>
        </a:p>
      </dgm:t>
    </dgm:pt>
    <dgm:pt modelId="{C5E7560A-3231-4112-95F3-5038031084B1}" type="parTrans" cxnId="{8D92C1EE-F861-4AD2-B86B-01D10035F68A}">
      <dgm:prSet/>
      <dgm:spPr/>
      <dgm:t>
        <a:bodyPr/>
        <a:lstStyle/>
        <a:p>
          <a:endParaRPr lang="en-US"/>
        </a:p>
      </dgm:t>
    </dgm:pt>
    <dgm:pt modelId="{E174E085-AB9D-4E96-88A2-28BB63BE75B4}" type="sibTrans" cxnId="{8D92C1EE-F861-4AD2-B86B-01D10035F68A}">
      <dgm:prSet/>
      <dgm:spPr/>
      <dgm:t>
        <a:bodyPr/>
        <a:lstStyle/>
        <a:p>
          <a:endParaRPr lang="en-US"/>
        </a:p>
      </dgm:t>
    </dgm:pt>
    <dgm:pt modelId="{0AEBCDC1-396B-4612-8788-CA6CBF472C8B}">
      <dgm:prSet/>
      <dgm:spPr/>
      <dgm:t>
        <a:bodyPr/>
        <a:lstStyle/>
        <a:p>
          <a:pPr rtl="0"/>
          <a:r>
            <a:rPr lang="en-US" dirty="0" smtClean="0"/>
            <a:t>FILE NO.</a:t>
          </a:r>
          <a:endParaRPr lang="en-US" dirty="0"/>
        </a:p>
      </dgm:t>
    </dgm:pt>
    <dgm:pt modelId="{AF44EC9B-CE71-418D-B220-6DA3884D3C9F}" type="parTrans" cxnId="{097B03CC-BDAD-41D1-9AA5-9FED1352D716}">
      <dgm:prSet/>
      <dgm:spPr/>
      <dgm:t>
        <a:bodyPr/>
        <a:lstStyle/>
        <a:p>
          <a:endParaRPr lang="en-US"/>
        </a:p>
      </dgm:t>
    </dgm:pt>
    <dgm:pt modelId="{0461393D-C81F-41CC-97AA-6590BAB5ABA9}" type="sibTrans" cxnId="{097B03CC-BDAD-41D1-9AA5-9FED1352D716}">
      <dgm:prSet/>
      <dgm:spPr/>
      <dgm:t>
        <a:bodyPr/>
        <a:lstStyle/>
        <a:p>
          <a:endParaRPr lang="en-US"/>
        </a:p>
      </dgm:t>
    </dgm:pt>
    <dgm:pt modelId="{907F3E88-E0FF-4677-AEB0-A3F65246F1F9}">
      <dgm:prSet/>
      <dgm:spPr/>
      <dgm:t>
        <a:bodyPr/>
        <a:lstStyle/>
        <a:p>
          <a:pPr rtl="0"/>
          <a:endParaRPr lang="en-US" dirty="0"/>
        </a:p>
      </dgm:t>
    </dgm:pt>
    <dgm:pt modelId="{8C773EE0-EC5D-46D7-B0F4-5487E45981ED}" type="parTrans" cxnId="{98EFA643-BC03-4281-9E0E-F4CC58E0BC54}">
      <dgm:prSet/>
      <dgm:spPr/>
      <dgm:t>
        <a:bodyPr/>
        <a:lstStyle/>
        <a:p>
          <a:endParaRPr lang="en-US"/>
        </a:p>
      </dgm:t>
    </dgm:pt>
    <dgm:pt modelId="{D31F015A-D233-4210-873A-2964FA3E0C89}" type="sibTrans" cxnId="{98EFA643-BC03-4281-9E0E-F4CC58E0BC54}">
      <dgm:prSet/>
      <dgm:spPr/>
      <dgm:t>
        <a:bodyPr/>
        <a:lstStyle/>
        <a:p>
          <a:endParaRPr lang="en-US"/>
        </a:p>
      </dgm:t>
    </dgm:pt>
    <dgm:pt modelId="{07CC8A4F-853F-4E40-807E-74C9A7233808}">
      <dgm:prSet/>
      <dgm:spPr/>
      <dgm:t>
        <a:bodyPr/>
        <a:lstStyle/>
        <a:p>
          <a:pPr rtl="0"/>
          <a:r>
            <a:rPr lang="en-US" dirty="0" smtClean="0"/>
            <a:t>COMPLETED DATE</a:t>
          </a:r>
          <a:endParaRPr lang="en-US" dirty="0"/>
        </a:p>
      </dgm:t>
    </dgm:pt>
    <dgm:pt modelId="{B2D676AF-F73F-47BC-93FD-32D3206D8466}" type="parTrans" cxnId="{27D22DE0-966B-4D95-8D30-C1552B28939E}">
      <dgm:prSet/>
      <dgm:spPr/>
      <dgm:t>
        <a:bodyPr/>
        <a:lstStyle/>
        <a:p>
          <a:endParaRPr lang="en-US"/>
        </a:p>
      </dgm:t>
    </dgm:pt>
    <dgm:pt modelId="{E11BA74A-A044-4388-A40B-4ED4C5DDF5F9}" type="sibTrans" cxnId="{27D22DE0-966B-4D95-8D30-C1552B28939E}">
      <dgm:prSet/>
      <dgm:spPr/>
      <dgm:t>
        <a:bodyPr/>
        <a:lstStyle/>
        <a:p>
          <a:endParaRPr lang="en-US"/>
        </a:p>
      </dgm:t>
    </dgm:pt>
    <dgm:pt modelId="{14700135-2A3E-4780-AF33-3F7118473BE5}">
      <dgm:prSet/>
      <dgm:spPr/>
      <dgm:t>
        <a:bodyPr/>
        <a:lstStyle/>
        <a:p>
          <a:pPr rtl="0"/>
          <a:endParaRPr lang="en-US" dirty="0"/>
        </a:p>
      </dgm:t>
    </dgm:pt>
    <dgm:pt modelId="{48D67B63-4233-4C35-91A7-F5DE193CF932}" type="parTrans" cxnId="{ACACC2AC-F65A-44CC-8BDF-A15224910DFB}">
      <dgm:prSet/>
      <dgm:spPr/>
      <dgm:t>
        <a:bodyPr/>
        <a:lstStyle/>
        <a:p>
          <a:endParaRPr lang="en-US"/>
        </a:p>
      </dgm:t>
    </dgm:pt>
    <dgm:pt modelId="{FCE729B7-B4C8-40AA-9FC9-23E652E42F51}" type="sibTrans" cxnId="{ACACC2AC-F65A-44CC-8BDF-A15224910DFB}">
      <dgm:prSet/>
      <dgm:spPr/>
      <dgm:t>
        <a:bodyPr/>
        <a:lstStyle/>
        <a:p>
          <a:endParaRPr lang="en-US"/>
        </a:p>
      </dgm:t>
    </dgm:pt>
    <dgm:pt modelId="{6FE31241-AE4B-4A11-BABC-AEBD13BE4744}">
      <dgm:prSet/>
      <dgm:spPr/>
      <dgm:t>
        <a:bodyPr/>
        <a:lstStyle/>
        <a:p>
          <a:pPr rtl="0"/>
          <a:r>
            <a:rPr lang="en-US" dirty="0" smtClean="0"/>
            <a:t>PAYMENT (PAID/ NOT PAID</a:t>
          </a:r>
          <a:endParaRPr lang="en-US" dirty="0"/>
        </a:p>
      </dgm:t>
    </dgm:pt>
    <dgm:pt modelId="{794739E0-3319-41C6-B71E-5F1F03EE9659}" type="parTrans" cxnId="{56F35B88-3BAC-4937-B22E-8C46D578FCE3}">
      <dgm:prSet/>
      <dgm:spPr/>
      <dgm:t>
        <a:bodyPr/>
        <a:lstStyle/>
        <a:p>
          <a:endParaRPr lang="en-US"/>
        </a:p>
      </dgm:t>
    </dgm:pt>
    <dgm:pt modelId="{75E9592A-37C4-42B6-BD9A-70D949D3EBC5}" type="sibTrans" cxnId="{56F35B88-3BAC-4937-B22E-8C46D578FCE3}">
      <dgm:prSet/>
      <dgm:spPr/>
      <dgm:t>
        <a:bodyPr/>
        <a:lstStyle/>
        <a:p>
          <a:endParaRPr lang="en-US"/>
        </a:p>
      </dgm:t>
    </dgm:pt>
    <dgm:pt modelId="{D44A1DB9-3506-494D-BC9F-4D4C72347564}">
      <dgm:prSet/>
      <dgm:spPr/>
      <dgm:t>
        <a:bodyPr/>
        <a:lstStyle/>
        <a:p>
          <a:pPr rtl="0"/>
          <a:endParaRPr lang="en-US" dirty="0"/>
        </a:p>
      </dgm:t>
    </dgm:pt>
    <dgm:pt modelId="{5BF5A923-C946-4046-A1A2-4906F224D99E}" type="parTrans" cxnId="{9D5C939A-33B8-4C1F-BB1B-1A1B99DF2845}">
      <dgm:prSet/>
      <dgm:spPr/>
      <dgm:t>
        <a:bodyPr/>
        <a:lstStyle/>
        <a:p>
          <a:endParaRPr lang="en-US"/>
        </a:p>
      </dgm:t>
    </dgm:pt>
    <dgm:pt modelId="{C2C62B08-D92E-439C-87D9-B671778480BC}" type="sibTrans" cxnId="{9D5C939A-33B8-4C1F-BB1B-1A1B99DF2845}">
      <dgm:prSet/>
      <dgm:spPr/>
      <dgm:t>
        <a:bodyPr/>
        <a:lstStyle/>
        <a:p>
          <a:endParaRPr lang="en-US"/>
        </a:p>
      </dgm:t>
    </dgm:pt>
    <dgm:pt modelId="{534A73D3-218A-43A4-95F1-1E12752C8037}">
      <dgm:prSet/>
      <dgm:spPr/>
      <dgm:t>
        <a:bodyPr/>
        <a:lstStyle/>
        <a:p>
          <a:pPr rtl="0"/>
          <a:endParaRPr lang="en-US" dirty="0"/>
        </a:p>
      </dgm:t>
    </dgm:pt>
    <dgm:pt modelId="{92E2EB99-3E05-46B6-A2CB-D554ACFB7710}" type="parTrans" cxnId="{405BE076-B580-43AD-BD07-CFC3D62B4189}">
      <dgm:prSet/>
      <dgm:spPr/>
    </dgm:pt>
    <dgm:pt modelId="{EB885F16-0CDC-4EF5-AA6F-E89776853FE0}" type="sibTrans" cxnId="{405BE076-B580-43AD-BD07-CFC3D62B4189}">
      <dgm:prSet/>
      <dgm:spPr/>
    </dgm:pt>
    <dgm:pt modelId="{665D62EE-9820-4F2E-B48C-4ACAAD9D15BD}">
      <dgm:prSet/>
      <dgm:spPr/>
      <dgm:t>
        <a:bodyPr/>
        <a:lstStyle/>
        <a:p>
          <a:pPr rtl="0"/>
          <a:r>
            <a:rPr lang="en-US" dirty="0" smtClean="0"/>
            <a:t>FPS/SMS/VKGUY/MLFPS/SFIS/SHIS</a:t>
          </a:r>
          <a:endParaRPr lang="en-US" dirty="0"/>
        </a:p>
      </dgm:t>
    </dgm:pt>
    <dgm:pt modelId="{6A739BDD-585E-46BD-88AE-F79585512671}" type="parTrans" cxnId="{A92CF7EA-B6A5-4D24-B14C-0FCCBDBDCBA3}">
      <dgm:prSet/>
      <dgm:spPr/>
    </dgm:pt>
    <dgm:pt modelId="{DAC0CBE8-E99E-432A-A9D5-C5FDD3768116}" type="sibTrans" cxnId="{A92CF7EA-B6A5-4D24-B14C-0FCCBDBDCBA3}">
      <dgm:prSet/>
      <dgm:spPr/>
    </dgm:pt>
    <dgm:pt modelId="{AC802B6D-05FE-44EA-A718-8956269E3415}" type="pres">
      <dgm:prSet presAssocID="{B8147AC7-239D-48D9-AE33-09FFB793E2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7F4635-4C2E-4787-B262-2C6523E4F28A}" type="pres">
      <dgm:prSet presAssocID="{2580A4FE-47CA-4FE4-BDF6-920CE5D43052}" presName="linNode" presStyleCnt="0"/>
      <dgm:spPr/>
    </dgm:pt>
    <dgm:pt modelId="{516F6CCE-879D-4181-AFAC-0BF051248E9F}" type="pres">
      <dgm:prSet presAssocID="{2580A4FE-47CA-4FE4-BDF6-920CE5D43052}" presName="parentText" presStyleLbl="node1" presStyleIdx="0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93E53-7D59-4887-B495-D30474BD8A57}" type="pres">
      <dgm:prSet presAssocID="{2580A4FE-47CA-4FE4-BDF6-920CE5D43052}" presName="descendantText" presStyleLbl="alignAccFollow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D1C24-424F-4779-A5D1-2F6070A33D28}" type="pres">
      <dgm:prSet presAssocID="{3579DD26-964E-4DDA-9A5A-0AA11874085A}" presName="sp" presStyleCnt="0"/>
      <dgm:spPr/>
    </dgm:pt>
    <dgm:pt modelId="{1F36991F-BCBE-403A-9179-292D4BE89B1E}" type="pres">
      <dgm:prSet presAssocID="{F95DDEA9-1F35-435D-815C-68C71624AED8}" presName="linNode" presStyleCnt="0"/>
      <dgm:spPr/>
    </dgm:pt>
    <dgm:pt modelId="{F8B1C159-2A2C-4308-A33F-321D29F218BD}" type="pres">
      <dgm:prSet presAssocID="{F95DDEA9-1F35-435D-815C-68C71624AED8}" presName="parentText" presStyleLbl="node1" presStyleIdx="1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E014E-6941-4390-87E7-87B688D80416}" type="pres">
      <dgm:prSet presAssocID="{F95DDEA9-1F35-435D-815C-68C71624AED8}" presName="descendantText" presStyleLbl="alignAccFollow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EACF2-ACD2-4F07-825F-A2A5717B60A9}" type="pres">
      <dgm:prSet presAssocID="{2897CD99-8385-4ED2-8A03-00583DC4882C}" presName="sp" presStyleCnt="0"/>
      <dgm:spPr/>
    </dgm:pt>
    <dgm:pt modelId="{2BA910BC-CCA0-4B1E-A062-FCC36FAC4332}" type="pres">
      <dgm:prSet presAssocID="{A237F7DD-B0D0-49E4-85BB-A33F345C451F}" presName="linNode" presStyleCnt="0"/>
      <dgm:spPr/>
    </dgm:pt>
    <dgm:pt modelId="{CA3F79D2-CAC4-46B5-AFDD-1A7053F938AC}" type="pres">
      <dgm:prSet presAssocID="{A237F7DD-B0D0-49E4-85BB-A33F345C451F}" presName="parentText" presStyleLbl="node1" presStyleIdx="2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3A250-46E9-4585-B431-5A777859150D}" type="pres">
      <dgm:prSet presAssocID="{A237F7DD-B0D0-49E4-85BB-A33F345C451F}" presName="descendantText" presStyleLbl="alignAccFollow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1F288-B052-41F8-A525-E52EAB9C249B}" type="pres">
      <dgm:prSet presAssocID="{A586F529-553C-4309-9DFC-DFA515C895B3}" presName="sp" presStyleCnt="0"/>
      <dgm:spPr/>
    </dgm:pt>
    <dgm:pt modelId="{2BE8AA48-AA0D-4660-A24E-CC40DE3FFB20}" type="pres">
      <dgm:prSet presAssocID="{375F9F11-7E46-4356-8652-00B2278C8FBC}" presName="linNode" presStyleCnt="0"/>
      <dgm:spPr/>
    </dgm:pt>
    <dgm:pt modelId="{7BCECB97-EC0A-46DF-B568-5343A4363A3E}" type="pres">
      <dgm:prSet presAssocID="{375F9F11-7E46-4356-8652-00B2278C8FBC}" presName="parentText" presStyleLbl="node1" presStyleIdx="3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08610-9C27-4239-BD62-4C28B9BC1F2B}" type="pres">
      <dgm:prSet presAssocID="{375F9F11-7E46-4356-8652-00B2278C8FBC}" presName="descendantText" presStyleLbl="alignAccFollow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A2F58-8F00-412C-BE5A-6B089AAA42DE}" type="pres">
      <dgm:prSet presAssocID="{607973D6-4600-4C83-AD0F-EA4CA436A14E}" presName="sp" presStyleCnt="0"/>
      <dgm:spPr/>
    </dgm:pt>
    <dgm:pt modelId="{6175AE93-8A3B-4483-B139-363FD9D7A9ED}" type="pres">
      <dgm:prSet presAssocID="{2CC99CAC-76C2-4FF9-B2D3-3EF9215BE9CB}" presName="linNode" presStyleCnt="0"/>
      <dgm:spPr/>
    </dgm:pt>
    <dgm:pt modelId="{BE8F4950-3D99-4AD0-B40F-C2CD85BF8A7B}" type="pres">
      <dgm:prSet presAssocID="{2CC99CAC-76C2-4FF9-B2D3-3EF9215BE9CB}" presName="parentText" presStyleLbl="node1" presStyleIdx="4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9B97B-139E-4CE0-A6C3-55219C273950}" type="pres">
      <dgm:prSet presAssocID="{2CC99CAC-76C2-4FF9-B2D3-3EF9215BE9CB}" presName="descendantText" presStyleLbl="alignAccFollow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CAFFB-DF8E-4CDF-BF41-2B55F5258811}" type="pres">
      <dgm:prSet presAssocID="{9B8504F7-01CA-4CF5-8187-7D5FCC19C473}" presName="sp" presStyleCnt="0"/>
      <dgm:spPr/>
    </dgm:pt>
    <dgm:pt modelId="{F17520C0-EB02-4D46-A9A5-77DD6DCF6FEC}" type="pres">
      <dgm:prSet presAssocID="{FCFC19B4-9DBA-451B-B667-BF4636909ED2}" presName="linNode" presStyleCnt="0"/>
      <dgm:spPr/>
    </dgm:pt>
    <dgm:pt modelId="{E9FD7B63-9635-4983-B459-4EB6F719B2BC}" type="pres">
      <dgm:prSet presAssocID="{FCFC19B4-9DBA-451B-B667-BF4636909ED2}" presName="parentText" presStyleLbl="node1" presStyleIdx="5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9EBBE6-B105-4516-BFAD-BCECA1316A64}" type="pres">
      <dgm:prSet presAssocID="{FCFC19B4-9DBA-451B-B667-BF4636909ED2}" presName="descendantText" presStyleLbl="alignAccFollow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8962E-AEC0-4A6F-8578-F0C50AAA56E1}" type="pres">
      <dgm:prSet presAssocID="{113CFDC8-D98F-45F4-AD73-D6B0AF0B8C30}" presName="sp" presStyleCnt="0"/>
      <dgm:spPr/>
    </dgm:pt>
    <dgm:pt modelId="{A734FA13-8DBB-434B-A57B-113D3BCD6683}" type="pres">
      <dgm:prSet presAssocID="{86F45E29-6699-4087-92D0-8C24972A9C3A}" presName="linNode" presStyleCnt="0"/>
      <dgm:spPr/>
    </dgm:pt>
    <dgm:pt modelId="{DA3FF798-44BD-4A97-9748-BCB05BBD56AB}" type="pres">
      <dgm:prSet presAssocID="{86F45E29-6699-4087-92D0-8C24972A9C3A}" presName="parentText" presStyleLbl="node1" presStyleIdx="6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D3E8D-D84B-452F-B9A4-9E4E2EBC3C23}" type="pres">
      <dgm:prSet presAssocID="{86F45E29-6699-4087-92D0-8C24972A9C3A}" presName="descendantText" presStyleLbl="alignAccFollow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7A7A14-B4AC-4517-ABC8-7B4F24629E13}" type="pres">
      <dgm:prSet presAssocID="{880C71D8-E2BF-439B-BF80-7EDDADF56DDD}" presName="sp" presStyleCnt="0"/>
      <dgm:spPr/>
    </dgm:pt>
    <dgm:pt modelId="{DAD5D10A-A266-4F86-9838-F3C3D9573D5F}" type="pres">
      <dgm:prSet presAssocID="{3B81C527-04D7-4556-958D-4FAE20FABD74}" presName="linNode" presStyleCnt="0"/>
      <dgm:spPr/>
    </dgm:pt>
    <dgm:pt modelId="{B5A38D83-DA17-4F53-A728-9184F580A501}" type="pres">
      <dgm:prSet presAssocID="{3B81C527-04D7-4556-958D-4FAE20FABD74}" presName="parentText" presStyleLbl="node1" presStyleIdx="7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EEB50-D318-4A72-BA82-A156523295D6}" type="pres">
      <dgm:prSet presAssocID="{3B81C527-04D7-4556-958D-4FAE20FABD74}" presName="descendantText" presStyleLbl="alignAccFollow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0BE9F-3553-4649-AC84-538779EB1517}" type="pres">
      <dgm:prSet presAssocID="{553DD45D-99EF-4A6A-AA0C-A3864708B5CA}" presName="sp" presStyleCnt="0"/>
      <dgm:spPr/>
    </dgm:pt>
    <dgm:pt modelId="{08A395AD-2EBB-4A5D-A5C5-61998BC933C3}" type="pres">
      <dgm:prSet presAssocID="{6F2AB7FC-85F9-4D61-927F-82C4AEE131D9}" presName="linNode" presStyleCnt="0"/>
      <dgm:spPr/>
    </dgm:pt>
    <dgm:pt modelId="{C2C30B8C-A167-48D6-982F-910AC657B712}" type="pres">
      <dgm:prSet presAssocID="{6F2AB7FC-85F9-4D61-927F-82C4AEE131D9}" presName="parentText" presStyleLbl="node1" presStyleIdx="8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E5AD6-47AF-4161-95A0-9A84DE818950}" type="pres">
      <dgm:prSet presAssocID="{6F2AB7FC-85F9-4D61-927F-82C4AEE131D9}" presName="descendantText" presStyleLbl="alignAccFollow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7F2EA-70A2-405B-A2EF-9E107DBCDC38}" type="pres">
      <dgm:prSet presAssocID="{0B3FA1A3-FEBF-47C2-A53C-E91F53D649E8}" presName="sp" presStyleCnt="0"/>
      <dgm:spPr/>
    </dgm:pt>
    <dgm:pt modelId="{1210FE98-8CED-491A-927F-7CA9004599BA}" type="pres">
      <dgm:prSet presAssocID="{D142977A-18C0-4A80-871A-6D6F9E8F645F}" presName="linNode" presStyleCnt="0"/>
      <dgm:spPr/>
    </dgm:pt>
    <dgm:pt modelId="{1B1AC6B2-D26A-4253-81E9-0CE0E809EA82}" type="pres">
      <dgm:prSet presAssocID="{D142977A-18C0-4A80-871A-6D6F9E8F645F}" presName="parentText" presStyleLbl="node1" presStyleIdx="9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683D8-B3A6-473C-B27D-9FBE359DE044}" type="pres">
      <dgm:prSet presAssocID="{D142977A-18C0-4A80-871A-6D6F9E8F645F}" presName="descendantText" presStyleLbl="alignAccFollow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374830-05F9-48F9-B695-FE418DD968F0}" type="pres">
      <dgm:prSet presAssocID="{B5A2A56D-849B-42AC-A2E5-21631A2A543B}" presName="sp" presStyleCnt="0"/>
      <dgm:spPr/>
    </dgm:pt>
    <dgm:pt modelId="{56D27702-60F7-4262-825C-27B7094EB983}" type="pres">
      <dgm:prSet presAssocID="{0AEBCDC1-396B-4612-8788-CA6CBF472C8B}" presName="linNode" presStyleCnt="0"/>
      <dgm:spPr/>
    </dgm:pt>
    <dgm:pt modelId="{2DE1361D-2C3D-4D2C-85F3-6E7A94B3F1A1}" type="pres">
      <dgm:prSet presAssocID="{0AEBCDC1-396B-4612-8788-CA6CBF472C8B}" presName="parentText" presStyleLbl="node1" presStyleIdx="10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68E01-56D1-46A5-B81E-0679BFF113F5}" type="pres">
      <dgm:prSet presAssocID="{0AEBCDC1-396B-4612-8788-CA6CBF472C8B}" presName="descendantText" presStyleLbl="alignAccFollow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D1681-19B7-45E7-BC6C-16AC6CB285A5}" type="pres">
      <dgm:prSet presAssocID="{0461393D-C81F-41CC-97AA-6590BAB5ABA9}" presName="sp" presStyleCnt="0"/>
      <dgm:spPr/>
    </dgm:pt>
    <dgm:pt modelId="{9041C482-833A-4A85-8F10-C96167AD63EE}" type="pres">
      <dgm:prSet presAssocID="{07CC8A4F-853F-4E40-807E-74C9A7233808}" presName="linNode" presStyleCnt="0"/>
      <dgm:spPr/>
    </dgm:pt>
    <dgm:pt modelId="{8788AB80-8C22-4D6E-9BA9-59EF4F406B3F}" type="pres">
      <dgm:prSet presAssocID="{07CC8A4F-853F-4E40-807E-74C9A7233808}" presName="parentText" presStyleLbl="node1" presStyleIdx="11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630ADB-80F9-4AD3-B3CF-1B61FF1F4F32}" type="pres">
      <dgm:prSet presAssocID="{07CC8A4F-853F-4E40-807E-74C9A7233808}" presName="descendantText" presStyleLbl="alignAccFollow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30A1F-93CE-4EB1-BFAA-17BCFD0E86F5}" type="pres">
      <dgm:prSet presAssocID="{E11BA74A-A044-4388-A40B-4ED4C5DDF5F9}" presName="sp" presStyleCnt="0"/>
      <dgm:spPr/>
    </dgm:pt>
    <dgm:pt modelId="{0F4E3527-C9EA-45A2-B3EA-BF156F9558C7}" type="pres">
      <dgm:prSet presAssocID="{6FE31241-AE4B-4A11-BABC-AEBD13BE4744}" presName="linNode" presStyleCnt="0"/>
      <dgm:spPr/>
    </dgm:pt>
    <dgm:pt modelId="{4FEFF47F-A41D-46B6-A700-0B1C5FB98C4F}" type="pres">
      <dgm:prSet presAssocID="{6FE31241-AE4B-4A11-BABC-AEBD13BE4744}" presName="parentText" presStyleLbl="node1" presStyleIdx="12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40DDD-3F5A-4C3C-9743-C9AB3B731069}" type="pres">
      <dgm:prSet presAssocID="{6FE31241-AE4B-4A11-BABC-AEBD13BE4744}" presName="descendantText" presStyleLbl="alignAccFollow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FC5689-0ADA-482C-A369-76D5653FACF2}" type="presOf" srcId="{86F45E29-6699-4087-92D0-8C24972A9C3A}" destId="{DA3FF798-44BD-4A97-9748-BCB05BBD56AB}" srcOrd="0" destOrd="0" presId="urn:microsoft.com/office/officeart/2005/8/layout/vList5"/>
    <dgm:cxn modelId="{9D5C939A-33B8-4C1F-BB1B-1A1B99DF2845}" srcId="{6FE31241-AE4B-4A11-BABC-AEBD13BE4744}" destId="{D44A1DB9-3506-494D-BC9F-4D4C72347564}" srcOrd="0" destOrd="0" parTransId="{5BF5A923-C946-4046-A1A2-4906F224D99E}" sibTransId="{C2C62B08-D92E-439C-87D9-B671778480BC}"/>
    <dgm:cxn modelId="{4C60F022-3BE0-4E5A-9F17-DFB368D772EB}" type="presOf" srcId="{7A05F83A-8FD6-4993-99D7-39AF1D93376B}" destId="{6D7683D8-B3A6-473C-B27D-9FBE359DE044}" srcOrd="0" destOrd="0" presId="urn:microsoft.com/office/officeart/2005/8/layout/vList5"/>
    <dgm:cxn modelId="{8C952A57-C2EE-4644-BDAF-CDCA293BFC4C}" type="presOf" srcId="{6F2AB7FC-85F9-4D61-927F-82C4AEE131D9}" destId="{C2C30B8C-A167-48D6-982F-910AC657B712}" srcOrd="0" destOrd="0" presId="urn:microsoft.com/office/officeart/2005/8/layout/vList5"/>
    <dgm:cxn modelId="{A92CF7EA-B6A5-4D24-B14C-0FCCBDBDCBA3}" srcId="{A237F7DD-B0D0-49E4-85BB-A33F345C451F}" destId="{665D62EE-9820-4F2E-B48C-4ACAAD9D15BD}" srcOrd="0" destOrd="0" parTransId="{6A739BDD-585E-46BD-88AE-F79585512671}" sibTransId="{DAC0CBE8-E99E-432A-A9D5-C5FDD3768116}"/>
    <dgm:cxn modelId="{BB88D596-EB08-4A9D-86B1-930095A82763}" type="presOf" srcId="{14700135-2A3E-4780-AF33-3F7118473BE5}" destId="{7C630ADB-80F9-4AD3-B3CF-1B61FF1F4F32}" srcOrd="0" destOrd="0" presId="urn:microsoft.com/office/officeart/2005/8/layout/vList5"/>
    <dgm:cxn modelId="{6E3346B7-65CA-4E4D-B4D0-1A10416BA68D}" type="presOf" srcId="{88BF9DF0-DD52-40DF-9E8E-94FE8D500B2A}" destId="{3439B97B-139E-4CE0-A6C3-55219C273950}" srcOrd="0" destOrd="0" presId="urn:microsoft.com/office/officeart/2005/8/layout/vList5"/>
    <dgm:cxn modelId="{036AD811-BF2C-45D3-8E25-E1AC58292B32}" type="presOf" srcId="{A4F02337-2D86-4389-B6D6-E1F457729F77}" destId="{A3B93E53-7D59-4887-B495-D30474BD8A57}" srcOrd="0" destOrd="0" presId="urn:microsoft.com/office/officeart/2005/8/layout/vList5"/>
    <dgm:cxn modelId="{27D22DE0-966B-4D95-8D30-C1552B28939E}" srcId="{B8147AC7-239D-48D9-AE33-09FFB793E2D0}" destId="{07CC8A4F-853F-4E40-807E-74C9A7233808}" srcOrd="11" destOrd="0" parTransId="{B2D676AF-F73F-47BC-93FD-32D3206D8466}" sibTransId="{E11BA74A-A044-4388-A40B-4ED4C5DDF5F9}"/>
    <dgm:cxn modelId="{98EFA643-BC03-4281-9E0E-F4CC58E0BC54}" srcId="{0AEBCDC1-396B-4612-8788-CA6CBF472C8B}" destId="{907F3E88-E0FF-4677-AEB0-A3F65246F1F9}" srcOrd="0" destOrd="0" parTransId="{8C773EE0-EC5D-46D7-B0F4-5487E45981ED}" sibTransId="{D31F015A-D233-4210-873A-2964FA3E0C89}"/>
    <dgm:cxn modelId="{D13087BA-00F3-4505-9AEB-9594FAF6412B}" type="presOf" srcId="{534A73D3-218A-43A4-95F1-1E12752C8037}" destId="{BB4E014E-6941-4390-87E7-87B688D80416}" srcOrd="0" destOrd="0" presId="urn:microsoft.com/office/officeart/2005/8/layout/vList5"/>
    <dgm:cxn modelId="{BF6D1733-B870-4B71-825E-72F95CB17AE4}" type="presOf" srcId="{0AEBCDC1-396B-4612-8788-CA6CBF472C8B}" destId="{2DE1361D-2C3D-4D2C-85F3-6E7A94B3F1A1}" srcOrd="0" destOrd="0" presId="urn:microsoft.com/office/officeart/2005/8/layout/vList5"/>
    <dgm:cxn modelId="{7D3026C0-5C27-47A8-8913-A80487B30662}" type="presOf" srcId="{07CC8A4F-853F-4E40-807E-74C9A7233808}" destId="{8788AB80-8C22-4D6E-9BA9-59EF4F406B3F}" srcOrd="0" destOrd="0" presId="urn:microsoft.com/office/officeart/2005/8/layout/vList5"/>
    <dgm:cxn modelId="{097B03CC-BDAD-41D1-9AA5-9FED1352D716}" srcId="{B8147AC7-239D-48D9-AE33-09FFB793E2D0}" destId="{0AEBCDC1-396B-4612-8788-CA6CBF472C8B}" srcOrd="10" destOrd="0" parTransId="{AF44EC9B-CE71-418D-B220-6DA3884D3C9F}" sibTransId="{0461393D-C81F-41CC-97AA-6590BAB5ABA9}"/>
    <dgm:cxn modelId="{54C8513B-A388-4D11-BB2F-6144AE0F5EF8}" type="presOf" srcId="{D44A1DB9-3506-494D-BC9F-4D4C72347564}" destId="{BE240DDD-3F5A-4C3C-9743-C9AB3B731069}" srcOrd="0" destOrd="0" presId="urn:microsoft.com/office/officeart/2005/8/layout/vList5"/>
    <dgm:cxn modelId="{0452CBD9-6733-4023-90B1-0652B2D0EA4C}" srcId="{6F2AB7FC-85F9-4D61-927F-82C4AEE131D9}" destId="{4D87F64F-010C-4A05-A5FE-67157BD3FEBC}" srcOrd="0" destOrd="0" parTransId="{FD9CE664-F66D-493E-A98C-457200A0AA2A}" sibTransId="{1B3C958A-C7C9-4CB2-B039-0CEDACFD1FB6}"/>
    <dgm:cxn modelId="{1A32061B-DFD9-4D6A-9DF6-FF9C6AAC192C}" type="presOf" srcId="{9AC634AE-669E-4A5E-90B3-6879504C8EAD}" destId="{D49EEB50-D318-4A72-BA82-A156523295D6}" srcOrd="0" destOrd="0" presId="urn:microsoft.com/office/officeart/2005/8/layout/vList5"/>
    <dgm:cxn modelId="{8CDEF695-D332-4488-9B00-80B2D0B82475}" type="presOf" srcId="{B8147AC7-239D-48D9-AE33-09FFB793E2D0}" destId="{AC802B6D-05FE-44EA-A718-8956269E3415}" srcOrd="0" destOrd="0" presId="urn:microsoft.com/office/officeart/2005/8/layout/vList5"/>
    <dgm:cxn modelId="{405BE076-B580-43AD-BD07-CFC3D62B4189}" srcId="{F95DDEA9-1F35-435D-815C-68C71624AED8}" destId="{534A73D3-218A-43A4-95F1-1E12752C8037}" srcOrd="0" destOrd="0" parTransId="{92E2EB99-3E05-46B6-A2CB-D554ACFB7710}" sibTransId="{EB885F16-0CDC-4EF5-AA6F-E89776853FE0}"/>
    <dgm:cxn modelId="{F711993C-59A8-486B-87C1-94F461A8ABC3}" type="presOf" srcId="{665D62EE-9820-4F2E-B48C-4ACAAD9D15BD}" destId="{2FB3A250-46E9-4585-B431-5A777859150D}" srcOrd="0" destOrd="0" presId="urn:microsoft.com/office/officeart/2005/8/layout/vList5"/>
    <dgm:cxn modelId="{0C0EE1EE-FA70-42C7-85E7-FAA78F1FF173}" srcId="{B8147AC7-239D-48D9-AE33-09FFB793E2D0}" destId="{A237F7DD-B0D0-49E4-85BB-A33F345C451F}" srcOrd="2" destOrd="0" parTransId="{EE590D41-9688-4C64-AF50-6179BD2B61A5}" sibTransId="{A586F529-553C-4309-9DFC-DFA515C895B3}"/>
    <dgm:cxn modelId="{37A3E64A-E845-45AA-8CCA-BA6953CDEE59}" srcId="{FCFC19B4-9DBA-451B-B667-BF4636909ED2}" destId="{4B656A8D-81FB-4E23-8A8A-A2A162152180}" srcOrd="0" destOrd="0" parTransId="{6B39AB7B-7A5E-49EF-8C00-237251FA0C7A}" sibTransId="{F1F3E570-D922-43F3-A247-D6F1BFE2426A}"/>
    <dgm:cxn modelId="{44021B60-616A-4363-87FD-9D1ED427D05E}" type="presOf" srcId="{2CC99CAC-76C2-4FF9-B2D3-3EF9215BE9CB}" destId="{BE8F4950-3D99-4AD0-B40F-C2CD85BF8A7B}" srcOrd="0" destOrd="0" presId="urn:microsoft.com/office/officeart/2005/8/layout/vList5"/>
    <dgm:cxn modelId="{AE7983F4-5BEE-4F07-8EFA-5901859A087C}" srcId="{86F45E29-6699-4087-92D0-8C24972A9C3A}" destId="{3A515422-1C69-4FB9-8122-FA89C4AA0378}" srcOrd="0" destOrd="0" parTransId="{ABD7A0C3-FEEA-49FB-B163-1AB282AECCBE}" sibTransId="{D0B7F791-3655-48CB-B076-8F0D30021AB2}"/>
    <dgm:cxn modelId="{286D95C0-BD95-456A-9C68-2E6D2B8683F3}" srcId="{B8147AC7-239D-48D9-AE33-09FFB793E2D0}" destId="{2580A4FE-47CA-4FE4-BDF6-920CE5D43052}" srcOrd="0" destOrd="0" parTransId="{B5A5EC3A-6081-4D95-BE8A-14260996EAC8}" sibTransId="{3579DD26-964E-4DDA-9A5A-0AA11874085A}"/>
    <dgm:cxn modelId="{EB6000E4-2A57-4E11-AD9F-ABF138B45107}" srcId="{B8147AC7-239D-48D9-AE33-09FFB793E2D0}" destId="{2CC99CAC-76C2-4FF9-B2D3-3EF9215BE9CB}" srcOrd="4" destOrd="0" parTransId="{3309E059-0711-4E59-91ED-66ACFC3EE678}" sibTransId="{9B8504F7-01CA-4CF5-8187-7D5FCC19C473}"/>
    <dgm:cxn modelId="{87526202-1DE7-45F7-94E8-2224B8E129CA}" type="presOf" srcId="{A237F7DD-B0D0-49E4-85BB-A33F345C451F}" destId="{CA3F79D2-CAC4-46B5-AFDD-1A7053F938AC}" srcOrd="0" destOrd="0" presId="urn:microsoft.com/office/officeart/2005/8/layout/vList5"/>
    <dgm:cxn modelId="{0070B96A-147C-4CF4-886B-C106B19EF7F6}" type="presOf" srcId="{FCFC19B4-9DBA-451B-B667-BF4636909ED2}" destId="{E9FD7B63-9635-4983-B459-4EB6F719B2BC}" srcOrd="0" destOrd="0" presId="urn:microsoft.com/office/officeart/2005/8/layout/vList5"/>
    <dgm:cxn modelId="{40F73FFD-F643-4768-A104-FA95A8702CC9}" srcId="{2CC99CAC-76C2-4FF9-B2D3-3EF9215BE9CB}" destId="{88BF9DF0-DD52-40DF-9E8E-94FE8D500B2A}" srcOrd="0" destOrd="0" parTransId="{D5BD393F-57CD-4B02-A0D4-12446F481A3C}" sibTransId="{97A18CFE-8AA2-4147-B1DE-C60A368FC8AA}"/>
    <dgm:cxn modelId="{FA0734ED-6B28-42BF-A683-73077A4B849F}" type="presOf" srcId="{6FE31241-AE4B-4A11-BABC-AEBD13BE4744}" destId="{4FEFF47F-A41D-46B6-A700-0B1C5FB98C4F}" srcOrd="0" destOrd="0" presId="urn:microsoft.com/office/officeart/2005/8/layout/vList5"/>
    <dgm:cxn modelId="{04BFF6FE-C93B-4DB4-8665-E790C5CD9AA8}" type="presOf" srcId="{375F9F11-7E46-4356-8652-00B2278C8FBC}" destId="{7BCECB97-EC0A-46DF-B568-5343A4363A3E}" srcOrd="0" destOrd="0" presId="urn:microsoft.com/office/officeart/2005/8/layout/vList5"/>
    <dgm:cxn modelId="{882E6163-033E-4B35-BCAC-6B303B0B74BF}" type="presOf" srcId="{4D87F64F-010C-4A05-A5FE-67157BD3FEBC}" destId="{2D9E5AD6-47AF-4161-95A0-9A84DE818950}" srcOrd="0" destOrd="0" presId="urn:microsoft.com/office/officeart/2005/8/layout/vList5"/>
    <dgm:cxn modelId="{925FFCC4-595B-4978-ACC6-28522DCDBC14}" srcId="{B8147AC7-239D-48D9-AE33-09FFB793E2D0}" destId="{FCFC19B4-9DBA-451B-B667-BF4636909ED2}" srcOrd="5" destOrd="0" parTransId="{D65D0D6A-078A-4ED3-87B5-AC0EA46ED9A7}" sibTransId="{113CFDC8-D98F-45F4-AD73-D6B0AF0B8C30}"/>
    <dgm:cxn modelId="{9503BBAC-A090-4F8A-B4CB-55A5B10BA0F7}" type="presOf" srcId="{F95DDEA9-1F35-435D-815C-68C71624AED8}" destId="{F8B1C159-2A2C-4308-A33F-321D29F218BD}" srcOrd="0" destOrd="0" presId="urn:microsoft.com/office/officeart/2005/8/layout/vList5"/>
    <dgm:cxn modelId="{9A032EBB-745B-4E23-91D7-CAB7C9653E3F}" type="presOf" srcId="{D142977A-18C0-4A80-871A-6D6F9E8F645F}" destId="{1B1AC6B2-D26A-4253-81E9-0CE0E809EA82}" srcOrd="0" destOrd="0" presId="urn:microsoft.com/office/officeart/2005/8/layout/vList5"/>
    <dgm:cxn modelId="{B2336858-B6B0-4F60-85FC-D2AFA118B019}" type="presOf" srcId="{88EC9CD7-D1C3-4118-AB4C-F0412E8434D4}" destId="{E0B08610-9C27-4239-BD62-4C28B9BC1F2B}" srcOrd="0" destOrd="0" presId="urn:microsoft.com/office/officeart/2005/8/layout/vList5"/>
    <dgm:cxn modelId="{2C0E86AD-D31B-403A-A599-4CD6F255B015}" type="presOf" srcId="{4B656A8D-81FB-4E23-8A8A-A2A162152180}" destId="{739EBBE6-B105-4516-BFAD-BCECA1316A64}" srcOrd="0" destOrd="0" presId="urn:microsoft.com/office/officeart/2005/8/layout/vList5"/>
    <dgm:cxn modelId="{A876F608-4FA4-4B0F-9A9F-FCA576F6E425}" type="presOf" srcId="{3B81C527-04D7-4556-958D-4FAE20FABD74}" destId="{B5A38D83-DA17-4F53-A728-9184F580A501}" srcOrd="0" destOrd="0" presId="urn:microsoft.com/office/officeart/2005/8/layout/vList5"/>
    <dgm:cxn modelId="{8D92C1EE-F861-4AD2-B86B-01D10035F68A}" srcId="{D142977A-18C0-4A80-871A-6D6F9E8F645F}" destId="{7A05F83A-8FD6-4993-99D7-39AF1D93376B}" srcOrd="0" destOrd="0" parTransId="{C5E7560A-3231-4112-95F3-5038031084B1}" sibTransId="{E174E085-AB9D-4E96-88A2-28BB63BE75B4}"/>
    <dgm:cxn modelId="{C4B68261-14C4-4272-AFD1-114F7316FBE9}" srcId="{B8147AC7-239D-48D9-AE33-09FFB793E2D0}" destId="{6F2AB7FC-85F9-4D61-927F-82C4AEE131D9}" srcOrd="8" destOrd="0" parTransId="{79BCA84B-45DD-47CE-A42E-CB17E1AD08F5}" sibTransId="{0B3FA1A3-FEBF-47C2-A53C-E91F53D649E8}"/>
    <dgm:cxn modelId="{6BDE7337-BA2D-4913-A960-1976C6782C14}" srcId="{B8147AC7-239D-48D9-AE33-09FFB793E2D0}" destId="{86F45E29-6699-4087-92D0-8C24972A9C3A}" srcOrd="6" destOrd="0" parTransId="{FCF950D8-B7F3-4C0F-8813-B4C3FF7A8EB8}" sibTransId="{880C71D8-E2BF-439B-BF80-7EDDADF56DDD}"/>
    <dgm:cxn modelId="{1FC31FB3-9F4E-4FC4-9702-FADE9128B0AA}" srcId="{2580A4FE-47CA-4FE4-BDF6-920CE5D43052}" destId="{A4F02337-2D86-4389-B6D6-E1F457729F77}" srcOrd="0" destOrd="0" parTransId="{151FD107-AD18-4232-ABBE-A039AE190A04}" sibTransId="{FEE21EAC-6303-4B0C-A65C-DE4179C33652}"/>
    <dgm:cxn modelId="{5D1C2C1A-9C18-4351-8850-F2E1B2613F51}" srcId="{B8147AC7-239D-48D9-AE33-09FFB793E2D0}" destId="{D142977A-18C0-4A80-871A-6D6F9E8F645F}" srcOrd="9" destOrd="0" parTransId="{427651BA-CAF0-4F26-BA54-2F952F17CCBD}" sibTransId="{B5A2A56D-849B-42AC-A2E5-21631A2A543B}"/>
    <dgm:cxn modelId="{ACACC2AC-F65A-44CC-8BDF-A15224910DFB}" srcId="{07CC8A4F-853F-4E40-807E-74C9A7233808}" destId="{14700135-2A3E-4780-AF33-3F7118473BE5}" srcOrd="0" destOrd="0" parTransId="{48D67B63-4233-4C35-91A7-F5DE193CF932}" sibTransId="{FCE729B7-B4C8-40AA-9FC9-23E652E42F51}"/>
    <dgm:cxn modelId="{C1A1E9F4-161F-4755-8951-955745DB2EFD}" srcId="{B8147AC7-239D-48D9-AE33-09FFB793E2D0}" destId="{375F9F11-7E46-4356-8652-00B2278C8FBC}" srcOrd="3" destOrd="0" parTransId="{260703E6-4069-4B96-A48E-DAB22B3BD4BE}" sibTransId="{607973D6-4600-4C83-AD0F-EA4CA436A14E}"/>
    <dgm:cxn modelId="{2935E321-494D-46B6-A051-885C0F1D63FB}" type="presOf" srcId="{3A515422-1C69-4FB9-8122-FA89C4AA0378}" destId="{0C1D3E8D-D84B-452F-B9A4-9E4E2EBC3C23}" srcOrd="0" destOrd="0" presId="urn:microsoft.com/office/officeart/2005/8/layout/vList5"/>
    <dgm:cxn modelId="{9CDBEE72-C99F-45AC-9CC9-68CC834ACE8A}" type="presOf" srcId="{907F3E88-E0FF-4677-AEB0-A3F65246F1F9}" destId="{65168E01-56D1-46A5-B81E-0679BFF113F5}" srcOrd="0" destOrd="0" presId="urn:microsoft.com/office/officeart/2005/8/layout/vList5"/>
    <dgm:cxn modelId="{134F4A3C-AD1E-47B6-94D7-DBDCB7C38E35}" srcId="{B8147AC7-239D-48D9-AE33-09FFB793E2D0}" destId="{3B81C527-04D7-4556-958D-4FAE20FABD74}" srcOrd="7" destOrd="0" parTransId="{4D15EF2B-8F2B-4C3F-B726-AE60C80DD671}" sibTransId="{553DD45D-99EF-4A6A-AA0C-A3864708B5CA}"/>
    <dgm:cxn modelId="{D098F6AC-8A1F-4F9F-8E6E-7C652228B680}" type="presOf" srcId="{2580A4FE-47CA-4FE4-BDF6-920CE5D43052}" destId="{516F6CCE-879D-4181-AFAC-0BF051248E9F}" srcOrd="0" destOrd="0" presId="urn:microsoft.com/office/officeart/2005/8/layout/vList5"/>
    <dgm:cxn modelId="{58E9BC6E-B31C-4B67-9927-32FED3B661B1}" srcId="{3B81C527-04D7-4556-958D-4FAE20FABD74}" destId="{9AC634AE-669E-4A5E-90B3-6879504C8EAD}" srcOrd="0" destOrd="0" parTransId="{459BF5B8-8B31-4FC5-BF11-A8AC8CB13F59}" sibTransId="{740108CA-8416-446B-8336-7BB40932D0C4}"/>
    <dgm:cxn modelId="{5B9BBBF7-42FF-41B0-8442-D746DC9A41E3}" srcId="{375F9F11-7E46-4356-8652-00B2278C8FBC}" destId="{88EC9CD7-D1C3-4118-AB4C-F0412E8434D4}" srcOrd="0" destOrd="0" parTransId="{BC632B12-20D1-454C-9B24-F35D84D82030}" sibTransId="{635E9C0C-E64F-4358-B33E-E1EBF9C6BA49}"/>
    <dgm:cxn modelId="{56F35B88-3BAC-4937-B22E-8C46D578FCE3}" srcId="{B8147AC7-239D-48D9-AE33-09FFB793E2D0}" destId="{6FE31241-AE4B-4A11-BABC-AEBD13BE4744}" srcOrd="12" destOrd="0" parTransId="{794739E0-3319-41C6-B71E-5F1F03EE9659}" sibTransId="{75E9592A-37C4-42B6-BD9A-70D949D3EBC5}"/>
    <dgm:cxn modelId="{273D1416-6E00-4E6C-9DB7-31F33906EE3A}" srcId="{B8147AC7-239D-48D9-AE33-09FFB793E2D0}" destId="{F95DDEA9-1F35-435D-815C-68C71624AED8}" srcOrd="1" destOrd="0" parTransId="{18DFBE45-DA74-4269-918D-C1438917BC42}" sibTransId="{2897CD99-8385-4ED2-8A03-00583DC4882C}"/>
    <dgm:cxn modelId="{F3A9621A-D125-4393-A675-7E490358079A}" type="presParOf" srcId="{AC802B6D-05FE-44EA-A718-8956269E3415}" destId="{2E7F4635-4C2E-4787-B262-2C6523E4F28A}" srcOrd="0" destOrd="0" presId="urn:microsoft.com/office/officeart/2005/8/layout/vList5"/>
    <dgm:cxn modelId="{1FED5ED2-7D2C-4A14-8637-49523B6095BE}" type="presParOf" srcId="{2E7F4635-4C2E-4787-B262-2C6523E4F28A}" destId="{516F6CCE-879D-4181-AFAC-0BF051248E9F}" srcOrd="0" destOrd="0" presId="urn:microsoft.com/office/officeart/2005/8/layout/vList5"/>
    <dgm:cxn modelId="{05D4BDBC-0284-4954-AD1C-263E5F99433B}" type="presParOf" srcId="{2E7F4635-4C2E-4787-B262-2C6523E4F28A}" destId="{A3B93E53-7D59-4887-B495-D30474BD8A57}" srcOrd="1" destOrd="0" presId="urn:microsoft.com/office/officeart/2005/8/layout/vList5"/>
    <dgm:cxn modelId="{9BE8FC0D-3CE1-4218-A962-45401D412B95}" type="presParOf" srcId="{AC802B6D-05FE-44EA-A718-8956269E3415}" destId="{168D1C24-424F-4779-A5D1-2F6070A33D28}" srcOrd="1" destOrd="0" presId="urn:microsoft.com/office/officeart/2005/8/layout/vList5"/>
    <dgm:cxn modelId="{4ED4DD48-0D9B-4657-AF74-D50773373E11}" type="presParOf" srcId="{AC802B6D-05FE-44EA-A718-8956269E3415}" destId="{1F36991F-BCBE-403A-9179-292D4BE89B1E}" srcOrd="2" destOrd="0" presId="urn:microsoft.com/office/officeart/2005/8/layout/vList5"/>
    <dgm:cxn modelId="{0B72C528-852F-4F26-AB16-4C72BCB04663}" type="presParOf" srcId="{1F36991F-BCBE-403A-9179-292D4BE89B1E}" destId="{F8B1C159-2A2C-4308-A33F-321D29F218BD}" srcOrd="0" destOrd="0" presId="urn:microsoft.com/office/officeart/2005/8/layout/vList5"/>
    <dgm:cxn modelId="{5F9A9C10-EF2A-4975-A444-F72ED28CE9E4}" type="presParOf" srcId="{1F36991F-BCBE-403A-9179-292D4BE89B1E}" destId="{BB4E014E-6941-4390-87E7-87B688D80416}" srcOrd="1" destOrd="0" presId="urn:microsoft.com/office/officeart/2005/8/layout/vList5"/>
    <dgm:cxn modelId="{9578421C-AC88-428B-A524-2DF9705B2575}" type="presParOf" srcId="{AC802B6D-05FE-44EA-A718-8956269E3415}" destId="{82BEACF2-ACD2-4F07-825F-A2A5717B60A9}" srcOrd="3" destOrd="0" presId="urn:microsoft.com/office/officeart/2005/8/layout/vList5"/>
    <dgm:cxn modelId="{3ECFAA86-9ACC-46A4-B84D-E2C660D21C0C}" type="presParOf" srcId="{AC802B6D-05FE-44EA-A718-8956269E3415}" destId="{2BA910BC-CCA0-4B1E-A062-FCC36FAC4332}" srcOrd="4" destOrd="0" presId="urn:microsoft.com/office/officeart/2005/8/layout/vList5"/>
    <dgm:cxn modelId="{FDD797F8-45C3-49AB-9691-CA6ECD20D96F}" type="presParOf" srcId="{2BA910BC-CCA0-4B1E-A062-FCC36FAC4332}" destId="{CA3F79D2-CAC4-46B5-AFDD-1A7053F938AC}" srcOrd="0" destOrd="0" presId="urn:microsoft.com/office/officeart/2005/8/layout/vList5"/>
    <dgm:cxn modelId="{0BBE0BC9-BEF0-4145-A1E9-45407C5D0A8F}" type="presParOf" srcId="{2BA910BC-CCA0-4B1E-A062-FCC36FAC4332}" destId="{2FB3A250-46E9-4585-B431-5A777859150D}" srcOrd="1" destOrd="0" presId="urn:microsoft.com/office/officeart/2005/8/layout/vList5"/>
    <dgm:cxn modelId="{C6E70EA2-731E-435F-A781-7E4F730E41F2}" type="presParOf" srcId="{AC802B6D-05FE-44EA-A718-8956269E3415}" destId="{D791F288-B052-41F8-A525-E52EAB9C249B}" srcOrd="5" destOrd="0" presId="urn:microsoft.com/office/officeart/2005/8/layout/vList5"/>
    <dgm:cxn modelId="{77A7D045-1722-40D8-99EA-6A02CBE57340}" type="presParOf" srcId="{AC802B6D-05FE-44EA-A718-8956269E3415}" destId="{2BE8AA48-AA0D-4660-A24E-CC40DE3FFB20}" srcOrd="6" destOrd="0" presId="urn:microsoft.com/office/officeart/2005/8/layout/vList5"/>
    <dgm:cxn modelId="{960AF80A-B73B-4DA0-BA2D-68B122594402}" type="presParOf" srcId="{2BE8AA48-AA0D-4660-A24E-CC40DE3FFB20}" destId="{7BCECB97-EC0A-46DF-B568-5343A4363A3E}" srcOrd="0" destOrd="0" presId="urn:microsoft.com/office/officeart/2005/8/layout/vList5"/>
    <dgm:cxn modelId="{724FAFA9-352C-4CDB-B0C9-19E1556E5DA9}" type="presParOf" srcId="{2BE8AA48-AA0D-4660-A24E-CC40DE3FFB20}" destId="{E0B08610-9C27-4239-BD62-4C28B9BC1F2B}" srcOrd="1" destOrd="0" presId="urn:microsoft.com/office/officeart/2005/8/layout/vList5"/>
    <dgm:cxn modelId="{AAF0DD30-8529-475F-91BF-5599E08F89D8}" type="presParOf" srcId="{AC802B6D-05FE-44EA-A718-8956269E3415}" destId="{514A2F58-8F00-412C-BE5A-6B089AAA42DE}" srcOrd="7" destOrd="0" presId="urn:microsoft.com/office/officeart/2005/8/layout/vList5"/>
    <dgm:cxn modelId="{BFF70655-CE29-454E-9466-A607F780ECC7}" type="presParOf" srcId="{AC802B6D-05FE-44EA-A718-8956269E3415}" destId="{6175AE93-8A3B-4483-B139-363FD9D7A9ED}" srcOrd="8" destOrd="0" presId="urn:microsoft.com/office/officeart/2005/8/layout/vList5"/>
    <dgm:cxn modelId="{98752C69-EC6B-4F51-AEF1-6634F3776AED}" type="presParOf" srcId="{6175AE93-8A3B-4483-B139-363FD9D7A9ED}" destId="{BE8F4950-3D99-4AD0-B40F-C2CD85BF8A7B}" srcOrd="0" destOrd="0" presId="urn:microsoft.com/office/officeart/2005/8/layout/vList5"/>
    <dgm:cxn modelId="{FF2231EF-C6D2-47AF-AA2A-E15005ABE341}" type="presParOf" srcId="{6175AE93-8A3B-4483-B139-363FD9D7A9ED}" destId="{3439B97B-139E-4CE0-A6C3-55219C273950}" srcOrd="1" destOrd="0" presId="urn:microsoft.com/office/officeart/2005/8/layout/vList5"/>
    <dgm:cxn modelId="{AC386B7C-17A2-4D45-A2AC-8EF831147703}" type="presParOf" srcId="{AC802B6D-05FE-44EA-A718-8956269E3415}" destId="{DF9CAFFB-DF8E-4CDF-BF41-2B55F5258811}" srcOrd="9" destOrd="0" presId="urn:microsoft.com/office/officeart/2005/8/layout/vList5"/>
    <dgm:cxn modelId="{AA92BB94-154C-4709-9C31-37D7683E6F15}" type="presParOf" srcId="{AC802B6D-05FE-44EA-A718-8956269E3415}" destId="{F17520C0-EB02-4D46-A9A5-77DD6DCF6FEC}" srcOrd="10" destOrd="0" presId="urn:microsoft.com/office/officeart/2005/8/layout/vList5"/>
    <dgm:cxn modelId="{881560CF-CCA7-4C31-9D0B-C0EE4A0FCD4E}" type="presParOf" srcId="{F17520C0-EB02-4D46-A9A5-77DD6DCF6FEC}" destId="{E9FD7B63-9635-4983-B459-4EB6F719B2BC}" srcOrd="0" destOrd="0" presId="urn:microsoft.com/office/officeart/2005/8/layout/vList5"/>
    <dgm:cxn modelId="{EB24C9EF-F1EA-4B64-B8CE-07968AB62028}" type="presParOf" srcId="{F17520C0-EB02-4D46-A9A5-77DD6DCF6FEC}" destId="{739EBBE6-B105-4516-BFAD-BCECA1316A64}" srcOrd="1" destOrd="0" presId="urn:microsoft.com/office/officeart/2005/8/layout/vList5"/>
    <dgm:cxn modelId="{3BDCA0E5-0CB5-49FB-A19C-35E3C965711E}" type="presParOf" srcId="{AC802B6D-05FE-44EA-A718-8956269E3415}" destId="{4518962E-AEC0-4A6F-8578-F0C50AAA56E1}" srcOrd="11" destOrd="0" presId="urn:microsoft.com/office/officeart/2005/8/layout/vList5"/>
    <dgm:cxn modelId="{E09EAC0C-77C0-48A2-9EA4-C469CB7D08FE}" type="presParOf" srcId="{AC802B6D-05FE-44EA-A718-8956269E3415}" destId="{A734FA13-8DBB-434B-A57B-113D3BCD6683}" srcOrd="12" destOrd="0" presId="urn:microsoft.com/office/officeart/2005/8/layout/vList5"/>
    <dgm:cxn modelId="{9475A0A9-627D-4A5E-8817-A4705B03D207}" type="presParOf" srcId="{A734FA13-8DBB-434B-A57B-113D3BCD6683}" destId="{DA3FF798-44BD-4A97-9748-BCB05BBD56AB}" srcOrd="0" destOrd="0" presId="urn:microsoft.com/office/officeart/2005/8/layout/vList5"/>
    <dgm:cxn modelId="{CCF9A79A-CA62-4911-BC0A-2DDA01517B5B}" type="presParOf" srcId="{A734FA13-8DBB-434B-A57B-113D3BCD6683}" destId="{0C1D3E8D-D84B-452F-B9A4-9E4E2EBC3C23}" srcOrd="1" destOrd="0" presId="urn:microsoft.com/office/officeart/2005/8/layout/vList5"/>
    <dgm:cxn modelId="{6A1FAC15-1BF8-41B3-B417-99C688705C07}" type="presParOf" srcId="{AC802B6D-05FE-44EA-A718-8956269E3415}" destId="{D27A7A14-B4AC-4517-ABC8-7B4F24629E13}" srcOrd="13" destOrd="0" presId="urn:microsoft.com/office/officeart/2005/8/layout/vList5"/>
    <dgm:cxn modelId="{AACB1471-9CC3-4E1F-8F21-9C8AD6517069}" type="presParOf" srcId="{AC802B6D-05FE-44EA-A718-8956269E3415}" destId="{DAD5D10A-A266-4F86-9838-F3C3D9573D5F}" srcOrd="14" destOrd="0" presId="urn:microsoft.com/office/officeart/2005/8/layout/vList5"/>
    <dgm:cxn modelId="{447CD4A4-3E4F-4A9B-853F-B8FA6153070D}" type="presParOf" srcId="{DAD5D10A-A266-4F86-9838-F3C3D9573D5F}" destId="{B5A38D83-DA17-4F53-A728-9184F580A501}" srcOrd="0" destOrd="0" presId="urn:microsoft.com/office/officeart/2005/8/layout/vList5"/>
    <dgm:cxn modelId="{E77D73B1-9C24-4467-A7AE-D13416AE89A1}" type="presParOf" srcId="{DAD5D10A-A266-4F86-9838-F3C3D9573D5F}" destId="{D49EEB50-D318-4A72-BA82-A156523295D6}" srcOrd="1" destOrd="0" presId="urn:microsoft.com/office/officeart/2005/8/layout/vList5"/>
    <dgm:cxn modelId="{B595416E-1C79-4A41-8A39-515BB3E4A262}" type="presParOf" srcId="{AC802B6D-05FE-44EA-A718-8956269E3415}" destId="{DBD0BE9F-3553-4649-AC84-538779EB1517}" srcOrd="15" destOrd="0" presId="urn:microsoft.com/office/officeart/2005/8/layout/vList5"/>
    <dgm:cxn modelId="{835E97BB-6EA2-4965-AAD1-2C8A81B2906A}" type="presParOf" srcId="{AC802B6D-05FE-44EA-A718-8956269E3415}" destId="{08A395AD-2EBB-4A5D-A5C5-61998BC933C3}" srcOrd="16" destOrd="0" presId="urn:microsoft.com/office/officeart/2005/8/layout/vList5"/>
    <dgm:cxn modelId="{5B7ED807-6202-4BE1-8E48-2727BDBA7A38}" type="presParOf" srcId="{08A395AD-2EBB-4A5D-A5C5-61998BC933C3}" destId="{C2C30B8C-A167-48D6-982F-910AC657B712}" srcOrd="0" destOrd="0" presId="urn:microsoft.com/office/officeart/2005/8/layout/vList5"/>
    <dgm:cxn modelId="{333E82EE-4080-4CF7-8357-6D87951ABE49}" type="presParOf" srcId="{08A395AD-2EBB-4A5D-A5C5-61998BC933C3}" destId="{2D9E5AD6-47AF-4161-95A0-9A84DE818950}" srcOrd="1" destOrd="0" presId="urn:microsoft.com/office/officeart/2005/8/layout/vList5"/>
    <dgm:cxn modelId="{31E61B05-AAD3-4146-9F09-98E6F25CBE3D}" type="presParOf" srcId="{AC802B6D-05FE-44EA-A718-8956269E3415}" destId="{0397F2EA-70A2-405B-A2EF-9E107DBCDC38}" srcOrd="17" destOrd="0" presId="urn:microsoft.com/office/officeart/2005/8/layout/vList5"/>
    <dgm:cxn modelId="{F9111486-571A-4BDA-A764-A535C5BC0B80}" type="presParOf" srcId="{AC802B6D-05FE-44EA-A718-8956269E3415}" destId="{1210FE98-8CED-491A-927F-7CA9004599BA}" srcOrd="18" destOrd="0" presId="urn:microsoft.com/office/officeart/2005/8/layout/vList5"/>
    <dgm:cxn modelId="{63D67585-066E-4BF2-B19D-A1C3DF00BAA3}" type="presParOf" srcId="{1210FE98-8CED-491A-927F-7CA9004599BA}" destId="{1B1AC6B2-D26A-4253-81E9-0CE0E809EA82}" srcOrd="0" destOrd="0" presId="urn:microsoft.com/office/officeart/2005/8/layout/vList5"/>
    <dgm:cxn modelId="{669DEEE3-197B-48ED-9127-98212A1C876F}" type="presParOf" srcId="{1210FE98-8CED-491A-927F-7CA9004599BA}" destId="{6D7683D8-B3A6-473C-B27D-9FBE359DE044}" srcOrd="1" destOrd="0" presId="urn:microsoft.com/office/officeart/2005/8/layout/vList5"/>
    <dgm:cxn modelId="{3A2DF9E2-0484-4992-8FEC-07884ED2CEC8}" type="presParOf" srcId="{AC802B6D-05FE-44EA-A718-8956269E3415}" destId="{A8374830-05F9-48F9-B695-FE418DD968F0}" srcOrd="19" destOrd="0" presId="urn:microsoft.com/office/officeart/2005/8/layout/vList5"/>
    <dgm:cxn modelId="{3AE0A1F6-AE71-42D8-93C3-51F06E77599E}" type="presParOf" srcId="{AC802B6D-05FE-44EA-A718-8956269E3415}" destId="{56D27702-60F7-4262-825C-27B7094EB983}" srcOrd="20" destOrd="0" presId="urn:microsoft.com/office/officeart/2005/8/layout/vList5"/>
    <dgm:cxn modelId="{46079BF3-7774-4E7A-B495-98C27C9A9AD4}" type="presParOf" srcId="{56D27702-60F7-4262-825C-27B7094EB983}" destId="{2DE1361D-2C3D-4D2C-85F3-6E7A94B3F1A1}" srcOrd="0" destOrd="0" presId="urn:microsoft.com/office/officeart/2005/8/layout/vList5"/>
    <dgm:cxn modelId="{03180BAE-0087-4D35-8712-2C5812A77379}" type="presParOf" srcId="{56D27702-60F7-4262-825C-27B7094EB983}" destId="{65168E01-56D1-46A5-B81E-0679BFF113F5}" srcOrd="1" destOrd="0" presId="urn:microsoft.com/office/officeart/2005/8/layout/vList5"/>
    <dgm:cxn modelId="{332C9F91-BF17-4D76-BDC0-311A3D5FC74B}" type="presParOf" srcId="{AC802B6D-05FE-44EA-A718-8956269E3415}" destId="{41FD1681-19B7-45E7-BC6C-16AC6CB285A5}" srcOrd="21" destOrd="0" presId="urn:microsoft.com/office/officeart/2005/8/layout/vList5"/>
    <dgm:cxn modelId="{CDDA50CA-7CFF-418B-B631-9B39CF50F83A}" type="presParOf" srcId="{AC802B6D-05FE-44EA-A718-8956269E3415}" destId="{9041C482-833A-4A85-8F10-C96167AD63EE}" srcOrd="22" destOrd="0" presId="urn:microsoft.com/office/officeart/2005/8/layout/vList5"/>
    <dgm:cxn modelId="{06359773-0412-46EA-AC7B-39759E7403F4}" type="presParOf" srcId="{9041C482-833A-4A85-8F10-C96167AD63EE}" destId="{8788AB80-8C22-4D6E-9BA9-59EF4F406B3F}" srcOrd="0" destOrd="0" presId="urn:microsoft.com/office/officeart/2005/8/layout/vList5"/>
    <dgm:cxn modelId="{3BBC83A7-884D-42F2-B0D4-23112877E410}" type="presParOf" srcId="{9041C482-833A-4A85-8F10-C96167AD63EE}" destId="{7C630ADB-80F9-4AD3-B3CF-1B61FF1F4F32}" srcOrd="1" destOrd="0" presId="urn:microsoft.com/office/officeart/2005/8/layout/vList5"/>
    <dgm:cxn modelId="{70ED9DFC-B0ED-4592-BA6F-222CE551D91C}" type="presParOf" srcId="{AC802B6D-05FE-44EA-A718-8956269E3415}" destId="{06030A1F-93CE-4EB1-BFAA-17BCFD0E86F5}" srcOrd="23" destOrd="0" presId="urn:microsoft.com/office/officeart/2005/8/layout/vList5"/>
    <dgm:cxn modelId="{8D779C81-A6C2-4532-A0EC-8CB363F4D8B9}" type="presParOf" srcId="{AC802B6D-05FE-44EA-A718-8956269E3415}" destId="{0F4E3527-C9EA-45A2-B3EA-BF156F9558C7}" srcOrd="24" destOrd="0" presId="urn:microsoft.com/office/officeart/2005/8/layout/vList5"/>
    <dgm:cxn modelId="{1F7B65EB-8BE8-4BBF-BC7B-F42DF4E7E215}" type="presParOf" srcId="{0F4E3527-C9EA-45A2-B3EA-BF156F9558C7}" destId="{4FEFF47F-A41D-46B6-A700-0B1C5FB98C4F}" srcOrd="0" destOrd="0" presId="urn:microsoft.com/office/officeart/2005/8/layout/vList5"/>
    <dgm:cxn modelId="{0776D399-2C35-45D4-8927-8D5826899E6F}" type="presParOf" srcId="{0F4E3527-C9EA-45A2-B3EA-BF156F9558C7}" destId="{BE240DDD-3F5A-4C3C-9743-C9AB3B731069}" srcOrd="1" destOrd="0" presId="urn:microsoft.com/office/officeart/2005/8/layout/vList5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BA347C0-4D48-4193-8E03-6A18C475458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8830C4-97F9-42FE-BAA0-D02F32B2402C}">
      <dgm:prSet/>
      <dgm:spPr/>
      <dgm:t>
        <a:bodyPr/>
        <a:lstStyle/>
        <a:p>
          <a:pPr rtl="0"/>
          <a:r>
            <a:rPr lang="en-US" dirty="0" smtClean="0"/>
            <a:t>ADVANCE LICENCE </a:t>
          </a:r>
          <a:endParaRPr lang="en-US" dirty="0"/>
        </a:p>
      </dgm:t>
    </dgm:pt>
    <dgm:pt modelId="{BCCE52BF-2941-456C-89D3-4855CDB82B93}" type="parTrans" cxnId="{A32D6A52-4B6B-4AFA-8DBC-AA14424FF1BB}">
      <dgm:prSet/>
      <dgm:spPr/>
      <dgm:t>
        <a:bodyPr/>
        <a:lstStyle/>
        <a:p>
          <a:endParaRPr lang="en-US"/>
        </a:p>
      </dgm:t>
    </dgm:pt>
    <dgm:pt modelId="{D654940D-9E6F-4CFE-98FE-4CD2FE8ACEF1}" type="sibTrans" cxnId="{A32D6A52-4B6B-4AFA-8DBC-AA14424FF1BB}">
      <dgm:prSet/>
      <dgm:spPr/>
      <dgm:t>
        <a:bodyPr/>
        <a:lstStyle/>
        <a:p>
          <a:endParaRPr lang="en-US"/>
        </a:p>
      </dgm:t>
    </dgm:pt>
    <dgm:pt modelId="{1E62F325-3E3F-4CAA-B061-C9FF2BB5B284}">
      <dgm:prSet/>
      <dgm:spPr/>
      <dgm:t>
        <a:bodyPr/>
        <a:lstStyle/>
        <a:p>
          <a:pPr rtl="0"/>
          <a:r>
            <a:rPr lang="en-US" dirty="0" smtClean="0"/>
            <a:t>ISSUE</a:t>
          </a:r>
          <a:endParaRPr lang="en-US" dirty="0"/>
        </a:p>
      </dgm:t>
    </dgm:pt>
    <dgm:pt modelId="{461DA32C-41C0-42C4-B5DF-C9D1C32B87D7}" type="parTrans" cxnId="{B0906E8A-CE6B-46D3-8335-DCD46955D581}">
      <dgm:prSet/>
      <dgm:spPr/>
      <dgm:t>
        <a:bodyPr/>
        <a:lstStyle/>
        <a:p>
          <a:endParaRPr lang="en-US"/>
        </a:p>
      </dgm:t>
    </dgm:pt>
    <dgm:pt modelId="{7F328133-C691-4F71-A63B-8ABE6CAE5A53}" type="sibTrans" cxnId="{B0906E8A-CE6B-46D3-8335-DCD46955D581}">
      <dgm:prSet/>
      <dgm:spPr/>
      <dgm:t>
        <a:bodyPr/>
        <a:lstStyle/>
        <a:p>
          <a:endParaRPr lang="en-US"/>
        </a:p>
      </dgm:t>
    </dgm:pt>
    <dgm:pt modelId="{E9EFFDAC-68DA-402F-8543-7755D2BF5876}">
      <dgm:prSet/>
      <dgm:spPr/>
      <dgm:t>
        <a:bodyPr/>
        <a:lstStyle/>
        <a:p>
          <a:pPr rtl="0"/>
          <a:r>
            <a:rPr lang="en-US" dirty="0" smtClean="0"/>
            <a:t>EODC</a:t>
          </a:r>
          <a:endParaRPr lang="en-US" dirty="0"/>
        </a:p>
      </dgm:t>
    </dgm:pt>
    <dgm:pt modelId="{90A7D8BF-CF68-42DF-93D2-C0C96A68B79E}" type="parTrans" cxnId="{8E7F82E2-7240-453C-AE58-C2C1186F486B}">
      <dgm:prSet/>
      <dgm:spPr/>
      <dgm:t>
        <a:bodyPr/>
        <a:lstStyle/>
        <a:p>
          <a:endParaRPr lang="en-US"/>
        </a:p>
      </dgm:t>
    </dgm:pt>
    <dgm:pt modelId="{A844D6E0-12DC-4B8F-BC23-B0C3FB63B7F5}" type="sibTrans" cxnId="{8E7F82E2-7240-453C-AE58-C2C1186F486B}">
      <dgm:prSet/>
      <dgm:spPr/>
      <dgm:t>
        <a:bodyPr/>
        <a:lstStyle/>
        <a:p>
          <a:endParaRPr lang="en-US"/>
        </a:p>
      </dgm:t>
    </dgm:pt>
    <dgm:pt modelId="{1DC8BD02-97D9-4C75-B286-6DEDA268AD00}">
      <dgm:prSet/>
      <dgm:spPr/>
      <dgm:t>
        <a:bodyPr/>
        <a:lstStyle/>
        <a:p>
          <a:pPr rtl="0"/>
          <a:r>
            <a:rPr lang="en-US" dirty="0" smtClean="0"/>
            <a:t>BACK</a:t>
          </a:r>
          <a:endParaRPr lang="en-US" dirty="0"/>
        </a:p>
      </dgm:t>
    </dgm:pt>
    <dgm:pt modelId="{F0E7CB6D-2366-4244-B4A1-E8D7D38F8289}" type="parTrans" cxnId="{F8D99885-4907-479A-9A6E-A3CB0D0E9803}">
      <dgm:prSet/>
      <dgm:spPr/>
      <dgm:t>
        <a:bodyPr/>
        <a:lstStyle/>
        <a:p>
          <a:endParaRPr lang="en-US"/>
        </a:p>
      </dgm:t>
    </dgm:pt>
    <dgm:pt modelId="{A1DEC09A-8B85-4487-A410-8E5F3985F0E5}" type="sibTrans" cxnId="{F8D99885-4907-479A-9A6E-A3CB0D0E9803}">
      <dgm:prSet/>
      <dgm:spPr/>
      <dgm:t>
        <a:bodyPr/>
        <a:lstStyle/>
        <a:p>
          <a:endParaRPr lang="en-US"/>
        </a:p>
      </dgm:t>
    </dgm:pt>
    <dgm:pt modelId="{613876CB-F2DE-4FCB-BF45-0AAA768C0DD0}" type="pres">
      <dgm:prSet presAssocID="{7BA347C0-4D48-4193-8E03-6A18C475458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1DB5F15-441F-4C77-B42A-6B3B99B3A48F}" type="pres">
      <dgm:prSet presAssocID="{3C8830C4-97F9-42FE-BAA0-D02F32B2402C}" presName="hierRoot1" presStyleCnt="0">
        <dgm:presLayoutVars>
          <dgm:hierBranch val="init"/>
        </dgm:presLayoutVars>
      </dgm:prSet>
      <dgm:spPr/>
    </dgm:pt>
    <dgm:pt modelId="{0481E53F-25DB-41DF-8B77-E8F924F182B7}" type="pres">
      <dgm:prSet presAssocID="{3C8830C4-97F9-42FE-BAA0-D02F32B2402C}" presName="rootComposite1" presStyleCnt="0"/>
      <dgm:spPr/>
    </dgm:pt>
    <dgm:pt modelId="{49AB02E1-7D69-47DB-83E0-21A42EFDA421}" type="pres">
      <dgm:prSet presAssocID="{3C8830C4-97F9-42FE-BAA0-D02F32B2402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7F32B6-5940-476C-B602-8D705BBF45FF}" type="pres">
      <dgm:prSet presAssocID="{3C8830C4-97F9-42FE-BAA0-D02F32B2402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633384E-3542-4504-B006-DDE3BFB049AB}" type="pres">
      <dgm:prSet presAssocID="{3C8830C4-97F9-42FE-BAA0-D02F32B2402C}" presName="hierChild2" presStyleCnt="0"/>
      <dgm:spPr/>
    </dgm:pt>
    <dgm:pt modelId="{AA05C044-9CF2-4ACB-80F6-3931A57A8022}" type="pres">
      <dgm:prSet presAssocID="{461DA32C-41C0-42C4-B5DF-C9D1C32B87D7}" presName="Name37" presStyleLbl="parChTrans1D2" presStyleIdx="0" presStyleCnt="3"/>
      <dgm:spPr/>
      <dgm:t>
        <a:bodyPr/>
        <a:lstStyle/>
        <a:p>
          <a:endParaRPr lang="en-US"/>
        </a:p>
      </dgm:t>
    </dgm:pt>
    <dgm:pt modelId="{C82ADE32-A35C-4AAA-A60D-258B3EFA6162}" type="pres">
      <dgm:prSet presAssocID="{1E62F325-3E3F-4CAA-B061-C9FF2BB5B284}" presName="hierRoot2" presStyleCnt="0">
        <dgm:presLayoutVars>
          <dgm:hierBranch val="init"/>
        </dgm:presLayoutVars>
      </dgm:prSet>
      <dgm:spPr/>
    </dgm:pt>
    <dgm:pt modelId="{BAD09570-E7C6-4F86-967A-1BB17C63EA66}" type="pres">
      <dgm:prSet presAssocID="{1E62F325-3E3F-4CAA-B061-C9FF2BB5B284}" presName="rootComposite" presStyleCnt="0"/>
      <dgm:spPr/>
    </dgm:pt>
    <dgm:pt modelId="{088214EA-85C6-4506-91B3-C086FD1C972D}" type="pres">
      <dgm:prSet presAssocID="{1E62F325-3E3F-4CAA-B061-C9FF2BB5B28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9152A1-EC77-4029-9EFD-CDDEC6E91325}" type="pres">
      <dgm:prSet presAssocID="{1E62F325-3E3F-4CAA-B061-C9FF2BB5B284}" presName="rootConnector" presStyleLbl="node2" presStyleIdx="0" presStyleCnt="3"/>
      <dgm:spPr/>
      <dgm:t>
        <a:bodyPr/>
        <a:lstStyle/>
        <a:p>
          <a:endParaRPr lang="en-US"/>
        </a:p>
      </dgm:t>
    </dgm:pt>
    <dgm:pt modelId="{0D1A9089-8F03-443C-A030-005186311AE5}" type="pres">
      <dgm:prSet presAssocID="{1E62F325-3E3F-4CAA-B061-C9FF2BB5B284}" presName="hierChild4" presStyleCnt="0"/>
      <dgm:spPr/>
    </dgm:pt>
    <dgm:pt modelId="{0A5BA5D3-6C9C-4A27-BCBA-5EB82CA9DAA7}" type="pres">
      <dgm:prSet presAssocID="{1E62F325-3E3F-4CAA-B061-C9FF2BB5B284}" presName="hierChild5" presStyleCnt="0"/>
      <dgm:spPr/>
    </dgm:pt>
    <dgm:pt modelId="{A177204B-8E87-4DCC-A4CA-ADF34685B2AB}" type="pres">
      <dgm:prSet presAssocID="{90A7D8BF-CF68-42DF-93D2-C0C96A68B79E}" presName="Name37" presStyleLbl="parChTrans1D2" presStyleIdx="1" presStyleCnt="3"/>
      <dgm:spPr/>
      <dgm:t>
        <a:bodyPr/>
        <a:lstStyle/>
        <a:p>
          <a:endParaRPr lang="en-US"/>
        </a:p>
      </dgm:t>
    </dgm:pt>
    <dgm:pt modelId="{64D42ADE-6AA3-45B4-A532-08EBBF4689ED}" type="pres">
      <dgm:prSet presAssocID="{E9EFFDAC-68DA-402F-8543-7755D2BF5876}" presName="hierRoot2" presStyleCnt="0">
        <dgm:presLayoutVars>
          <dgm:hierBranch val="init"/>
        </dgm:presLayoutVars>
      </dgm:prSet>
      <dgm:spPr/>
    </dgm:pt>
    <dgm:pt modelId="{68F16587-28E9-4542-A33C-822C948B7607}" type="pres">
      <dgm:prSet presAssocID="{E9EFFDAC-68DA-402F-8543-7755D2BF5876}" presName="rootComposite" presStyleCnt="0"/>
      <dgm:spPr/>
    </dgm:pt>
    <dgm:pt modelId="{E3E6769A-7964-4EE5-8E1D-BCB4B3F74616}" type="pres">
      <dgm:prSet presAssocID="{E9EFFDAC-68DA-402F-8543-7755D2BF587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9118DC-C61A-451E-8EB9-05405CA7F43F}" type="pres">
      <dgm:prSet presAssocID="{E9EFFDAC-68DA-402F-8543-7755D2BF5876}" presName="rootConnector" presStyleLbl="node2" presStyleIdx="1" presStyleCnt="3"/>
      <dgm:spPr/>
      <dgm:t>
        <a:bodyPr/>
        <a:lstStyle/>
        <a:p>
          <a:endParaRPr lang="en-US"/>
        </a:p>
      </dgm:t>
    </dgm:pt>
    <dgm:pt modelId="{8DAB0A89-AE2D-4172-AC1E-53B8F702A4A5}" type="pres">
      <dgm:prSet presAssocID="{E9EFFDAC-68DA-402F-8543-7755D2BF5876}" presName="hierChild4" presStyleCnt="0"/>
      <dgm:spPr/>
    </dgm:pt>
    <dgm:pt modelId="{ED956D88-19CC-41D2-81B2-018B438FC0F2}" type="pres">
      <dgm:prSet presAssocID="{E9EFFDAC-68DA-402F-8543-7755D2BF5876}" presName="hierChild5" presStyleCnt="0"/>
      <dgm:spPr/>
    </dgm:pt>
    <dgm:pt modelId="{631C37E4-FB30-4A6C-BD42-0C9ADF2C20CB}" type="pres">
      <dgm:prSet presAssocID="{F0E7CB6D-2366-4244-B4A1-E8D7D38F828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55BE8B50-899B-4497-A479-4B1F7BE105A6}" type="pres">
      <dgm:prSet presAssocID="{1DC8BD02-97D9-4C75-B286-6DEDA268AD00}" presName="hierRoot2" presStyleCnt="0">
        <dgm:presLayoutVars>
          <dgm:hierBranch val="init"/>
        </dgm:presLayoutVars>
      </dgm:prSet>
      <dgm:spPr/>
    </dgm:pt>
    <dgm:pt modelId="{E4FAC07E-880A-4238-BE79-450332BDB411}" type="pres">
      <dgm:prSet presAssocID="{1DC8BD02-97D9-4C75-B286-6DEDA268AD00}" presName="rootComposite" presStyleCnt="0"/>
      <dgm:spPr/>
    </dgm:pt>
    <dgm:pt modelId="{1E6975CE-7B87-4740-8B02-D13F182A2717}" type="pres">
      <dgm:prSet presAssocID="{1DC8BD02-97D9-4C75-B286-6DEDA268AD0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9048DA-5303-4CF5-9A59-ED10BD79F5F0}" type="pres">
      <dgm:prSet presAssocID="{1DC8BD02-97D9-4C75-B286-6DEDA268AD00}" presName="rootConnector" presStyleLbl="node2" presStyleIdx="2" presStyleCnt="3"/>
      <dgm:spPr/>
      <dgm:t>
        <a:bodyPr/>
        <a:lstStyle/>
        <a:p>
          <a:endParaRPr lang="en-US"/>
        </a:p>
      </dgm:t>
    </dgm:pt>
    <dgm:pt modelId="{CE0A52EC-63DC-4A0E-B192-3FA15B773330}" type="pres">
      <dgm:prSet presAssocID="{1DC8BD02-97D9-4C75-B286-6DEDA268AD00}" presName="hierChild4" presStyleCnt="0"/>
      <dgm:spPr/>
    </dgm:pt>
    <dgm:pt modelId="{284D0BCB-BF8B-41F3-9822-8DB7F5B879CE}" type="pres">
      <dgm:prSet presAssocID="{1DC8BD02-97D9-4C75-B286-6DEDA268AD00}" presName="hierChild5" presStyleCnt="0"/>
      <dgm:spPr/>
    </dgm:pt>
    <dgm:pt modelId="{D64747F3-0B75-4226-A399-30C49B368F6D}" type="pres">
      <dgm:prSet presAssocID="{3C8830C4-97F9-42FE-BAA0-D02F32B2402C}" presName="hierChild3" presStyleCnt="0"/>
      <dgm:spPr/>
    </dgm:pt>
  </dgm:ptLst>
  <dgm:cxnLst>
    <dgm:cxn modelId="{F8D99885-4907-479A-9A6E-A3CB0D0E9803}" srcId="{3C8830C4-97F9-42FE-BAA0-D02F32B2402C}" destId="{1DC8BD02-97D9-4C75-B286-6DEDA268AD00}" srcOrd="2" destOrd="0" parTransId="{F0E7CB6D-2366-4244-B4A1-E8D7D38F8289}" sibTransId="{A1DEC09A-8B85-4487-A410-8E5F3985F0E5}"/>
    <dgm:cxn modelId="{A32D6A52-4B6B-4AFA-8DBC-AA14424FF1BB}" srcId="{7BA347C0-4D48-4193-8E03-6A18C4754584}" destId="{3C8830C4-97F9-42FE-BAA0-D02F32B2402C}" srcOrd="0" destOrd="0" parTransId="{BCCE52BF-2941-456C-89D3-4855CDB82B93}" sibTransId="{D654940D-9E6F-4CFE-98FE-4CD2FE8ACEF1}"/>
    <dgm:cxn modelId="{8E7F82E2-7240-453C-AE58-C2C1186F486B}" srcId="{3C8830C4-97F9-42FE-BAA0-D02F32B2402C}" destId="{E9EFFDAC-68DA-402F-8543-7755D2BF5876}" srcOrd="1" destOrd="0" parTransId="{90A7D8BF-CF68-42DF-93D2-C0C96A68B79E}" sibTransId="{A844D6E0-12DC-4B8F-BC23-B0C3FB63B7F5}"/>
    <dgm:cxn modelId="{7C2E3D03-4ACF-4889-9449-7189629894A2}" type="presOf" srcId="{E9EFFDAC-68DA-402F-8543-7755D2BF5876}" destId="{7D9118DC-C61A-451E-8EB9-05405CA7F43F}" srcOrd="1" destOrd="0" presId="urn:microsoft.com/office/officeart/2005/8/layout/orgChart1"/>
    <dgm:cxn modelId="{E56CDBAD-2133-4D79-837F-8030527E5B44}" type="presOf" srcId="{1E62F325-3E3F-4CAA-B061-C9FF2BB5B284}" destId="{C29152A1-EC77-4029-9EFD-CDDEC6E91325}" srcOrd="1" destOrd="0" presId="urn:microsoft.com/office/officeart/2005/8/layout/orgChart1"/>
    <dgm:cxn modelId="{D11804BC-8825-4F09-8C41-99098E89D4D9}" type="presOf" srcId="{7BA347C0-4D48-4193-8E03-6A18C4754584}" destId="{613876CB-F2DE-4FCB-BF45-0AAA768C0DD0}" srcOrd="0" destOrd="0" presId="urn:microsoft.com/office/officeart/2005/8/layout/orgChart1"/>
    <dgm:cxn modelId="{3EBDA7D2-FD54-4E96-A370-CECD1225B4A4}" type="presOf" srcId="{F0E7CB6D-2366-4244-B4A1-E8D7D38F8289}" destId="{631C37E4-FB30-4A6C-BD42-0C9ADF2C20CB}" srcOrd="0" destOrd="0" presId="urn:microsoft.com/office/officeart/2005/8/layout/orgChart1"/>
    <dgm:cxn modelId="{B0906E8A-CE6B-46D3-8335-DCD46955D581}" srcId="{3C8830C4-97F9-42FE-BAA0-D02F32B2402C}" destId="{1E62F325-3E3F-4CAA-B061-C9FF2BB5B284}" srcOrd="0" destOrd="0" parTransId="{461DA32C-41C0-42C4-B5DF-C9D1C32B87D7}" sibTransId="{7F328133-C691-4F71-A63B-8ABE6CAE5A53}"/>
    <dgm:cxn modelId="{41AA50C3-776A-4561-8E53-5891595F1BCE}" type="presOf" srcId="{1DC8BD02-97D9-4C75-B286-6DEDA268AD00}" destId="{519048DA-5303-4CF5-9A59-ED10BD79F5F0}" srcOrd="1" destOrd="0" presId="urn:microsoft.com/office/officeart/2005/8/layout/orgChart1"/>
    <dgm:cxn modelId="{A4C3998B-FA8F-4949-8CD0-27F9684DF19E}" type="presOf" srcId="{3C8830C4-97F9-42FE-BAA0-D02F32B2402C}" destId="{49AB02E1-7D69-47DB-83E0-21A42EFDA421}" srcOrd="0" destOrd="0" presId="urn:microsoft.com/office/officeart/2005/8/layout/orgChart1"/>
    <dgm:cxn modelId="{42B25780-B01D-4A8E-9BCD-3EEA77D7BC80}" type="presOf" srcId="{3C8830C4-97F9-42FE-BAA0-D02F32B2402C}" destId="{8D7F32B6-5940-476C-B602-8D705BBF45FF}" srcOrd="1" destOrd="0" presId="urn:microsoft.com/office/officeart/2005/8/layout/orgChart1"/>
    <dgm:cxn modelId="{2DDB1159-1D7F-4243-88BA-AF0C5816F682}" type="presOf" srcId="{1DC8BD02-97D9-4C75-B286-6DEDA268AD00}" destId="{1E6975CE-7B87-4740-8B02-D13F182A2717}" srcOrd="0" destOrd="0" presId="urn:microsoft.com/office/officeart/2005/8/layout/orgChart1"/>
    <dgm:cxn modelId="{16D2EC00-6C43-4476-8B2E-9815C9CABC58}" type="presOf" srcId="{90A7D8BF-CF68-42DF-93D2-C0C96A68B79E}" destId="{A177204B-8E87-4DCC-A4CA-ADF34685B2AB}" srcOrd="0" destOrd="0" presId="urn:microsoft.com/office/officeart/2005/8/layout/orgChart1"/>
    <dgm:cxn modelId="{B318122E-497A-444E-93C3-3C89A245960B}" type="presOf" srcId="{461DA32C-41C0-42C4-B5DF-C9D1C32B87D7}" destId="{AA05C044-9CF2-4ACB-80F6-3931A57A8022}" srcOrd="0" destOrd="0" presId="urn:microsoft.com/office/officeart/2005/8/layout/orgChart1"/>
    <dgm:cxn modelId="{F97863EB-32BE-4AC8-92E0-2A7012687235}" type="presOf" srcId="{E9EFFDAC-68DA-402F-8543-7755D2BF5876}" destId="{E3E6769A-7964-4EE5-8E1D-BCB4B3F74616}" srcOrd="0" destOrd="0" presId="urn:microsoft.com/office/officeart/2005/8/layout/orgChart1"/>
    <dgm:cxn modelId="{28495F7B-D42D-4E6D-839F-B7E868069406}" type="presOf" srcId="{1E62F325-3E3F-4CAA-B061-C9FF2BB5B284}" destId="{088214EA-85C6-4506-91B3-C086FD1C972D}" srcOrd="0" destOrd="0" presId="urn:microsoft.com/office/officeart/2005/8/layout/orgChart1"/>
    <dgm:cxn modelId="{3F5C7D26-6C5B-4161-95EB-6E6CB2BB75FC}" type="presParOf" srcId="{613876CB-F2DE-4FCB-BF45-0AAA768C0DD0}" destId="{61DB5F15-441F-4C77-B42A-6B3B99B3A48F}" srcOrd="0" destOrd="0" presId="urn:microsoft.com/office/officeart/2005/8/layout/orgChart1"/>
    <dgm:cxn modelId="{2D668E38-CECF-4854-B74E-B7FCF30D21C6}" type="presParOf" srcId="{61DB5F15-441F-4C77-B42A-6B3B99B3A48F}" destId="{0481E53F-25DB-41DF-8B77-E8F924F182B7}" srcOrd="0" destOrd="0" presId="urn:microsoft.com/office/officeart/2005/8/layout/orgChart1"/>
    <dgm:cxn modelId="{F344DF4B-B0F1-48F4-A439-4D4BE4235B2F}" type="presParOf" srcId="{0481E53F-25DB-41DF-8B77-E8F924F182B7}" destId="{49AB02E1-7D69-47DB-83E0-21A42EFDA421}" srcOrd="0" destOrd="0" presId="urn:microsoft.com/office/officeart/2005/8/layout/orgChart1"/>
    <dgm:cxn modelId="{3C578DF9-D8B3-4CDD-8046-775B59F4314C}" type="presParOf" srcId="{0481E53F-25DB-41DF-8B77-E8F924F182B7}" destId="{8D7F32B6-5940-476C-B602-8D705BBF45FF}" srcOrd="1" destOrd="0" presId="urn:microsoft.com/office/officeart/2005/8/layout/orgChart1"/>
    <dgm:cxn modelId="{135E998C-8341-47ED-A7F2-3E0017F8B2B7}" type="presParOf" srcId="{61DB5F15-441F-4C77-B42A-6B3B99B3A48F}" destId="{2633384E-3542-4504-B006-DDE3BFB049AB}" srcOrd="1" destOrd="0" presId="urn:microsoft.com/office/officeart/2005/8/layout/orgChart1"/>
    <dgm:cxn modelId="{DAC6BF2F-FCCA-4D35-BCDC-5E31C0023802}" type="presParOf" srcId="{2633384E-3542-4504-B006-DDE3BFB049AB}" destId="{AA05C044-9CF2-4ACB-80F6-3931A57A8022}" srcOrd="0" destOrd="0" presId="urn:microsoft.com/office/officeart/2005/8/layout/orgChart1"/>
    <dgm:cxn modelId="{66A68851-A330-4833-8F54-D8EA5CAA09CC}" type="presParOf" srcId="{2633384E-3542-4504-B006-DDE3BFB049AB}" destId="{C82ADE32-A35C-4AAA-A60D-258B3EFA6162}" srcOrd="1" destOrd="0" presId="urn:microsoft.com/office/officeart/2005/8/layout/orgChart1"/>
    <dgm:cxn modelId="{435399AF-B3C1-4E22-A376-BE1A51672BBE}" type="presParOf" srcId="{C82ADE32-A35C-4AAA-A60D-258B3EFA6162}" destId="{BAD09570-E7C6-4F86-967A-1BB17C63EA66}" srcOrd="0" destOrd="0" presId="urn:microsoft.com/office/officeart/2005/8/layout/orgChart1"/>
    <dgm:cxn modelId="{566D1514-1AB3-429E-9E5A-56BAE0CD2B03}" type="presParOf" srcId="{BAD09570-E7C6-4F86-967A-1BB17C63EA66}" destId="{088214EA-85C6-4506-91B3-C086FD1C972D}" srcOrd="0" destOrd="0" presId="urn:microsoft.com/office/officeart/2005/8/layout/orgChart1"/>
    <dgm:cxn modelId="{4748E1B6-9960-4B45-93FC-017FFB639A8D}" type="presParOf" srcId="{BAD09570-E7C6-4F86-967A-1BB17C63EA66}" destId="{C29152A1-EC77-4029-9EFD-CDDEC6E91325}" srcOrd="1" destOrd="0" presId="urn:microsoft.com/office/officeart/2005/8/layout/orgChart1"/>
    <dgm:cxn modelId="{45E3A71D-A913-4C89-A563-0C05C20E2B27}" type="presParOf" srcId="{C82ADE32-A35C-4AAA-A60D-258B3EFA6162}" destId="{0D1A9089-8F03-443C-A030-005186311AE5}" srcOrd="1" destOrd="0" presId="urn:microsoft.com/office/officeart/2005/8/layout/orgChart1"/>
    <dgm:cxn modelId="{A0348D80-944E-4413-BD01-D2A09D16454C}" type="presParOf" srcId="{C82ADE32-A35C-4AAA-A60D-258B3EFA6162}" destId="{0A5BA5D3-6C9C-4A27-BCBA-5EB82CA9DAA7}" srcOrd="2" destOrd="0" presId="urn:microsoft.com/office/officeart/2005/8/layout/orgChart1"/>
    <dgm:cxn modelId="{C5DE7194-F0F6-4671-B1CC-AA49B1C04D79}" type="presParOf" srcId="{2633384E-3542-4504-B006-DDE3BFB049AB}" destId="{A177204B-8E87-4DCC-A4CA-ADF34685B2AB}" srcOrd="2" destOrd="0" presId="urn:microsoft.com/office/officeart/2005/8/layout/orgChart1"/>
    <dgm:cxn modelId="{0BC30797-EF87-4978-B8FD-699E168A85B4}" type="presParOf" srcId="{2633384E-3542-4504-B006-DDE3BFB049AB}" destId="{64D42ADE-6AA3-45B4-A532-08EBBF4689ED}" srcOrd="3" destOrd="0" presId="urn:microsoft.com/office/officeart/2005/8/layout/orgChart1"/>
    <dgm:cxn modelId="{1C09441B-36F0-4914-A8E0-6AD71E6E127C}" type="presParOf" srcId="{64D42ADE-6AA3-45B4-A532-08EBBF4689ED}" destId="{68F16587-28E9-4542-A33C-822C948B7607}" srcOrd="0" destOrd="0" presId="urn:microsoft.com/office/officeart/2005/8/layout/orgChart1"/>
    <dgm:cxn modelId="{0551539E-B0AF-4277-97E6-F58C1B1F3391}" type="presParOf" srcId="{68F16587-28E9-4542-A33C-822C948B7607}" destId="{E3E6769A-7964-4EE5-8E1D-BCB4B3F74616}" srcOrd="0" destOrd="0" presId="urn:microsoft.com/office/officeart/2005/8/layout/orgChart1"/>
    <dgm:cxn modelId="{12410214-52F4-412A-8CE4-A64EA0A2281D}" type="presParOf" srcId="{68F16587-28E9-4542-A33C-822C948B7607}" destId="{7D9118DC-C61A-451E-8EB9-05405CA7F43F}" srcOrd="1" destOrd="0" presId="urn:microsoft.com/office/officeart/2005/8/layout/orgChart1"/>
    <dgm:cxn modelId="{BF3669F4-F06F-4FF0-A71D-D73E13BE31B8}" type="presParOf" srcId="{64D42ADE-6AA3-45B4-A532-08EBBF4689ED}" destId="{8DAB0A89-AE2D-4172-AC1E-53B8F702A4A5}" srcOrd="1" destOrd="0" presId="urn:microsoft.com/office/officeart/2005/8/layout/orgChart1"/>
    <dgm:cxn modelId="{9309211F-0329-4490-AF39-68F6F64750B2}" type="presParOf" srcId="{64D42ADE-6AA3-45B4-A532-08EBBF4689ED}" destId="{ED956D88-19CC-41D2-81B2-018B438FC0F2}" srcOrd="2" destOrd="0" presId="urn:microsoft.com/office/officeart/2005/8/layout/orgChart1"/>
    <dgm:cxn modelId="{E6774998-79F9-4FB0-B374-CE7F4CFD5304}" type="presParOf" srcId="{2633384E-3542-4504-B006-DDE3BFB049AB}" destId="{631C37E4-FB30-4A6C-BD42-0C9ADF2C20CB}" srcOrd="4" destOrd="0" presId="urn:microsoft.com/office/officeart/2005/8/layout/orgChart1"/>
    <dgm:cxn modelId="{C26C6C8D-F35D-4AAA-9F6E-DBD711D72804}" type="presParOf" srcId="{2633384E-3542-4504-B006-DDE3BFB049AB}" destId="{55BE8B50-899B-4497-A479-4B1F7BE105A6}" srcOrd="5" destOrd="0" presId="urn:microsoft.com/office/officeart/2005/8/layout/orgChart1"/>
    <dgm:cxn modelId="{ACE29723-6814-47CE-BDBF-B9FDEF9B238C}" type="presParOf" srcId="{55BE8B50-899B-4497-A479-4B1F7BE105A6}" destId="{E4FAC07E-880A-4238-BE79-450332BDB411}" srcOrd="0" destOrd="0" presId="urn:microsoft.com/office/officeart/2005/8/layout/orgChart1"/>
    <dgm:cxn modelId="{0B724E91-41A4-4E2A-B7C5-88EB52FE1F87}" type="presParOf" srcId="{E4FAC07E-880A-4238-BE79-450332BDB411}" destId="{1E6975CE-7B87-4740-8B02-D13F182A2717}" srcOrd="0" destOrd="0" presId="urn:microsoft.com/office/officeart/2005/8/layout/orgChart1"/>
    <dgm:cxn modelId="{01F2F075-BABB-4D55-8E8B-3041689D09C5}" type="presParOf" srcId="{E4FAC07E-880A-4238-BE79-450332BDB411}" destId="{519048DA-5303-4CF5-9A59-ED10BD79F5F0}" srcOrd="1" destOrd="0" presId="urn:microsoft.com/office/officeart/2005/8/layout/orgChart1"/>
    <dgm:cxn modelId="{CB6E05BF-C2CA-46DC-8575-F930B01F2A92}" type="presParOf" srcId="{55BE8B50-899B-4497-A479-4B1F7BE105A6}" destId="{CE0A52EC-63DC-4A0E-B192-3FA15B773330}" srcOrd="1" destOrd="0" presId="urn:microsoft.com/office/officeart/2005/8/layout/orgChart1"/>
    <dgm:cxn modelId="{4B2DCA67-1D92-4D21-91EF-C4BB2B697FCB}" type="presParOf" srcId="{55BE8B50-899B-4497-A479-4B1F7BE105A6}" destId="{284D0BCB-BF8B-41F3-9822-8DB7F5B879CE}" srcOrd="2" destOrd="0" presId="urn:microsoft.com/office/officeart/2005/8/layout/orgChart1"/>
    <dgm:cxn modelId="{CA6156E7-6168-4B3F-B0B6-598D252CB5FC}" type="presParOf" srcId="{61DB5F15-441F-4C77-B42A-6B3B99B3A48F}" destId="{D64747F3-0B75-4226-A399-30C49B368F6D}" srcOrd="2" destOrd="0" presId="urn:microsoft.com/office/officeart/2005/8/layout/orgChart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0727979-2782-41CA-8CC3-3FE25FA1D06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B2BB3A-251F-4267-B05E-1F6F0A77AFC0}">
      <dgm:prSet/>
      <dgm:spPr/>
      <dgm:t>
        <a:bodyPr/>
        <a:lstStyle/>
        <a:p>
          <a:pPr rtl="0"/>
          <a:r>
            <a:rPr lang="en-US" dirty="0" smtClean="0"/>
            <a:t>JOBID</a:t>
          </a:r>
          <a:endParaRPr lang="en-US" dirty="0"/>
        </a:p>
      </dgm:t>
    </dgm:pt>
    <dgm:pt modelId="{51254A21-53BB-4F9B-BE51-F3D6129F0FDB}" type="parTrans" cxnId="{D0555631-8CED-47D7-8D5F-A95FFD5C797E}">
      <dgm:prSet/>
      <dgm:spPr/>
      <dgm:t>
        <a:bodyPr/>
        <a:lstStyle/>
        <a:p>
          <a:endParaRPr lang="en-US"/>
        </a:p>
      </dgm:t>
    </dgm:pt>
    <dgm:pt modelId="{7FBB8703-F4B2-4242-AD03-B36BB6DE18B4}" type="sibTrans" cxnId="{D0555631-8CED-47D7-8D5F-A95FFD5C797E}">
      <dgm:prSet/>
      <dgm:spPr/>
      <dgm:t>
        <a:bodyPr/>
        <a:lstStyle/>
        <a:p>
          <a:endParaRPr lang="en-US"/>
        </a:p>
      </dgm:t>
    </dgm:pt>
    <dgm:pt modelId="{88BCA282-9B73-41DD-8F38-57ABDC4FAB1F}">
      <dgm:prSet/>
      <dgm:spPr/>
      <dgm:t>
        <a:bodyPr/>
        <a:lstStyle/>
        <a:p>
          <a:pPr rtl="0"/>
          <a:r>
            <a:rPr lang="en-US" dirty="0" smtClean="0"/>
            <a:t>JOB DATE</a:t>
          </a:r>
          <a:endParaRPr lang="en-US" dirty="0"/>
        </a:p>
      </dgm:t>
    </dgm:pt>
    <dgm:pt modelId="{0B8CAD81-4A86-448E-B340-C6D7C2794E92}" type="parTrans" cxnId="{8BD820E3-7642-4958-A472-E47366E231FA}">
      <dgm:prSet/>
      <dgm:spPr/>
      <dgm:t>
        <a:bodyPr/>
        <a:lstStyle/>
        <a:p>
          <a:endParaRPr lang="en-US"/>
        </a:p>
      </dgm:t>
    </dgm:pt>
    <dgm:pt modelId="{FA291ED9-7BE2-4226-AF11-D93EBEB48045}" type="sibTrans" cxnId="{8BD820E3-7642-4958-A472-E47366E231FA}">
      <dgm:prSet/>
      <dgm:spPr/>
      <dgm:t>
        <a:bodyPr/>
        <a:lstStyle/>
        <a:p>
          <a:endParaRPr lang="en-US"/>
        </a:p>
      </dgm:t>
    </dgm:pt>
    <dgm:pt modelId="{0E2AEBFA-ADED-41C4-B650-8741B5F5E835}">
      <dgm:prSet/>
      <dgm:spPr/>
      <dgm:t>
        <a:bodyPr/>
        <a:lstStyle/>
        <a:p>
          <a:pPr rtl="0"/>
          <a:r>
            <a:rPr lang="en-US" dirty="0" smtClean="0"/>
            <a:t>SL NO</a:t>
          </a:r>
          <a:endParaRPr lang="en-US" dirty="0"/>
        </a:p>
      </dgm:t>
    </dgm:pt>
    <dgm:pt modelId="{7C3D971A-2C44-4043-BA6B-B80790F40B48}" type="parTrans" cxnId="{BD21CE78-AB58-4E34-ABDD-556CA7951113}">
      <dgm:prSet/>
      <dgm:spPr/>
      <dgm:t>
        <a:bodyPr/>
        <a:lstStyle/>
        <a:p>
          <a:endParaRPr lang="en-US"/>
        </a:p>
      </dgm:t>
    </dgm:pt>
    <dgm:pt modelId="{83C2BCF6-4C91-4097-88E2-B7615D73FD38}" type="sibTrans" cxnId="{BD21CE78-AB58-4E34-ABDD-556CA7951113}">
      <dgm:prSet/>
      <dgm:spPr/>
      <dgm:t>
        <a:bodyPr/>
        <a:lstStyle/>
        <a:p>
          <a:endParaRPr lang="en-US"/>
        </a:p>
      </dgm:t>
    </dgm:pt>
    <dgm:pt modelId="{D580D039-E930-4F6A-A2F3-4C11403EF420}">
      <dgm:prSet/>
      <dgm:spPr/>
      <dgm:t>
        <a:bodyPr/>
        <a:lstStyle/>
        <a:p>
          <a:pPr rtl="0"/>
          <a:r>
            <a:rPr lang="en-US" dirty="0" smtClean="0"/>
            <a:t>COMPANY NAME</a:t>
          </a:r>
          <a:endParaRPr lang="en-US" dirty="0"/>
        </a:p>
      </dgm:t>
    </dgm:pt>
    <dgm:pt modelId="{8E2900C6-9974-4783-8CAD-20A19ABBCB84}" type="parTrans" cxnId="{4CD2702D-55B3-4EFB-A005-2B2EEE98D9E3}">
      <dgm:prSet/>
      <dgm:spPr/>
      <dgm:t>
        <a:bodyPr/>
        <a:lstStyle/>
        <a:p>
          <a:endParaRPr lang="en-US"/>
        </a:p>
      </dgm:t>
    </dgm:pt>
    <dgm:pt modelId="{0CCF3A85-DD26-4C72-B5E7-8C315D1F1ADF}" type="sibTrans" cxnId="{4CD2702D-55B3-4EFB-A005-2B2EEE98D9E3}">
      <dgm:prSet/>
      <dgm:spPr/>
      <dgm:t>
        <a:bodyPr/>
        <a:lstStyle/>
        <a:p>
          <a:endParaRPr lang="en-US"/>
        </a:p>
      </dgm:t>
    </dgm:pt>
    <dgm:pt modelId="{29FC2A41-3F83-4BA9-A762-8746C233F3C8}">
      <dgm:prSet/>
      <dgm:spPr/>
      <dgm:t>
        <a:bodyPr/>
        <a:lstStyle/>
        <a:p>
          <a:pPr rtl="0"/>
          <a:r>
            <a:rPr lang="en-US" dirty="0" smtClean="0"/>
            <a:t>HS CODE / EXPORT/ IMPORT</a:t>
          </a:r>
          <a:endParaRPr lang="en-US" dirty="0"/>
        </a:p>
      </dgm:t>
    </dgm:pt>
    <dgm:pt modelId="{F07049F3-1235-4E91-AF24-EEA6E62348D2}" type="parTrans" cxnId="{BC372EDB-C256-48A6-B2F2-41C95C2EC97F}">
      <dgm:prSet/>
      <dgm:spPr/>
      <dgm:t>
        <a:bodyPr/>
        <a:lstStyle/>
        <a:p>
          <a:endParaRPr lang="en-US"/>
        </a:p>
      </dgm:t>
    </dgm:pt>
    <dgm:pt modelId="{75B7D2DA-E2A9-4076-9A8F-8488FE4FD819}" type="sibTrans" cxnId="{BC372EDB-C256-48A6-B2F2-41C95C2EC97F}">
      <dgm:prSet/>
      <dgm:spPr/>
      <dgm:t>
        <a:bodyPr/>
        <a:lstStyle/>
        <a:p>
          <a:endParaRPr lang="en-US"/>
        </a:p>
      </dgm:t>
    </dgm:pt>
    <dgm:pt modelId="{B508A5CC-98A1-4495-804E-DD43AA457454}">
      <dgm:prSet/>
      <dgm:spPr/>
      <dgm:t>
        <a:bodyPr/>
        <a:lstStyle/>
        <a:p>
          <a:pPr rtl="0"/>
          <a:r>
            <a:rPr lang="en-US" dirty="0" smtClean="0"/>
            <a:t>PRODUCT GROUP</a:t>
          </a:r>
          <a:endParaRPr lang="en-US" dirty="0"/>
        </a:p>
      </dgm:t>
    </dgm:pt>
    <dgm:pt modelId="{BEB44CF7-A63B-4990-9EC9-710A2F512557}" type="parTrans" cxnId="{39A4BE3C-8118-4BAD-A903-4E34CE6CF2EE}">
      <dgm:prSet/>
      <dgm:spPr/>
      <dgm:t>
        <a:bodyPr/>
        <a:lstStyle/>
        <a:p>
          <a:endParaRPr lang="en-US"/>
        </a:p>
      </dgm:t>
    </dgm:pt>
    <dgm:pt modelId="{FC9EB04A-0115-4F47-A49C-79499C2725D2}" type="sibTrans" cxnId="{39A4BE3C-8118-4BAD-A903-4E34CE6CF2EE}">
      <dgm:prSet/>
      <dgm:spPr/>
      <dgm:t>
        <a:bodyPr/>
        <a:lstStyle/>
        <a:p>
          <a:endParaRPr lang="en-US"/>
        </a:p>
      </dgm:t>
    </dgm:pt>
    <dgm:pt modelId="{57056460-5359-4F58-9641-E1DD91608CC0}">
      <dgm:prSet/>
      <dgm:spPr/>
      <dgm:t>
        <a:bodyPr/>
        <a:lstStyle/>
        <a:p>
          <a:pPr rtl="0"/>
          <a:r>
            <a:rPr lang="en-US" dirty="0" smtClean="0"/>
            <a:t>APPLICATION CATEGORY</a:t>
          </a:r>
          <a:endParaRPr lang="en-US" dirty="0"/>
        </a:p>
      </dgm:t>
    </dgm:pt>
    <dgm:pt modelId="{BB2BD276-F663-4DA2-883B-9707C582D36C}" type="parTrans" cxnId="{2499B61D-A5B4-4692-B1E4-64B6B42561D5}">
      <dgm:prSet/>
      <dgm:spPr/>
      <dgm:t>
        <a:bodyPr/>
        <a:lstStyle/>
        <a:p>
          <a:endParaRPr lang="en-US"/>
        </a:p>
      </dgm:t>
    </dgm:pt>
    <dgm:pt modelId="{A986876B-CF3A-4693-AAEE-A412E1F46443}" type="sibTrans" cxnId="{2499B61D-A5B4-4692-B1E4-64B6B42561D5}">
      <dgm:prSet/>
      <dgm:spPr/>
      <dgm:t>
        <a:bodyPr/>
        <a:lstStyle/>
        <a:p>
          <a:endParaRPr lang="en-US"/>
        </a:p>
      </dgm:t>
    </dgm:pt>
    <dgm:pt modelId="{34F640A3-7C3A-4ED6-A489-910B9CAA6515}">
      <dgm:prSet/>
      <dgm:spPr/>
      <dgm:t>
        <a:bodyPr/>
        <a:lstStyle/>
        <a:p>
          <a:pPr rtl="0"/>
          <a:r>
            <a:rPr lang="en-US" dirty="0" smtClean="0"/>
            <a:t>CIF VALUE</a:t>
          </a:r>
          <a:endParaRPr lang="en-US" dirty="0"/>
        </a:p>
      </dgm:t>
    </dgm:pt>
    <dgm:pt modelId="{FE77C84A-0593-43A8-86FA-D82BCFEB158C}" type="parTrans" cxnId="{6A29C5A2-7430-4D3A-A11F-AF4E8718AC1E}">
      <dgm:prSet/>
      <dgm:spPr/>
      <dgm:t>
        <a:bodyPr/>
        <a:lstStyle/>
        <a:p>
          <a:endParaRPr lang="en-US"/>
        </a:p>
      </dgm:t>
    </dgm:pt>
    <dgm:pt modelId="{D0C4AF16-AD7C-4F04-A2CA-CA307C574D78}" type="sibTrans" cxnId="{6A29C5A2-7430-4D3A-A11F-AF4E8718AC1E}">
      <dgm:prSet/>
      <dgm:spPr/>
      <dgm:t>
        <a:bodyPr/>
        <a:lstStyle/>
        <a:p>
          <a:endParaRPr lang="en-US"/>
        </a:p>
      </dgm:t>
    </dgm:pt>
    <dgm:pt modelId="{4E62B63C-B811-458F-84D8-E426BA3C6513}">
      <dgm:prSet/>
      <dgm:spPr/>
      <dgm:t>
        <a:bodyPr/>
        <a:lstStyle/>
        <a:p>
          <a:pPr rtl="0"/>
          <a:r>
            <a:rPr lang="en-US" dirty="0" smtClean="0"/>
            <a:t>FOB VALUE</a:t>
          </a:r>
          <a:endParaRPr lang="en-US" dirty="0"/>
        </a:p>
      </dgm:t>
    </dgm:pt>
    <dgm:pt modelId="{5BCB7293-1594-4A90-8956-E6A85BEB537F}" type="parTrans" cxnId="{B71741FA-5843-498B-824D-220AD17EA2D8}">
      <dgm:prSet/>
      <dgm:spPr/>
      <dgm:t>
        <a:bodyPr/>
        <a:lstStyle/>
        <a:p>
          <a:endParaRPr lang="en-US"/>
        </a:p>
      </dgm:t>
    </dgm:pt>
    <dgm:pt modelId="{215B682F-7D39-4EE2-8644-2A64241D1F8D}" type="sibTrans" cxnId="{B71741FA-5843-498B-824D-220AD17EA2D8}">
      <dgm:prSet/>
      <dgm:spPr/>
      <dgm:t>
        <a:bodyPr/>
        <a:lstStyle/>
        <a:p>
          <a:endParaRPr lang="en-US"/>
        </a:p>
      </dgm:t>
    </dgm:pt>
    <dgm:pt modelId="{4340C203-AFFD-4923-B7A1-84946DDB254E}">
      <dgm:prSet/>
      <dgm:spPr/>
      <dgm:t>
        <a:bodyPr/>
        <a:lstStyle/>
        <a:p>
          <a:pPr rtl="0"/>
          <a:r>
            <a:rPr lang="en-US" dirty="0" smtClean="0"/>
            <a:t>SUBMISSION DATE</a:t>
          </a:r>
          <a:endParaRPr lang="en-US" dirty="0"/>
        </a:p>
      </dgm:t>
    </dgm:pt>
    <dgm:pt modelId="{8F736B5F-B7CB-431C-B8B2-95CACC2A9C23}" type="parTrans" cxnId="{B197C07D-5286-4546-9545-7F899290A44E}">
      <dgm:prSet/>
      <dgm:spPr/>
      <dgm:t>
        <a:bodyPr/>
        <a:lstStyle/>
        <a:p>
          <a:endParaRPr lang="en-US"/>
        </a:p>
      </dgm:t>
    </dgm:pt>
    <dgm:pt modelId="{4DB399A1-21FB-4301-8813-3580F34FBF38}" type="sibTrans" cxnId="{B197C07D-5286-4546-9545-7F899290A44E}">
      <dgm:prSet/>
      <dgm:spPr/>
      <dgm:t>
        <a:bodyPr/>
        <a:lstStyle/>
        <a:p>
          <a:endParaRPr lang="en-US"/>
        </a:p>
      </dgm:t>
    </dgm:pt>
    <dgm:pt modelId="{2BB02714-9D71-4E7C-A509-A7CC52251867}">
      <dgm:prSet/>
      <dgm:spPr/>
      <dgm:t>
        <a:bodyPr/>
        <a:lstStyle/>
        <a:p>
          <a:pPr rtl="0"/>
          <a:r>
            <a:rPr lang="en-US" dirty="0" smtClean="0"/>
            <a:t>FILE NO</a:t>
          </a:r>
          <a:endParaRPr lang="en-US" dirty="0"/>
        </a:p>
      </dgm:t>
    </dgm:pt>
    <dgm:pt modelId="{20B27204-9971-42C5-BEBD-71126B736932}" type="parTrans" cxnId="{A8411ABB-4B23-49C7-8F5B-C04E6E95251B}">
      <dgm:prSet/>
      <dgm:spPr/>
      <dgm:t>
        <a:bodyPr/>
        <a:lstStyle/>
        <a:p>
          <a:endParaRPr lang="en-US"/>
        </a:p>
      </dgm:t>
    </dgm:pt>
    <dgm:pt modelId="{F15F0ECF-AD15-4A61-9D2F-8755E16BDC19}" type="sibTrans" cxnId="{A8411ABB-4B23-49C7-8F5B-C04E6E95251B}">
      <dgm:prSet/>
      <dgm:spPr/>
      <dgm:t>
        <a:bodyPr/>
        <a:lstStyle/>
        <a:p>
          <a:endParaRPr lang="en-US"/>
        </a:p>
      </dgm:t>
    </dgm:pt>
    <dgm:pt modelId="{48ACABC3-0B33-4277-9D08-B8697B4654AA}">
      <dgm:prSet/>
      <dgm:spPr/>
      <dgm:t>
        <a:bodyPr/>
        <a:lstStyle/>
        <a:p>
          <a:pPr rtl="0"/>
          <a:r>
            <a:rPr lang="en-US" dirty="0" smtClean="0"/>
            <a:t>COMPLETION DATE</a:t>
          </a:r>
          <a:endParaRPr lang="en-US" dirty="0"/>
        </a:p>
      </dgm:t>
    </dgm:pt>
    <dgm:pt modelId="{AEE3AC1B-7150-4CAC-B7C4-ED9C7EB90CD6}" type="parTrans" cxnId="{B4874D7A-E997-4C5F-8058-4F7D8740EA83}">
      <dgm:prSet/>
      <dgm:spPr/>
      <dgm:t>
        <a:bodyPr/>
        <a:lstStyle/>
        <a:p>
          <a:endParaRPr lang="en-US"/>
        </a:p>
      </dgm:t>
    </dgm:pt>
    <dgm:pt modelId="{6374ABDB-4D17-4595-9987-B05EF13814DF}" type="sibTrans" cxnId="{B4874D7A-E997-4C5F-8058-4F7D8740EA83}">
      <dgm:prSet/>
      <dgm:spPr/>
      <dgm:t>
        <a:bodyPr/>
        <a:lstStyle/>
        <a:p>
          <a:endParaRPr lang="en-US"/>
        </a:p>
      </dgm:t>
    </dgm:pt>
    <dgm:pt modelId="{8A66E21B-BFCF-4D54-97CB-D38BF6141383}">
      <dgm:prSet/>
      <dgm:spPr/>
      <dgm:t>
        <a:bodyPr/>
        <a:lstStyle/>
        <a:p>
          <a:pPr rtl="0"/>
          <a:r>
            <a:rPr lang="en-US" dirty="0" smtClean="0"/>
            <a:t>LICENCE DATE</a:t>
          </a:r>
          <a:endParaRPr lang="en-US" dirty="0"/>
        </a:p>
      </dgm:t>
    </dgm:pt>
    <dgm:pt modelId="{5AC619C2-59AE-4C48-9AB8-5A8D4DF1CB5B}" type="parTrans" cxnId="{0CFE512F-09BE-4723-987F-9572D2CBC949}">
      <dgm:prSet/>
      <dgm:spPr/>
      <dgm:t>
        <a:bodyPr/>
        <a:lstStyle/>
        <a:p>
          <a:endParaRPr lang="en-US"/>
        </a:p>
      </dgm:t>
    </dgm:pt>
    <dgm:pt modelId="{5188F944-BFCE-457B-A894-95735F99B424}" type="sibTrans" cxnId="{0CFE512F-09BE-4723-987F-9572D2CBC949}">
      <dgm:prSet/>
      <dgm:spPr/>
      <dgm:t>
        <a:bodyPr/>
        <a:lstStyle/>
        <a:p>
          <a:endParaRPr lang="en-US"/>
        </a:p>
      </dgm:t>
    </dgm:pt>
    <dgm:pt modelId="{6E10435C-ABFD-48D5-B5DF-C6DB7568B946}">
      <dgm:prSet/>
      <dgm:spPr/>
      <dgm:t>
        <a:bodyPr/>
        <a:lstStyle/>
        <a:p>
          <a:pPr rtl="0"/>
          <a:r>
            <a:rPr lang="en-US" dirty="0" smtClean="0"/>
            <a:t>EO DATE</a:t>
          </a:r>
          <a:endParaRPr lang="en-US" dirty="0"/>
        </a:p>
      </dgm:t>
    </dgm:pt>
    <dgm:pt modelId="{B535DBD8-76A9-4EE5-9CC2-955F8B62908D}" type="parTrans" cxnId="{304A3AFA-7D6A-4C9A-A8BA-7DB852F37780}">
      <dgm:prSet/>
      <dgm:spPr/>
      <dgm:t>
        <a:bodyPr/>
        <a:lstStyle/>
        <a:p>
          <a:endParaRPr lang="en-US"/>
        </a:p>
      </dgm:t>
    </dgm:pt>
    <dgm:pt modelId="{75D42614-F3BE-4750-BB07-7EDA142C1933}" type="sibTrans" cxnId="{304A3AFA-7D6A-4C9A-A8BA-7DB852F37780}">
      <dgm:prSet/>
      <dgm:spPr/>
      <dgm:t>
        <a:bodyPr/>
        <a:lstStyle/>
        <a:p>
          <a:endParaRPr lang="en-US"/>
        </a:p>
      </dgm:t>
    </dgm:pt>
    <dgm:pt modelId="{434BD56C-4C6F-4E56-B67B-C8E6582E44CC}">
      <dgm:prSet/>
      <dgm:spPr/>
      <dgm:t>
        <a:bodyPr/>
        <a:lstStyle/>
        <a:p>
          <a:pPr rtl="0"/>
          <a:r>
            <a:rPr lang="en-US" dirty="0" smtClean="0"/>
            <a:t>PAYMENT DETAILS</a:t>
          </a:r>
          <a:endParaRPr lang="en-US" dirty="0"/>
        </a:p>
      </dgm:t>
    </dgm:pt>
    <dgm:pt modelId="{E181DFAD-288C-409D-A8C8-425E8C84F200}" type="parTrans" cxnId="{34759249-154D-4D32-9FBE-E76E05ECEEAA}">
      <dgm:prSet/>
      <dgm:spPr/>
      <dgm:t>
        <a:bodyPr/>
        <a:lstStyle/>
        <a:p>
          <a:endParaRPr lang="en-US"/>
        </a:p>
      </dgm:t>
    </dgm:pt>
    <dgm:pt modelId="{E7382CC8-2A01-48EC-955C-176DE50E9A66}" type="sibTrans" cxnId="{34759249-154D-4D32-9FBE-E76E05ECEEAA}">
      <dgm:prSet/>
      <dgm:spPr/>
      <dgm:t>
        <a:bodyPr/>
        <a:lstStyle/>
        <a:p>
          <a:endParaRPr lang="en-US"/>
        </a:p>
      </dgm:t>
    </dgm:pt>
    <dgm:pt modelId="{BA3E66AB-EA8E-413E-814C-24EBFBF9C9A5}">
      <dgm:prSet/>
      <dgm:spPr/>
      <dgm:t>
        <a:bodyPr/>
        <a:lstStyle/>
        <a:p>
          <a:pPr rtl="0"/>
          <a:endParaRPr lang="en-US" dirty="0"/>
        </a:p>
      </dgm:t>
    </dgm:pt>
    <dgm:pt modelId="{8C1F00A4-83E2-413A-8206-33332278C31E}" type="parTrans" cxnId="{366B7D5E-4503-4C3D-8EEC-90D23E55B2D9}">
      <dgm:prSet/>
      <dgm:spPr/>
      <dgm:t>
        <a:bodyPr/>
        <a:lstStyle/>
        <a:p>
          <a:endParaRPr lang="en-US"/>
        </a:p>
      </dgm:t>
    </dgm:pt>
    <dgm:pt modelId="{DE606438-5A75-481C-8DFE-3F84F548D385}" type="sibTrans" cxnId="{366B7D5E-4503-4C3D-8EEC-90D23E55B2D9}">
      <dgm:prSet/>
      <dgm:spPr/>
      <dgm:t>
        <a:bodyPr/>
        <a:lstStyle/>
        <a:p>
          <a:endParaRPr lang="en-US"/>
        </a:p>
      </dgm:t>
    </dgm:pt>
    <dgm:pt modelId="{70CDE27A-61C8-48C9-B0C0-DE0205CDC170}">
      <dgm:prSet/>
      <dgm:spPr/>
      <dgm:t>
        <a:bodyPr/>
        <a:lstStyle/>
        <a:p>
          <a:pPr rtl="0"/>
          <a:endParaRPr lang="en-US" dirty="0"/>
        </a:p>
      </dgm:t>
    </dgm:pt>
    <dgm:pt modelId="{6BC97F73-DBEF-40B2-91AD-55F96C0DF535}" type="parTrans" cxnId="{F639EDDA-902A-48B9-A49B-C775EBC53BF5}">
      <dgm:prSet/>
      <dgm:spPr/>
      <dgm:t>
        <a:bodyPr/>
        <a:lstStyle/>
        <a:p>
          <a:endParaRPr lang="en-US"/>
        </a:p>
      </dgm:t>
    </dgm:pt>
    <dgm:pt modelId="{D7BE647A-9B3D-429B-9E65-5464A2A66163}" type="sibTrans" cxnId="{F639EDDA-902A-48B9-A49B-C775EBC53BF5}">
      <dgm:prSet/>
      <dgm:spPr/>
      <dgm:t>
        <a:bodyPr/>
        <a:lstStyle/>
        <a:p>
          <a:endParaRPr lang="en-US"/>
        </a:p>
      </dgm:t>
    </dgm:pt>
    <dgm:pt modelId="{E2D49436-3F63-4555-AC5E-FFB67171EACA}">
      <dgm:prSet/>
      <dgm:spPr/>
      <dgm:t>
        <a:bodyPr/>
        <a:lstStyle/>
        <a:p>
          <a:pPr rtl="0"/>
          <a:endParaRPr lang="en-US" dirty="0"/>
        </a:p>
      </dgm:t>
    </dgm:pt>
    <dgm:pt modelId="{CD5F66B5-9096-49FC-BA80-95FCFDA2C02B}" type="parTrans" cxnId="{97892182-B671-4D75-9599-C292AC6542A6}">
      <dgm:prSet/>
      <dgm:spPr/>
      <dgm:t>
        <a:bodyPr/>
        <a:lstStyle/>
        <a:p>
          <a:endParaRPr lang="en-US"/>
        </a:p>
      </dgm:t>
    </dgm:pt>
    <dgm:pt modelId="{4DA0FEE0-E47E-4EC0-9EB7-BA59E7C0E9F5}" type="sibTrans" cxnId="{97892182-B671-4D75-9599-C292AC6542A6}">
      <dgm:prSet/>
      <dgm:spPr/>
      <dgm:t>
        <a:bodyPr/>
        <a:lstStyle/>
        <a:p>
          <a:endParaRPr lang="en-US"/>
        </a:p>
      </dgm:t>
    </dgm:pt>
    <dgm:pt modelId="{59F06581-4101-4B1E-8B3A-546E741878D7}">
      <dgm:prSet/>
      <dgm:spPr/>
      <dgm:t>
        <a:bodyPr/>
        <a:lstStyle/>
        <a:p>
          <a:pPr rtl="0"/>
          <a:endParaRPr lang="en-US" dirty="0"/>
        </a:p>
      </dgm:t>
    </dgm:pt>
    <dgm:pt modelId="{D1C37552-366C-486A-B188-90890B1DB356}" type="parTrans" cxnId="{4625285F-A0B5-427B-A4F5-CE50355A7D8C}">
      <dgm:prSet/>
      <dgm:spPr/>
      <dgm:t>
        <a:bodyPr/>
        <a:lstStyle/>
        <a:p>
          <a:endParaRPr lang="en-US"/>
        </a:p>
      </dgm:t>
    </dgm:pt>
    <dgm:pt modelId="{E2E13DF9-4480-4359-B7A2-B5E83A77D679}" type="sibTrans" cxnId="{4625285F-A0B5-427B-A4F5-CE50355A7D8C}">
      <dgm:prSet/>
      <dgm:spPr/>
      <dgm:t>
        <a:bodyPr/>
        <a:lstStyle/>
        <a:p>
          <a:endParaRPr lang="en-US"/>
        </a:p>
      </dgm:t>
    </dgm:pt>
    <dgm:pt modelId="{ABBA0169-275D-4109-A2B6-B7276738FBA7}">
      <dgm:prSet/>
      <dgm:spPr/>
      <dgm:t>
        <a:bodyPr/>
        <a:lstStyle/>
        <a:p>
          <a:pPr rtl="0"/>
          <a:endParaRPr lang="en-US" dirty="0"/>
        </a:p>
      </dgm:t>
    </dgm:pt>
    <dgm:pt modelId="{048062B3-5471-4D46-8EDE-9CAEF93A5D8A}" type="parTrans" cxnId="{5A588AE7-5150-4FF4-9B2F-599CFFF46779}">
      <dgm:prSet/>
      <dgm:spPr/>
      <dgm:t>
        <a:bodyPr/>
        <a:lstStyle/>
        <a:p>
          <a:endParaRPr lang="en-US"/>
        </a:p>
      </dgm:t>
    </dgm:pt>
    <dgm:pt modelId="{1455ACBD-8535-4C44-B980-58B2E95DCE35}" type="sibTrans" cxnId="{5A588AE7-5150-4FF4-9B2F-599CFFF46779}">
      <dgm:prSet/>
      <dgm:spPr/>
      <dgm:t>
        <a:bodyPr/>
        <a:lstStyle/>
        <a:p>
          <a:endParaRPr lang="en-US"/>
        </a:p>
      </dgm:t>
    </dgm:pt>
    <dgm:pt modelId="{F2889C83-2E99-417E-8DA0-4E958A114931}">
      <dgm:prSet/>
      <dgm:spPr/>
      <dgm:t>
        <a:bodyPr/>
        <a:lstStyle/>
        <a:p>
          <a:pPr rtl="0"/>
          <a:endParaRPr lang="en-US" dirty="0"/>
        </a:p>
      </dgm:t>
    </dgm:pt>
    <dgm:pt modelId="{22F02FE4-F2C1-4A57-9152-A8417EA4413C}" type="parTrans" cxnId="{D80E5211-C697-4500-8264-E7AEA97AFEC1}">
      <dgm:prSet/>
      <dgm:spPr/>
      <dgm:t>
        <a:bodyPr/>
        <a:lstStyle/>
        <a:p>
          <a:endParaRPr lang="en-US"/>
        </a:p>
      </dgm:t>
    </dgm:pt>
    <dgm:pt modelId="{92CE6C23-EE78-4A2E-926E-CA9876EEAD02}" type="sibTrans" cxnId="{D80E5211-C697-4500-8264-E7AEA97AFEC1}">
      <dgm:prSet/>
      <dgm:spPr/>
      <dgm:t>
        <a:bodyPr/>
        <a:lstStyle/>
        <a:p>
          <a:endParaRPr lang="en-US"/>
        </a:p>
      </dgm:t>
    </dgm:pt>
    <dgm:pt modelId="{375FC6CB-43B9-4F35-99BB-5F7B12B5E254}">
      <dgm:prSet/>
      <dgm:spPr/>
      <dgm:t>
        <a:bodyPr/>
        <a:lstStyle/>
        <a:p>
          <a:pPr rtl="0"/>
          <a:endParaRPr lang="en-US" dirty="0"/>
        </a:p>
      </dgm:t>
    </dgm:pt>
    <dgm:pt modelId="{37432B16-4EA2-4FD6-AC7F-894073286BEF}" type="parTrans" cxnId="{5D83067C-338F-44ED-94F5-13F357511E68}">
      <dgm:prSet/>
      <dgm:spPr/>
      <dgm:t>
        <a:bodyPr/>
        <a:lstStyle/>
        <a:p>
          <a:endParaRPr lang="en-US"/>
        </a:p>
      </dgm:t>
    </dgm:pt>
    <dgm:pt modelId="{8CD5C878-3CD5-4B3C-B6A3-C9D788318385}" type="sibTrans" cxnId="{5D83067C-338F-44ED-94F5-13F357511E68}">
      <dgm:prSet/>
      <dgm:spPr/>
      <dgm:t>
        <a:bodyPr/>
        <a:lstStyle/>
        <a:p>
          <a:endParaRPr lang="en-US"/>
        </a:p>
      </dgm:t>
    </dgm:pt>
    <dgm:pt modelId="{6ED64CAF-DBF2-4EF8-B29D-93CEF7E17F18}">
      <dgm:prSet/>
      <dgm:spPr/>
      <dgm:t>
        <a:bodyPr/>
        <a:lstStyle/>
        <a:p>
          <a:pPr rtl="0"/>
          <a:endParaRPr lang="en-US" dirty="0"/>
        </a:p>
      </dgm:t>
    </dgm:pt>
    <dgm:pt modelId="{5D921DF6-4FF2-429F-81AC-63E9AD53F1C0}" type="parTrans" cxnId="{F910B6D7-B386-4C40-ACCD-8EDDB201D82E}">
      <dgm:prSet/>
      <dgm:spPr/>
      <dgm:t>
        <a:bodyPr/>
        <a:lstStyle/>
        <a:p>
          <a:endParaRPr lang="en-US"/>
        </a:p>
      </dgm:t>
    </dgm:pt>
    <dgm:pt modelId="{DAC3D61F-D556-4C94-8118-5DC0FC62FAE5}" type="sibTrans" cxnId="{F910B6D7-B386-4C40-ACCD-8EDDB201D82E}">
      <dgm:prSet/>
      <dgm:spPr/>
      <dgm:t>
        <a:bodyPr/>
        <a:lstStyle/>
        <a:p>
          <a:endParaRPr lang="en-US"/>
        </a:p>
      </dgm:t>
    </dgm:pt>
    <dgm:pt modelId="{29E54B47-5CAD-4D1B-BEB8-503151C7BC26}">
      <dgm:prSet/>
      <dgm:spPr/>
      <dgm:t>
        <a:bodyPr/>
        <a:lstStyle/>
        <a:p>
          <a:pPr rtl="0"/>
          <a:r>
            <a:rPr lang="en-US" dirty="0" smtClean="0"/>
            <a:t>STATUS</a:t>
          </a:r>
          <a:endParaRPr lang="en-US" dirty="0"/>
        </a:p>
      </dgm:t>
    </dgm:pt>
    <dgm:pt modelId="{B8FD94AA-0F0C-4447-B906-12811BA26B3E}" type="parTrans" cxnId="{107E45C4-1BC2-4024-9FF7-D73F7DBABEFA}">
      <dgm:prSet/>
      <dgm:spPr/>
      <dgm:t>
        <a:bodyPr/>
        <a:lstStyle/>
        <a:p>
          <a:endParaRPr lang="en-US"/>
        </a:p>
      </dgm:t>
    </dgm:pt>
    <dgm:pt modelId="{F8C97F8C-A0B7-45A5-8DD0-69F80FBDFDF1}" type="sibTrans" cxnId="{107E45C4-1BC2-4024-9FF7-D73F7DBABEFA}">
      <dgm:prSet/>
      <dgm:spPr/>
      <dgm:t>
        <a:bodyPr/>
        <a:lstStyle/>
        <a:p>
          <a:endParaRPr lang="en-US"/>
        </a:p>
      </dgm:t>
    </dgm:pt>
    <dgm:pt modelId="{F35A2F93-386F-4092-BC1C-993A624183E9}">
      <dgm:prSet/>
      <dgm:spPr/>
      <dgm:t>
        <a:bodyPr/>
        <a:lstStyle/>
        <a:p>
          <a:pPr rtl="0"/>
          <a:endParaRPr lang="en-US" dirty="0"/>
        </a:p>
      </dgm:t>
    </dgm:pt>
    <dgm:pt modelId="{DEB83263-E19A-44C4-BC08-CAFAD57ED942}" type="parTrans" cxnId="{13FD3C87-3DA9-4FD1-A3A5-49DE62DC7A05}">
      <dgm:prSet/>
      <dgm:spPr/>
      <dgm:t>
        <a:bodyPr/>
        <a:lstStyle/>
        <a:p>
          <a:endParaRPr lang="en-US"/>
        </a:p>
      </dgm:t>
    </dgm:pt>
    <dgm:pt modelId="{EEB47C49-7997-4ECB-B2EB-067DC89EBAB6}" type="sibTrans" cxnId="{13FD3C87-3DA9-4FD1-A3A5-49DE62DC7A05}">
      <dgm:prSet/>
      <dgm:spPr/>
      <dgm:t>
        <a:bodyPr/>
        <a:lstStyle/>
        <a:p>
          <a:endParaRPr lang="en-US"/>
        </a:p>
      </dgm:t>
    </dgm:pt>
    <dgm:pt modelId="{AE9B2797-FD5E-4658-A82F-9E8F5EA9D4FC}">
      <dgm:prSet/>
      <dgm:spPr/>
      <dgm:t>
        <a:bodyPr/>
        <a:lstStyle/>
        <a:p>
          <a:pPr rtl="0"/>
          <a:endParaRPr lang="en-US" dirty="0"/>
        </a:p>
      </dgm:t>
    </dgm:pt>
    <dgm:pt modelId="{43B74392-1B1F-4091-AAC6-5C8B79ECCCD3}" type="parTrans" cxnId="{ADD3FF13-9C77-4085-A804-158A65EF642F}">
      <dgm:prSet/>
      <dgm:spPr/>
      <dgm:t>
        <a:bodyPr/>
        <a:lstStyle/>
        <a:p>
          <a:endParaRPr lang="en-US"/>
        </a:p>
      </dgm:t>
    </dgm:pt>
    <dgm:pt modelId="{62CB29B4-7043-425D-AF21-5FC9290EDC1F}" type="sibTrans" cxnId="{ADD3FF13-9C77-4085-A804-158A65EF642F}">
      <dgm:prSet/>
      <dgm:spPr/>
      <dgm:t>
        <a:bodyPr/>
        <a:lstStyle/>
        <a:p>
          <a:endParaRPr lang="en-US"/>
        </a:p>
      </dgm:t>
    </dgm:pt>
    <dgm:pt modelId="{3A829A3C-AE06-4D98-A5DE-81B4EEF1B565}">
      <dgm:prSet/>
      <dgm:spPr/>
      <dgm:t>
        <a:bodyPr/>
        <a:lstStyle/>
        <a:p>
          <a:pPr rtl="0"/>
          <a:endParaRPr lang="en-US" dirty="0"/>
        </a:p>
      </dgm:t>
    </dgm:pt>
    <dgm:pt modelId="{5BB5528E-C48B-4917-B56D-B898F050CFE9}" type="parTrans" cxnId="{D448BF9D-AF68-41E9-B592-AD8BFC090B09}">
      <dgm:prSet/>
      <dgm:spPr/>
      <dgm:t>
        <a:bodyPr/>
        <a:lstStyle/>
        <a:p>
          <a:endParaRPr lang="en-US"/>
        </a:p>
      </dgm:t>
    </dgm:pt>
    <dgm:pt modelId="{D2D0CD40-A44E-459D-9150-C484AE1B7083}" type="sibTrans" cxnId="{D448BF9D-AF68-41E9-B592-AD8BFC090B09}">
      <dgm:prSet/>
      <dgm:spPr/>
      <dgm:t>
        <a:bodyPr/>
        <a:lstStyle/>
        <a:p>
          <a:endParaRPr lang="en-US"/>
        </a:p>
      </dgm:t>
    </dgm:pt>
    <dgm:pt modelId="{0BDE7953-D043-47ED-AFA3-0E83A1EB5DA6}">
      <dgm:prSet/>
      <dgm:spPr/>
      <dgm:t>
        <a:bodyPr/>
        <a:lstStyle/>
        <a:p>
          <a:pPr rtl="0"/>
          <a:endParaRPr lang="en-US" dirty="0"/>
        </a:p>
      </dgm:t>
    </dgm:pt>
    <dgm:pt modelId="{F8FDA71B-8621-47E9-9A71-13C8D7DDF635}" type="parTrans" cxnId="{3E711428-029F-4165-B7DB-CEA38C89DC4F}">
      <dgm:prSet/>
      <dgm:spPr/>
      <dgm:t>
        <a:bodyPr/>
        <a:lstStyle/>
        <a:p>
          <a:endParaRPr lang="en-US"/>
        </a:p>
      </dgm:t>
    </dgm:pt>
    <dgm:pt modelId="{7CCCB9D8-19FD-4F8A-A327-BFAE190563D0}" type="sibTrans" cxnId="{3E711428-029F-4165-B7DB-CEA38C89DC4F}">
      <dgm:prSet/>
      <dgm:spPr/>
      <dgm:t>
        <a:bodyPr/>
        <a:lstStyle/>
        <a:p>
          <a:endParaRPr lang="en-US"/>
        </a:p>
      </dgm:t>
    </dgm:pt>
    <dgm:pt modelId="{AD2E8E00-E444-4346-A96C-B49DB251CEC2}">
      <dgm:prSet/>
      <dgm:spPr/>
      <dgm:t>
        <a:bodyPr/>
        <a:lstStyle/>
        <a:p>
          <a:pPr rtl="0"/>
          <a:endParaRPr lang="en-US" dirty="0"/>
        </a:p>
      </dgm:t>
    </dgm:pt>
    <dgm:pt modelId="{A09C42D2-643B-40BB-989A-60B8CCF3BB9E}" type="parTrans" cxnId="{99C7CEA2-6BE9-4BF1-AAAB-79CD6E6FBBC7}">
      <dgm:prSet/>
      <dgm:spPr/>
      <dgm:t>
        <a:bodyPr/>
        <a:lstStyle/>
        <a:p>
          <a:endParaRPr lang="en-US"/>
        </a:p>
      </dgm:t>
    </dgm:pt>
    <dgm:pt modelId="{DF9D7D44-03BC-4617-9FFA-FFEEE51DD53A}" type="sibTrans" cxnId="{99C7CEA2-6BE9-4BF1-AAAB-79CD6E6FBBC7}">
      <dgm:prSet/>
      <dgm:spPr/>
      <dgm:t>
        <a:bodyPr/>
        <a:lstStyle/>
        <a:p>
          <a:endParaRPr lang="en-US"/>
        </a:p>
      </dgm:t>
    </dgm:pt>
    <dgm:pt modelId="{C164B145-88DA-4225-B008-5F75287D44F4}">
      <dgm:prSet/>
      <dgm:spPr/>
      <dgm:t>
        <a:bodyPr/>
        <a:lstStyle/>
        <a:p>
          <a:pPr rtl="0"/>
          <a:endParaRPr lang="en-US" dirty="0"/>
        </a:p>
      </dgm:t>
    </dgm:pt>
    <dgm:pt modelId="{AC014144-A564-41F6-BC7C-249C1D448096}" type="parTrans" cxnId="{E9D5D173-2D12-475C-A869-D648A04C388D}">
      <dgm:prSet/>
      <dgm:spPr/>
      <dgm:t>
        <a:bodyPr/>
        <a:lstStyle/>
        <a:p>
          <a:endParaRPr lang="en-US"/>
        </a:p>
      </dgm:t>
    </dgm:pt>
    <dgm:pt modelId="{D044B8E9-0A02-40A7-9DD2-1F17DF5B9DC0}" type="sibTrans" cxnId="{E9D5D173-2D12-475C-A869-D648A04C388D}">
      <dgm:prSet/>
      <dgm:spPr/>
      <dgm:t>
        <a:bodyPr/>
        <a:lstStyle/>
        <a:p>
          <a:endParaRPr lang="en-US"/>
        </a:p>
      </dgm:t>
    </dgm:pt>
    <dgm:pt modelId="{E2D950A1-6742-4E49-81C8-A6DC6A2861BC}">
      <dgm:prSet/>
      <dgm:spPr/>
      <dgm:t>
        <a:bodyPr/>
        <a:lstStyle/>
        <a:p>
          <a:pPr rtl="0"/>
          <a:endParaRPr lang="en-US" dirty="0"/>
        </a:p>
      </dgm:t>
    </dgm:pt>
    <dgm:pt modelId="{1DBFE8BE-E6E4-4211-A81B-9BA7174BB90E}" type="parTrans" cxnId="{0BC42330-FEE8-45A4-BAE8-60B0F3829E95}">
      <dgm:prSet/>
      <dgm:spPr/>
      <dgm:t>
        <a:bodyPr/>
        <a:lstStyle/>
        <a:p>
          <a:endParaRPr lang="en-US"/>
        </a:p>
      </dgm:t>
    </dgm:pt>
    <dgm:pt modelId="{94D63D3E-4818-49D4-9E62-2C0E2141ACC1}" type="sibTrans" cxnId="{0BC42330-FEE8-45A4-BAE8-60B0F3829E95}">
      <dgm:prSet/>
      <dgm:spPr/>
      <dgm:t>
        <a:bodyPr/>
        <a:lstStyle/>
        <a:p>
          <a:endParaRPr lang="en-US"/>
        </a:p>
      </dgm:t>
    </dgm:pt>
    <dgm:pt modelId="{E3294B47-96CE-41BC-9532-D0CC5C4BC38A}">
      <dgm:prSet/>
      <dgm:spPr/>
      <dgm:t>
        <a:bodyPr/>
        <a:lstStyle/>
        <a:p>
          <a:pPr rtl="0"/>
          <a:endParaRPr lang="en-US" dirty="0"/>
        </a:p>
      </dgm:t>
    </dgm:pt>
    <dgm:pt modelId="{5C214225-60B5-4AE4-AF7D-76F656EAB925}" type="parTrans" cxnId="{77803B1D-212E-4F11-9E6B-C15EF0282AF1}">
      <dgm:prSet/>
      <dgm:spPr/>
      <dgm:t>
        <a:bodyPr/>
        <a:lstStyle/>
        <a:p>
          <a:endParaRPr lang="en-US"/>
        </a:p>
      </dgm:t>
    </dgm:pt>
    <dgm:pt modelId="{C82553BF-71C8-4DD5-B02F-C4F7C6102609}" type="sibTrans" cxnId="{77803B1D-212E-4F11-9E6B-C15EF0282AF1}">
      <dgm:prSet/>
      <dgm:spPr/>
      <dgm:t>
        <a:bodyPr/>
        <a:lstStyle/>
        <a:p>
          <a:endParaRPr lang="en-US"/>
        </a:p>
      </dgm:t>
    </dgm:pt>
    <dgm:pt modelId="{EDA7E7AE-6C35-4621-BF1D-30D839B91EBA}" type="pres">
      <dgm:prSet presAssocID="{80727979-2782-41CA-8CC3-3FE25FA1D0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E6C7DC-7E9D-47FC-AFA2-90E61608AC3F}" type="pres">
      <dgm:prSet presAssocID="{7FB2BB3A-251F-4267-B05E-1F6F0A77AFC0}" presName="linNode" presStyleCnt="0"/>
      <dgm:spPr/>
    </dgm:pt>
    <dgm:pt modelId="{0C3B8FE0-CC6A-4419-91FC-6E8824F91CFA}" type="pres">
      <dgm:prSet presAssocID="{7FB2BB3A-251F-4267-B05E-1F6F0A77AFC0}" presName="parentText" presStyleLbl="node1" presStyleIdx="0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39EDF4-05B8-4BF5-9767-05A9B4D4EFC1}" type="pres">
      <dgm:prSet presAssocID="{7FB2BB3A-251F-4267-B05E-1F6F0A77AFC0}" presName="descendantText" presStyleLbl="alignAccFollowNode1" presStyleIdx="0" presStyleCnt="16" custLinFactNeighborX="0" custLinFactNeighborY="-126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BB946-BF5B-432B-8B28-14FC7C3209C1}" type="pres">
      <dgm:prSet presAssocID="{7FBB8703-F4B2-4242-AD03-B36BB6DE18B4}" presName="sp" presStyleCnt="0"/>
      <dgm:spPr/>
    </dgm:pt>
    <dgm:pt modelId="{F67CE065-BCF0-4D60-AA5E-2B6BEB384878}" type="pres">
      <dgm:prSet presAssocID="{88BCA282-9B73-41DD-8F38-57ABDC4FAB1F}" presName="linNode" presStyleCnt="0"/>
      <dgm:spPr/>
    </dgm:pt>
    <dgm:pt modelId="{1E40E8A4-2F23-45B6-A6E3-96A0F7E5444E}" type="pres">
      <dgm:prSet presAssocID="{88BCA282-9B73-41DD-8F38-57ABDC4FAB1F}" presName="parentText" presStyleLbl="node1" presStyleIdx="1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02BDA-852A-4224-A52E-B2CCCBCCF3A6}" type="pres">
      <dgm:prSet presAssocID="{88BCA282-9B73-41DD-8F38-57ABDC4FAB1F}" presName="descendantText" presStyleLbl="alignAccFollow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71512-D40D-462D-A9B0-182415A0F8B1}" type="pres">
      <dgm:prSet presAssocID="{FA291ED9-7BE2-4226-AF11-D93EBEB48045}" presName="sp" presStyleCnt="0"/>
      <dgm:spPr/>
    </dgm:pt>
    <dgm:pt modelId="{58589BD3-5C5D-4154-ABD2-6516DAFF30D6}" type="pres">
      <dgm:prSet presAssocID="{0E2AEBFA-ADED-41C4-B650-8741B5F5E835}" presName="linNode" presStyleCnt="0"/>
      <dgm:spPr/>
    </dgm:pt>
    <dgm:pt modelId="{D6BE3025-6BD3-42C4-9C18-7FEB220AC6BE}" type="pres">
      <dgm:prSet presAssocID="{0E2AEBFA-ADED-41C4-B650-8741B5F5E835}" presName="parentText" presStyleLbl="node1" presStyleIdx="2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C51A4-E2D6-419D-9520-958018D4988D}" type="pres">
      <dgm:prSet presAssocID="{0E2AEBFA-ADED-41C4-B650-8741B5F5E835}" presName="descendantText" presStyleLbl="alignAccFollow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AB75F-7541-4C24-9DE6-9353B30B2B73}" type="pres">
      <dgm:prSet presAssocID="{83C2BCF6-4C91-4097-88E2-B7615D73FD38}" presName="sp" presStyleCnt="0"/>
      <dgm:spPr/>
    </dgm:pt>
    <dgm:pt modelId="{787F4B14-8BD7-436D-9CFA-B1D24FC9A95A}" type="pres">
      <dgm:prSet presAssocID="{D580D039-E930-4F6A-A2F3-4C11403EF420}" presName="linNode" presStyleCnt="0"/>
      <dgm:spPr/>
    </dgm:pt>
    <dgm:pt modelId="{8326A97E-67AF-4EC3-B91F-9736EB99FC3B}" type="pres">
      <dgm:prSet presAssocID="{D580D039-E930-4F6A-A2F3-4C11403EF420}" presName="parentText" presStyleLbl="node1" presStyleIdx="3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2E74A-D5E2-4DE5-91B5-BE4B097EF92F}" type="pres">
      <dgm:prSet presAssocID="{D580D039-E930-4F6A-A2F3-4C11403EF420}" presName="descendantText" presStyleLbl="alignAccFollow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2ACA4-FC80-4256-B0FA-48CE7597D33C}" type="pres">
      <dgm:prSet presAssocID="{0CCF3A85-DD26-4C72-B5E7-8C315D1F1ADF}" presName="sp" presStyleCnt="0"/>
      <dgm:spPr/>
    </dgm:pt>
    <dgm:pt modelId="{83D5D801-485C-485C-8A8D-3F2C97198C50}" type="pres">
      <dgm:prSet presAssocID="{29FC2A41-3F83-4BA9-A762-8746C233F3C8}" presName="linNode" presStyleCnt="0"/>
      <dgm:spPr/>
    </dgm:pt>
    <dgm:pt modelId="{94EA5ECC-9EDF-4ADB-9E0B-CEE4B2ABF140}" type="pres">
      <dgm:prSet presAssocID="{29FC2A41-3F83-4BA9-A762-8746C233F3C8}" presName="parentText" presStyleLbl="node1" presStyleIdx="4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20EF77-393E-4BEA-941B-983773A16189}" type="pres">
      <dgm:prSet presAssocID="{29FC2A41-3F83-4BA9-A762-8746C233F3C8}" presName="descendantText" presStyleLbl="alignAccFollow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66EB6-AC9C-4CA0-AA9E-51BEB14E43E0}" type="pres">
      <dgm:prSet presAssocID="{75B7D2DA-E2A9-4076-9A8F-8488FE4FD819}" presName="sp" presStyleCnt="0"/>
      <dgm:spPr/>
    </dgm:pt>
    <dgm:pt modelId="{FF8E9C53-163A-4EA7-9443-EA6B4277A325}" type="pres">
      <dgm:prSet presAssocID="{B508A5CC-98A1-4495-804E-DD43AA457454}" presName="linNode" presStyleCnt="0"/>
      <dgm:spPr/>
    </dgm:pt>
    <dgm:pt modelId="{BBE287FD-D017-4846-8ED1-9B9948832003}" type="pres">
      <dgm:prSet presAssocID="{B508A5CC-98A1-4495-804E-DD43AA457454}" presName="parentText" presStyleLbl="node1" presStyleIdx="5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D74A4C-B458-44B5-A9A9-3DA78A11B0D2}" type="pres">
      <dgm:prSet presAssocID="{B508A5CC-98A1-4495-804E-DD43AA457454}" presName="descendantText" presStyleLbl="alignAccFollow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37C44-2E57-4D9B-8972-E55B73AA4E2E}" type="pres">
      <dgm:prSet presAssocID="{FC9EB04A-0115-4F47-A49C-79499C2725D2}" presName="sp" presStyleCnt="0"/>
      <dgm:spPr/>
    </dgm:pt>
    <dgm:pt modelId="{3806E029-C49A-4AE5-A229-77216CF91412}" type="pres">
      <dgm:prSet presAssocID="{57056460-5359-4F58-9641-E1DD91608CC0}" presName="linNode" presStyleCnt="0"/>
      <dgm:spPr/>
    </dgm:pt>
    <dgm:pt modelId="{814830A2-B1B3-4535-B3CC-22EEDEF545B4}" type="pres">
      <dgm:prSet presAssocID="{57056460-5359-4F58-9641-E1DD91608CC0}" presName="parentText" presStyleLbl="node1" presStyleIdx="6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845A0-5714-4ED5-8DEA-A9B9C2845202}" type="pres">
      <dgm:prSet presAssocID="{57056460-5359-4F58-9641-E1DD91608CC0}" presName="descendantText" presStyleLbl="alignAccFollow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B6C6AA-A874-4484-A5BB-AEC1E8E6AE75}" type="pres">
      <dgm:prSet presAssocID="{A986876B-CF3A-4693-AAEE-A412E1F46443}" presName="sp" presStyleCnt="0"/>
      <dgm:spPr/>
    </dgm:pt>
    <dgm:pt modelId="{B3B6D720-3C00-4FA4-A774-C7CFBF94C60A}" type="pres">
      <dgm:prSet presAssocID="{34F640A3-7C3A-4ED6-A489-910B9CAA6515}" presName="linNode" presStyleCnt="0"/>
      <dgm:spPr/>
    </dgm:pt>
    <dgm:pt modelId="{7C0411B8-8F22-4E15-8BFA-EDCB0A58FB62}" type="pres">
      <dgm:prSet presAssocID="{34F640A3-7C3A-4ED6-A489-910B9CAA6515}" presName="parentText" presStyleLbl="node1" presStyleIdx="7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BDF99-1622-411C-A945-541C9DF30805}" type="pres">
      <dgm:prSet presAssocID="{34F640A3-7C3A-4ED6-A489-910B9CAA6515}" presName="descendantText" presStyleLbl="alignAccFollow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EDE32-6ADB-41FF-BFC7-A23B7654B9E8}" type="pres">
      <dgm:prSet presAssocID="{D0C4AF16-AD7C-4F04-A2CA-CA307C574D78}" presName="sp" presStyleCnt="0"/>
      <dgm:spPr/>
    </dgm:pt>
    <dgm:pt modelId="{9226072E-7E23-49C5-A373-63AF49A2FDA3}" type="pres">
      <dgm:prSet presAssocID="{4E62B63C-B811-458F-84D8-E426BA3C6513}" presName="linNode" presStyleCnt="0"/>
      <dgm:spPr/>
    </dgm:pt>
    <dgm:pt modelId="{A623733F-C417-480E-885B-53858E542334}" type="pres">
      <dgm:prSet presAssocID="{4E62B63C-B811-458F-84D8-E426BA3C6513}" presName="parentText" presStyleLbl="node1" presStyleIdx="8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474C5-1503-48A7-957C-4A89DA531D47}" type="pres">
      <dgm:prSet presAssocID="{4E62B63C-B811-458F-84D8-E426BA3C6513}" presName="descendantText" presStyleLbl="alignAccFollow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B8CAE-A2CE-417F-907E-1C75541EEFF3}" type="pres">
      <dgm:prSet presAssocID="{215B682F-7D39-4EE2-8644-2A64241D1F8D}" presName="sp" presStyleCnt="0"/>
      <dgm:spPr/>
    </dgm:pt>
    <dgm:pt modelId="{3A6E369A-29F8-499A-B39E-A0ADBA10D624}" type="pres">
      <dgm:prSet presAssocID="{29E54B47-5CAD-4D1B-BEB8-503151C7BC26}" presName="linNode" presStyleCnt="0"/>
      <dgm:spPr/>
    </dgm:pt>
    <dgm:pt modelId="{38C2D21A-EF26-4998-B238-51802D8D9E0A}" type="pres">
      <dgm:prSet presAssocID="{29E54B47-5CAD-4D1B-BEB8-503151C7BC26}" presName="parentText" presStyleLbl="node1" presStyleIdx="9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C45C4-9061-499E-8E67-54BC5A114F63}" type="pres">
      <dgm:prSet presAssocID="{29E54B47-5CAD-4D1B-BEB8-503151C7BC26}" presName="descendantText" presStyleLbl="alignAccFollow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8028D-B22C-447C-BBA2-53309EBC3F93}" type="pres">
      <dgm:prSet presAssocID="{F8C97F8C-A0B7-45A5-8DD0-69F80FBDFDF1}" presName="sp" presStyleCnt="0"/>
      <dgm:spPr/>
    </dgm:pt>
    <dgm:pt modelId="{5D90BC15-DF9B-4AD0-92AE-4C9A382F2FFA}" type="pres">
      <dgm:prSet presAssocID="{4340C203-AFFD-4923-B7A1-84946DDB254E}" presName="linNode" presStyleCnt="0"/>
      <dgm:spPr/>
    </dgm:pt>
    <dgm:pt modelId="{2697DC2E-5B4E-4D60-AE3B-76638B94717F}" type="pres">
      <dgm:prSet presAssocID="{4340C203-AFFD-4923-B7A1-84946DDB254E}" presName="parentText" presStyleLbl="node1" presStyleIdx="10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19C58-A485-48C9-8C51-C3A9852BBC66}" type="pres">
      <dgm:prSet presAssocID="{4340C203-AFFD-4923-B7A1-84946DDB254E}" presName="descendantText" presStyleLbl="alignAccFollow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E3521-21E6-4A65-82FB-E182C6DDD97F}" type="pres">
      <dgm:prSet presAssocID="{4DB399A1-21FB-4301-8813-3580F34FBF38}" presName="sp" presStyleCnt="0"/>
      <dgm:spPr/>
    </dgm:pt>
    <dgm:pt modelId="{EC7A5FDF-52C3-458C-A60D-04A40AA96812}" type="pres">
      <dgm:prSet presAssocID="{2BB02714-9D71-4E7C-A509-A7CC52251867}" presName="linNode" presStyleCnt="0"/>
      <dgm:spPr/>
    </dgm:pt>
    <dgm:pt modelId="{69AFE58A-D942-4241-9388-071BC2F1C13E}" type="pres">
      <dgm:prSet presAssocID="{2BB02714-9D71-4E7C-A509-A7CC52251867}" presName="parentText" presStyleLbl="node1" presStyleIdx="11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5035C-F8D8-4B45-9B8E-230B753F67DD}" type="pres">
      <dgm:prSet presAssocID="{2BB02714-9D71-4E7C-A509-A7CC52251867}" presName="descendantText" presStyleLbl="alignAccFollow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03AE0-1820-4D19-A332-F4C8DF563ADC}" type="pres">
      <dgm:prSet presAssocID="{F15F0ECF-AD15-4A61-9D2F-8755E16BDC19}" presName="sp" presStyleCnt="0"/>
      <dgm:spPr/>
    </dgm:pt>
    <dgm:pt modelId="{450EA16E-CCCE-4F40-B41D-DDBE6B0E6463}" type="pres">
      <dgm:prSet presAssocID="{48ACABC3-0B33-4277-9D08-B8697B4654AA}" presName="linNode" presStyleCnt="0"/>
      <dgm:spPr/>
    </dgm:pt>
    <dgm:pt modelId="{C1DD45E2-0F45-4093-B2F0-B93997A43F63}" type="pres">
      <dgm:prSet presAssocID="{48ACABC3-0B33-4277-9D08-B8697B4654AA}" presName="parentText" presStyleLbl="node1" presStyleIdx="12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F00F-FF92-4A3E-802A-3F94001335F0}" type="pres">
      <dgm:prSet presAssocID="{48ACABC3-0B33-4277-9D08-B8697B4654AA}" presName="descendantText" presStyleLbl="alignAccFollow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7FBF5-D0E5-4D48-ADD7-7A6B1D2C0F8E}" type="pres">
      <dgm:prSet presAssocID="{6374ABDB-4D17-4595-9987-B05EF13814DF}" presName="sp" presStyleCnt="0"/>
      <dgm:spPr/>
    </dgm:pt>
    <dgm:pt modelId="{BA1DC391-3432-4DB2-AA0C-02D09842574A}" type="pres">
      <dgm:prSet presAssocID="{8A66E21B-BFCF-4D54-97CB-D38BF6141383}" presName="linNode" presStyleCnt="0"/>
      <dgm:spPr/>
    </dgm:pt>
    <dgm:pt modelId="{15622640-A750-452B-B4F2-7EB4B5318CDF}" type="pres">
      <dgm:prSet presAssocID="{8A66E21B-BFCF-4D54-97CB-D38BF6141383}" presName="parentText" presStyleLbl="node1" presStyleIdx="13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00EC2-2AB5-4E86-B33B-F39CB129381A}" type="pres">
      <dgm:prSet presAssocID="{8A66E21B-BFCF-4D54-97CB-D38BF6141383}" presName="descendantText" presStyleLbl="alignAccFollow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CE648-6625-4962-A8F6-9D3117150585}" type="pres">
      <dgm:prSet presAssocID="{5188F944-BFCE-457B-A894-95735F99B424}" presName="sp" presStyleCnt="0"/>
      <dgm:spPr/>
    </dgm:pt>
    <dgm:pt modelId="{AB4E5125-21F4-49A3-A402-F8CB62866994}" type="pres">
      <dgm:prSet presAssocID="{6E10435C-ABFD-48D5-B5DF-C6DB7568B946}" presName="linNode" presStyleCnt="0"/>
      <dgm:spPr/>
    </dgm:pt>
    <dgm:pt modelId="{42029A1E-A577-4A02-B176-7EED836972D7}" type="pres">
      <dgm:prSet presAssocID="{6E10435C-ABFD-48D5-B5DF-C6DB7568B946}" presName="parentText" presStyleLbl="node1" presStyleIdx="14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5EE6AD-4CD7-40FA-9351-8AE1E178A862}" type="pres">
      <dgm:prSet presAssocID="{6E10435C-ABFD-48D5-B5DF-C6DB7568B946}" presName="descendantText" presStyleLbl="alignAccFollow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EA232-DEDA-4337-A0B4-8B3D99107E76}" type="pres">
      <dgm:prSet presAssocID="{75D42614-F3BE-4750-BB07-7EDA142C1933}" presName="sp" presStyleCnt="0"/>
      <dgm:spPr/>
    </dgm:pt>
    <dgm:pt modelId="{A092362A-1710-47E7-AEBC-A432317A3C46}" type="pres">
      <dgm:prSet presAssocID="{434BD56C-4C6F-4E56-B67B-C8E6582E44CC}" presName="linNode" presStyleCnt="0"/>
      <dgm:spPr/>
    </dgm:pt>
    <dgm:pt modelId="{BEB1BE6E-DBFD-487A-A5D1-CAC9D53DA4B8}" type="pres">
      <dgm:prSet presAssocID="{434BD56C-4C6F-4E56-B67B-C8E6582E44CC}" presName="parentText" presStyleLbl="node1" presStyleIdx="15" presStyleCnt="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36E88-9AC9-44D4-892C-939728C98BF4}" type="pres">
      <dgm:prSet presAssocID="{434BD56C-4C6F-4E56-B67B-C8E6582E44CC}" presName="descendantText" presStyleLbl="alignAccFollow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372EDB-C256-48A6-B2F2-41C95C2EC97F}" srcId="{80727979-2782-41CA-8CC3-3FE25FA1D063}" destId="{29FC2A41-3F83-4BA9-A762-8746C233F3C8}" srcOrd="4" destOrd="0" parTransId="{F07049F3-1235-4E91-AF24-EEA6E62348D2}" sibTransId="{75B7D2DA-E2A9-4076-9A8F-8488FE4FD819}"/>
    <dgm:cxn modelId="{5D83067C-338F-44ED-94F5-13F357511E68}" srcId="{57056460-5359-4F58-9641-E1DD91608CC0}" destId="{375FC6CB-43B9-4F35-99BB-5F7B12B5E254}" srcOrd="0" destOrd="0" parTransId="{37432B16-4EA2-4FD6-AC7F-894073286BEF}" sibTransId="{8CD5C878-3CD5-4B3C-B6A3-C9D788318385}"/>
    <dgm:cxn modelId="{6C4D563C-7C8A-42F0-9B81-1C320C56AF2C}" type="presOf" srcId="{3A829A3C-AE06-4D98-A5DE-81B4EEF1B565}" destId="{6895F00F-FF92-4A3E-802A-3F94001335F0}" srcOrd="0" destOrd="0" presId="urn:microsoft.com/office/officeart/2005/8/layout/vList5"/>
    <dgm:cxn modelId="{3E711428-029F-4165-B7DB-CEA38C89DC4F}" srcId="{8A66E21B-BFCF-4D54-97CB-D38BF6141383}" destId="{0BDE7953-D043-47ED-AFA3-0E83A1EB5DA6}" srcOrd="0" destOrd="0" parTransId="{F8FDA71B-8621-47E9-9A71-13C8D7DDF635}" sibTransId="{7CCCB9D8-19FD-4F8A-A327-BFAE190563D0}"/>
    <dgm:cxn modelId="{BD21CE78-AB58-4E34-ABDD-556CA7951113}" srcId="{80727979-2782-41CA-8CC3-3FE25FA1D063}" destId="{0E2AEBFA-ADED-41C4-B650-8741B5F5E835}" srcOrd="2" destOrd="0" parTransId="{7C3D971A-2C44-4043-BA6B-B80790F40B48}" sibTransId="{83C2BCF6-4C91-4097-88E2-B7615D73FD38}"/>
    <dgm:cxn modelId="{98AD3030-0052-4109-83B8-2F0AE13F57DF}" type="presOf" srcId="{F2889C83-2E99-417E-8DA0-4E958A114931}" destId="{2ED74A4C-B458-44B5-A9A9-3DA78A11B0D2}" srcOrd="0" destOrd="0" presId="urn:microsoft.com/office/officeart/2005/8/layout/vList5"/>
    <dgm:cxn modelId="{13FD3C87-3DA9-4FD1-A3A5-49DE62DC7A05}" srcId="{4340C203-AFFD-4923-B7A1-84946DDB254E}" destId="{F35A2F93-386F-4092-BC1C-993A624183E9}" srcOrd="0" destOrd="0" parTransId="{DEB83263-E19A-44C4-BC08-CAFAD57ED942}" sibTransId="{EEB47C49-7997-4ECB-B2EB-067DC89EBAB6}"/>
    <dgm:cxn modelId="{2499B61D-A5B4-4692-B1E4-64B6B42561D5}" srcId="{80727979-2782-41CA-8CC3-3FE25FA1D063}" destId="{57056460-5359-4F58-9641-E1DD91608CC0}" srcOrd="6" destOrd="0" parTransId="{BB2BD276-F663-4DA2-883B-9707C582D36C}" sibTransId="{A986876B-CF3A-4693-AAEE-A412E1F46443}"/>
    <dgm:cxn modelId="{052DBB41-64F1-4F95-A73D-882B0A3B8271}" type="presOf" srcId="{375FC6CB-43B9-4F35-99BB-5F7B12B5E254}" destId="{3B0845A0-5714-4ED5-8DEA-A9B9C2845202}" srcOrd="0" destOrd="0" presId="urn:microsoft.com/office/officeart/2005/8/layout/vList5"/>
    <dgm:cxn modelId="{39A4BE3C-8118-4BAD-A903-4E34CE6CF2EE}" srcId="{80727979-2782-41CA-8CC3-3FE25FA1D063}" destId="{B508A5CC-98A1-4495-804E-DD43AA457454}" srcOrd="5" destOrd="0" parTransId="{BEB44CF7-A63B-4990-9EC9-710A2F512557}" sibTransId="{FC9EB04A-0115-4F47-A49C-79499C2725D2}"/>
    <dgm:cxn modelId="{304A3AFA-7D6A-4C9A-A8BA-7DB852F37780}" srcId="{80727979-2782-41CA-8CC3-3FE25FA1D063}" destId="{6E10435C-ABFD-48D5-B5DF-C6DB7568B946}" srcOrd="14" destOrd="0" parTransId="{B535DBD8-76A9-4EE5-9CC2-955F8B62908D}" sibTransId="{75D42614-F3BE-4750-BB07-7EDA142C1933}"/>
    <dgm:cxn modelId="{B71741FA-5843-498B-824D-220AD17EA2D8}" srcId="{80727979-2782-41CA-8CC3-3FE25FA1D063}" destId="{4E62B63C-B811-458F-84D8-E426BA3C6513}" srcOrd="8" destOrd="0" parTransId="{5BCB7293-1594-4A90-8956-E6A85BEB537F}" sibTransId="{215B682F-7D39-4EE2-8644-2A64241D1F8D}"/>
    <dgm:cxn modelId="{C4FE9FB3-A20F-4C5B-AEBF-9E418E317865}" type="presOf" srcId="{80727979-2782-41CA-8CC3-3FE25FA1D063}" destId="{EDA7E7AE-6C35-4621-BF1D-30D839B91EBA}" srcOrd="0" destOrd="0" presId="urn:microsoft.com/office/officeart/2005/8/layout/vList5"/>
    <dgm:cxn modelId="{DC20D488-4201-4AD8-A5A7-73C0F53F47EB}" type="presOf" srcId="{4E62B63C-B811-458F-84D8-E426BA3C6513}" destId="{A623733F-C417-480E-885B-53858E542334}" srcOrd="0" destOrd="0" presId="urn:microsoft.com/office/officeart/2005/8/layout/vList5"/>
    <dgm:cxn modelId="{D4ACCCA6-834C-4613-832E-64013C588A8A}" type="presOf" srcId="{70CDE27A-61C8-48C9-B0C0-DE0205CDC170}" destId="{E5E02BDA-852A-4224-A52E-B2CCCBCCF3A6}" srcOrd="0" destOrd="0" presId="urn:microsoft.com/office/officeart/2005/8/layout/vList5"/>
    <dgm:cxn modelId="{5A9F76DF-E140-41BB-B8B8-523F90972BC2}" type="presOf" srcId="{B508A5CC-98A1-4495-804E-DD43AA457454}" destId="{BBE287FD-D017-4846-8ED1-9B9948832003}" srcOrd="0" destOrd="0" presId="urn:microsoft.com/office/officeart/2005/8/layout/vList5"/>
    <dgm:cxn modelId="{66B733A9-5D83-4D7B-B2C3-63E0F6E73D45}" type="presOf" srcId="{7FB2BB3A-251F-4267-B05E-1F6F0A77AFC0}" destId="{0C3B8FE0-CC6A-4419-91FC-6E8824F91CFA}" srcOrd="0" destOrd="0" presId="urn:microsoft.com/office/officeart/2005/8/layout/vList5"/>
    <dgm:cxn modelId="{6A29C5A2-7430-4D3A-A11F-AF4E8718AC1E}" srcId="{80727979-2782-41CA-8CC3-3FE25FA1D063}" destId="{34F640A3-7C3A-4ED6-A489-910B9CAA6515}" srcOrd="7" destOrd="0" parTransId="{FE77C84A-0593-43A8-86FA-D82BCFEB158C}" sibTransId="{D0C4AF16-AD7C-4F04-A2CA-CA307C574D78}"/>
    <dgm:cxn modelId="{EBBFE5F5-B48A-4405-A04C-975825596B03}" type="presOf" srcId="{57056460-5359-4F58-9641-E1DD91608CC0}" destId="{814830A2-B1B3-4535-B3CC-22EEDEF545B4}" srcOrd="0" destOrd="0" presId="urn:microsoft.com/office/officeart/2005/8/layout/vList5"/>
    <dgm:cxn modelId="{97892182-B671-4D75-9599-C292AC6542A6}" srcId="{0E2AEBFA-ADED-41C4-B650-8741B5F5E835}" destId="{E2D49436-3F63-4555-AC5E-FFB67171EACA}" srcOrd="0" destOrd="0" parTransId="{CD5F66B5-9096-49FC-BA80-95FCFDA2C02B}" sibTransId="{4DA0FEE0-E47E-4EC0-9EB7-BA59E7C0E9F5}"/>
    <dgm:cxn modelId="{87D62E36-1D0E-4014-B2E9-86E269A65213}" type="presOf" srcId="{88BCA282-9B73-41DD-8F38-57ABDC4FAB1F}" destId="{1E40E8A4-2F23-45B6-A6E3-96A0F7E5444E}" srcOrd="0" destOrd="0" presId="urn:microsoft.com/office/officeart/2005/8/layout/vList5"/>
    <dgm:cxn modelId="{E31EF22C-A339-4F83-8C30-FBD564944236}" type="presOf" srcId="{C164B145-88DA-4225-B008-5F75287D44F4}" destId="{D7736E88-9AC9-44D4-892C-939728C98BF4}" srcOrd="0" destOrd="0" presId="urn:microsoft.com/office/officeart/2005/8/layout/vList5"/>
    <dgm:cxn modelId="{0CFE512F-09BE-4723-987F-9572D2CBC949}" srcId="{80727979-2782-41CA-8CC3-3FE25FA1D063}" destId="{8A66E21B-BFCF-4D54-97CB-D38BF6141383}" srcOrd="13" destOrd="0" parTransId="{5AC619C2-59AE-4C48-9AB8-5A8D4DF1CB5B}" sibTransId="{5188F944-BFCE-457B-A894-95735F99B424}"/>
    <dgm:cxn modelId="{70A89A52-E80B-491A-927F-A274DA53BB47}" type="presOf" srcId="{8A66E21B-BFCF-4D54-97CB-D38BF6141383}" destId="{15622640-A750-452B-B4F2-7EB4B5318CDF}" srcOrd="0" destOrd="0" presId="urn:microsoft.com/office/officeart/2005/8/layout/vList5"/>
    <dgm:cxn modelId="{C28C60A3-1E29-4934-961F-3E96132BE1FB}" type="presOf" srcId="{34F640A3-7C3A-4ED6-A489-910B9CAA6515}" destId="{7C0411B8-8F22-4E15-8BFA-EDCB0A58FB62}" srcOrd="0" destOrd="0" presId="urn:microsoft.com/office/officeart/2005/8/layout/vList5"/>
    <dgm:cxn modelId="{99C7CEA2-6BE9-4BF1-AAAB-79CD6E6FBBC7}" srcId="{6E10435C-ABFD-48D5-B5DF-C6DB7568B946}" destId="{AD2E8E00-E444-4346-A96C-B49DB251CEC2}" srcOrd="0" destOrd="0" parTransId="{A09C42D2-643B-40BB-989A-60B8CCF3BB9E}" sibTransId="{DF9D7D44-03BC-4617-9FFA-FFEEE51DD53A}"/>
    <dgm:cxn modelId="{5A588AE7-5150-4FF4-9B2F-599CFFF46779}" srcId="{29FC2A41-3F83-4BA9-A762-8746C233F3C8}" destId="{ABBA0169-275D-4109-A2B6-B7276738FBA7}" srcOrd="0" destOrd="0" parTransId="{048062B3-5471-4D46-8EDE-9CAEF93A5D8A}" sibTransId="{1455ACBD-8535-4C44-B980-58B2E95DCE35}"/>
    <dgm:cxn modelId="{91C97F7D-6F7E-4A98-AD33-156F6796DB2D}" type="presOf" srcId="{AE9B2797-FD5E-4658-A82F-9E8F5EA9D4FC}" destId="{0C15035C-F8D8-4B45-9B8E-230B753F67DD}" srcOrd="0" destOrd="0" presId="urn:microsoft.com/office/officeart/2005/8/layout/vList5"/>
    <dgm:cxn modelId="{571753F6-7AC9-43C1-B264-16AC9A9EEAD1}" type="presOf" srcId="{2BB02714-9D71-4E7C-A509-A7CC52251867}" destId="{69AFE58A-D942-4241-9388-071BC2F1C13E}" srcOrd="0" destOrd="0" presId="urn:microsoft.com/office/officeart/2005/8/layout/vList5"/>
    <dgm:cxn modelId="{457088B8-D9C0-48B0-9017-0A660AD5E4C1}" type="presOf" srcId="{434BD56C-4C6F-4E56-B67B-C8E6582E44CC}" destId="{BEB1BE6E-DBFD-487A-A5D1-CAC9D53DA4B8}" srcOrd="0" destOrd="0" presId="urn:microsoft.com/office/officeart/2005/8/layout/vList5"/>
    <dgm:cxn modelId="{D80E5211-C697-4500-8264-E7AEA97AFEC1}" srcId="{B508A5CC-98A1-4495-804E-DD43AA457454}" destId="{F2889C83-2E99-417E-8DA0-4E958A114931}" srcOrd="0" destOrd="0" parTransId="{22F02FE4-F2C1-4A57-9152-A8417EA4413C}" sibTransId="{92CE6C23-EE78-4A2E-926E-CA9876EEAD02}"/>
    <dgm:cxn modelId="{F65D8BEC-EF9F-4F93-BBBD-06A54693EBEA}" type="presOf" srcId="{6E10435C-ABFD-48D5-B5DF-C6DB7568B946}" destId="{42029A1E-A577-4A02-B176-7EED836972D7}" srcOrd="0" destOrd="0" presId="urn:microsoft.com/office/officeart/2005/8/layout/vList5"/>
    <dgm:cxn modelId="{366B7D5E-4503-4C3D-8EEC-90D23E55B2D9}" srcId="{7FB2BB3A-251F-4267-B05E-1F6F0A77AFC0}" destId="{BA3E66AB-EA8E-413E-814C-24EBFBF9C9A5}" srcOrd="0" destOrd="0" parTransId="{8C1F00A4-83E2-413A-8206-33332278C31E}" sibTransId="{DE606438-5A75-481C-8DFE-3F84F548D385}"/>
    <dgm:cxn modelId="{DCA6236E-EB6E-4863-81D8-DD34B4329AF1}" type="presOf" srcId="{F35A2F93-386F-4092-BC1C-993A624183E9}" destId="{14B19C58-A485-48C9-8C51-C3A9852BBC66}" srcOrd="0" destOrd="0" presId="urn:microsoft.com/office/officeart/2005/8/layout/vList5"/>
    <dgm:cxn modelId="{A8411ABB-4B23-49C7-8F5B-C04E6E95251B}" srcId="{80727979-2782-41CA-8CC3-3FE25FA1D063}" destId="{2BB02714-9D71-4E7C-A509-A7CC52251867}" srcOrd="11" destOrd="0" parTransId="{20B27204-9971-42C5-BEBD-71126B736932}" sibTransId="{F15F0ECF-AD15-4A61-9D2F-8755E16BDC19}"/>
    <dgm:cxn modelId="{4CD2702D-55B3-4EFB-A005-2B2EEE98D9E3}" srcId="{80727979-2782-41CA-8CC3-3FE25FA1D063}" destId="{D580D039-E930-4F6A-A2F3-4C11403EF420}" srcOrd="3" destOrd="0" parTransId="{8E2900C6-9974-4783-8CAD-20A19ABBCB84}" sibTransId="{0CCF3A85-DD26-4C72-B5E7-8C315D1F1ADF}"/>
    <dgm:cxn modelId="{D0555631-8CED-47D7-8D5F-A95FFD5C797E}" srcId="{80727979-2782-41CA-8CC3-3FE25FA1D063}" destId="{7FB2BB3A-251F-4267-B05E-1F6F0A77AFC0}" srcOrd="0" destOrd="0" parTransId="{51254A21-53BB-4F9B-BE51-F3D6129F0FDB}" sibTransId="{7FBB8703-F4B2-4242-AD03-B36BB6DE18B4}"/>
    <dgm:cxn modelId="{8CA979BE-81BC-4A3B-9075-E19B50728C6A}" type="presOf" srcId="{29E54B47-5CAD-4D1B-BEB8-503151C7BC26}" destId="{38C2D21A-EF26-4998-B238-51802D8D9E0A}" srcOrd="0" destOrd="0" presId="urn:microsoft.com/office/officeart/2005/8/layout/vList5"/>
    <dgm:cxn modelId="{FDE08B2E-ADE4-4BE2-AEDF-18232AC64461}" type="presOf" srcId="{ABBA0169-275D-4109-A2B6-B7276738FBA7}" destId="{9920EF77-393E-4BEA-941B-983773A16189}" srcOrd="0" destOrd="0" presId="urn:microsoft.com/office/officeart/2005/8/layout/vList5"/>
    <dgm:cxn modelId="{B39E0E8A-0842-468B-B1A1-D4275603DC93}" type="presOf" srcId="{0E2AEBFA-ADED-41C4-B650-8741B5F5E835}" destId="{D6BE3025-6BD3-42C4-9C18-7FEB220AC6BE}" srcOrd="0" destOrd="0" presId="urn:microsoft.com/office/officeart/2005/8/layout/vList5"/>
    <dgm:cxn modelId="{E9D5D173-2D12-475C-A869-D648A04C388D}" srcId="{434BD56C-4C6F-4E56-B67B-C8E6582E44CC}" destId="{C164B145-88DA-4225-B008-5F75287D44F4}" srcOrd="0" destOrd="0" parTransId="{AC014144-A564-41F6-BC7C-249C1D448096}" sibTransId="{D044B8E9-0A02-40A7-9DD2-1F17DF5B9DC0}"/>
    <dgm:cxn modelId="{107E45C4-1BC2-4024-9FF7-D73F7DBABEFA}" srcId="{80727979-2782-41CA-8CC3-3FE25FA1D063}" destId="{29E54B47-5CAD-4D1B-BEB8-503151C7BC26}" srcOrd="9" destOrd="0" parTransId="{B8FD94AA-0F0C-4447-B906-12811BA26B3E}" sibTransId="{F8C97F8C-A0B7-45A5-8DD0-69F80FBDFDF1}"/>
    <dgm:cxn modelId="{8380D00A-9088-4332-8EB4-07551E995F51}" type="presOf" srcId="{E2D950A1-6742-4E49-81C8-A6DC6A2861BC}" destId="{FED474C5-1503-48A7-957C-4A89DA531D47}" srcOrd="0" destOrd="0" presId="urn:microsoft.com/office/officeart/2005/8/layout/vList5"/>
    <dgm:cxn modelId="{985FCDEF-6E29-4C8F-9019-256080627DB2}" type="presOf" srcId="{E2D49436-3F63-4555-AC5E-FFB67171EACA}" destId="{052C51A4-E2D6-419D-9520-958018D4988D}" srcOrd="0" destOrd="0" presId="urn:microsoft.com/office/officeart/2005/8/layout/vList5"/>
    <dgm:cxn modelId="{77803B1D-212E-4F11-9E6B-C15EF0282AF1}" srcId="{29E54B47-5CAD-4D1B-BEB8-503151C7BC26}" destId="{E3294B47-96CE-41BC-9532-D0CC5C4BC38A}" srcOrd="0" destOrd="0" parTransId="{5C214225-60B5-4AE4-AF7D-76F656EAB925}" sibTransId="{C82553BF-71C8-4DD5-B02F-C4F7C6102609}"/>
    <dgm:cxn modelId="{ADD3FF13-9C77-4085-A804-158A65EF642F}" srcId="{2BB02714-9D71-4E7C-A509-A7CC52251867}" destId="{AE9B2797-FD5E-4658-A82F-9E8F5EA9D4FC}" srcOrd="0" destOrd="0" parTransId="{43B74392-1B1F-4091-AAC6-5C8B79ECCCD3}" sibTransId="{62CB29B4-7043-425D-AF21-5FC9290EDC1F}"/>
    <dgm:cxn modelId="{F850CF2A-5CDF-4C41-99E5-2148DC1FBE21}" type="presOf" srcId="{6ED64CAF-DBF2-4EF8-B29D-93CEF7E17F18}" destId="{CF0BDF99-1622-411C-A945-541C9DF30805}" srcOrd="0" destOrd="0" presId="urn:microsoft.com/office/officeart/2005/8/layout/vList5"/>
    <dgm:cxn modelId="{F639EDDA-902A-48B9-A49B-C775EBC53BF5}" srcId="{88BCA282-9B73-41DD-8F38-57ABDC4FAB1F}" destId="{70CDE27A-61C8-48C9-B0C0-DE0205CDC170}" srcOrd="0" destOrd="0" parTransId="{6BC97F73-DBEF-40B2-91AD-55F96C0DF535}" sibTransId="{D7BE647A-9B3D-429B-9E65-5464A2A66163}"/>
    <dgm:cxn modelId="{F910B6D7-B386-4C40-ACCD-8EDDB201D82E}" srcId="{34F640A3-7C3A-4ED6-A489-910B9CAA6515}" destId="{6ED64CAF-DBF2-4EF8-B29D-93CEF7E17F18}" srcOrd="0" destOrd="0" parTransId="{5D921DF6-4FF2-429F-81AC-63E9AD53F1C0}" sibTransId="{DAC3D61F-D556-4C94-8118-5DC0FC62FAE5}"/>
    <dgm:cxn modelId="{B4874D7A-E997-4C5F-8058-4F7D8740EA83}" srcId="{80727979-2782-41CA-8CC3-3FE25FA1D063}" destId="{48ACABC3-0B33-4277-9D08-B8697B4654AA}" srcOrd="12" destOrd="0" parTransId="{AEE3AC1B-7150-4CAC-B7C4-ED9C7EB90CD6}" sibTransId="{6374ABDB-4D17-4595-9987-B05EF13814DF}"/>
    <dgm:cxn modelId="{3ACC07CA-35C2-4641-A86D-EABB567B80C7}" type="presOf" srcId="{D580D039-E930-4F6A-A2F3-4C11403EF420}" destId="{8326A97E-67AF-4EC3-B91F-9736EB99FC3B}" srcOrd="0" destOrd="0" presId="urn:microsoft.com/office/officeart/2005/8/layout/vList5"/>
    <dgm:cxn modelId="{0BC42330-FEE8-45A4-BAE8-60B0F3829E95}" srcId="{4E62B63C-B811-458F-84D8-E426BA3C6513}" destId="{E2D950A1-6742-4E49-81C8-A6DC6A2861BC}" srcOrd="0" destOrd="0" parTransId="{1DBFE8BE-E6E4-4211-A81B-9BA7174BB90E}" sibTransId="{94D63D3E-4818-49D4-9E62-2C0E2141ACC1}"/>
    <dgm:cxn modelId="{57E18EFE-7B64-4793-A665-8B270F4475DD}" type="presOf" srcId="{E3294B47-96CE-41BC-9532-D0CC5C4BC38A}" destId="{259C45C4-9061-499E-8E67-54BC5A114F63}" srcOrd="0" destOrd="0" presId="urn:microsoft.com/office/officeart/2005/8/layout/vList5"/>
    <dgm:cxn modelId="{215F1D24-E7EA-4181-9746-5277572E6F7F}" type="presOf" srcId="{4340C203-AFFD-4923-B7A1-84946DDB254E}" destId="{2697DC2E-5B4E-4D60-AE3B-76638B94717F}" srcOrd="0" destOrd="0" presId="urn:microsoft.com/office/officeart/2005/8/layout/vList5"/>
    <dgm:cxn modelId="{73C231D7-CB54-4D0F-856C-7CD146EB928E}" type="presOf" srcId="{0BDE7953-D043-47ED-AFA3-0E83A1EB5DA6}" destId="{61200EC2-2AB5-4E86-B33B-F39CB129381A}" srcOrd="0" destOrd="0" presId="urn:microsoft.com/office/officeart/2005/8/layout/vList5"/>
    <dgm:cxn modelId="{34759249-154D-4D32-9FBE-E76E05ECEEAA}" srcId="{80727979-2782-41CA-8CC3-3FE25FA1D063}" destId="{434BD56C-4C6F-4E56-B67B-C8E6582E44CC}" srcOrd="15" destOrd="0" parTransId="{E181DFAD-288C-409D-A8C8-425E8C84F200}" sibTransId="{E7382CC8-2A01-48EC-955C-176DE50E9A66}"/>
    <dgm:cxn modelId="{E99CD279-C455-4C15-A3B1-96C8334BE0E5}" type="presOf" srcId="{29FC2A41-3F83-4BA9-A762-8746C233F3C8}" destId="{94EA5ECC-9EDF-4ADB-9E0B-CEE4B2ABF140}" srcOrd="0" destOrd="0" presId="urn:microsoft.com/office/officeart/2005/8/layout/vList5"/>
    <dgm:cxn modelId="{8BD820E3-7642-4958-A472-E47366E231FA}" srcId="{80727979-2782-41CA-8CC3-3FE25FA1D063}" destId="{88BCA282-9B73-41DD-8F38-57ABDC4FAB1F}" srcOrd="1" destOrd="0" parTransId="{0B8CAD81-4A86-448E-B340-C6D7C2794E92}" sibTransId="{FA291ED9-7BE2-4226-AF11-D93EBEB48045}"/>
    <dgm:cxn modelId="{CA8F14A8-04EA-408E-9964-548086E2FF4C}" type="presOf" srcId="{48ACABC3-0B33-4277-9D08-B8697B4654AA}" destId="{C1DD45E2-0F45-4093-B2F0-B93997A43F63}" srcOrd="0" destOrd="0" presId="urn:microsoft.com/office/officeart/2005/8/layout/vList5"/>
    <dgm:cxn modelId="{D448BF9D-AF68-41E9-B592-AD8BFC090B09}" srcId="{48ACABC3-0B33-4277-9D08-B8697B4654AA}" destId="{3A829A3C-AE06-4D98-A5DE-81B4EEF1B565}" srcOrd="0" destOrd="0" parTransId="{5BB5528E-C48B-4917-B56D-B898F050CFE9}" sibTransId="{D2D0CD40-A44E-459D-9150-C484AE1B7083}"/>
    <dgm:cxn modelId="{B197C07D-5286-4546-9545-7F899290A44E}" srcId="{80727979-2782-41CA-8CC3-3FE25FA1D063}" destId="{4340C203-AFFD-4923-B7A1-84946DDB254E}" srcOrd="10" destOrd="0" parTransId="{8F736B5F-B7CB-431C-B8B2-95CACC2A9C23}" sibTransId="{4DB399A1-21FB-4301-8813-3580F34FBF38}"/>
    <dgm:cxn modelId="{E94E6F08-D735-4B88-AA43-1971767F8D1C}" type="presOf" srcId="{AD2E8E00-E444-4346-A96C-B49DB251CEC2}" destId="{EB5EE6AD-4CD7-40FA-9351-8AE1E178A862}" srcOrd="0" destOrd="0" presId="urn:microsoft.com/office/officeart/2005/8/layout/vList5"/>
    <dgm:cxn modelId="{4625285F-A0B5-427B-A4F5-CE50355A7D8C}" srcId="{D580D039-E930-4F6A-A2F3-4C11403EF420}" destId="{59F06581-4101-4B1E-8B3A-546E741878D7}" srcOrd="0" destOrd="0" parTransId="{D1C37552-366C-486A-B188-90890B1DB356}" sibTransId="{E2E13DF9-4480-4359-B7A2-B5E83A77D679}"/>
    <dgm:cxn modelId="{D26774D2-39D9-46F0-8CED-648D11DA27CE}" type="presOf" srcId="{BA3E66AB-EA8E-413E-814C-24EBFBF9C9A5}" destId="{C539EDF4-05B8-4BF5-9767-05A9B4D4EFC1}" srcOrd="0" destOrd="0" presId="urn:microsoft.com/office/officeart/2005/8/layout/vList5"/>
    <dgm:cxn modelId="{86DC74E2-059B-4598-B798-8AC4077E9712}" type="presOf" srcId="{59F06581-4101-4B1E-8B3A-546E741878D7}" destId="{AC12E74A-D5E2-4DE5-91B5-BE4B097EF92F}" srcOrd="0" destOrd="0" presId="urn:microsoft.com/office/officeart/2005/8/layout/vList5"/>
    <dgm:cxn modelId="{6FC7E29E-4EA0-4CCD-B1BD-5EEC64F2FB58}" type="presParOf" srcId="{EDA7E7AE-6C35-4621-BF1D-30D839B91EBA}" destId="{23E6C7DC-7E9D-47FC-AFA2-90E61608AC3F}" srcOrd="0" destOrd="0" presId="urn:microsoft.com/office/officeart/2005/8/layout/vList5"/>
    <dgm:cxn modelId="{5AA5DC8B-7539-4598-A96D-38F59EF000D8}" type="presParOf" srcId="{23E6C7DC-7E9D-47FC-AFA2-90E61608AC3F}" destId="{0C3B8FE0-CC6A-4419-91FC-6E8824F91CFA}" srcOrd="0" destOrd="0" presId="urn:microsoft.com/office/officeart/2005/8/layout/vList5"/>
    <dgm:cxn modelId="{394FDA17-381D-47DF-91BC-955BFE94418C}" type="presParOf" srcId="{23E6C7DC-7E9D-47FC-AFA2-90E61608AC3F}" destId="{C539EDF4-05B8-4BF5-9767-05A9B4D4EFC1}" srcOrd="1" destOrd="0" presId="urn:microsoft.com/office/officeart/2005/8/layout/vList5"/>
    <dgm:cxn modelId="{D40177C5-7C56-4FD8-B43E-2D426555B541}" type="presParOf" srcId="{EDA7E7AE-6C35-4621-BF1D-30D839B91EBA}" destId="{9E2BB946-BF5B-432B-8B28-14FC7C3209C1}" srcOrd="1" destOrd="0" presId="urn:microsoft.com/office/officeart/2005/8/layout/vList5"/>
    <dgm:cxn modelId="{BA5376C0-8028-467A-942F-4003EAA35555}" type="presParOf" srcId="{EDA7E7AE-6C35-4621-BF1D-30D839B91EBA}" destId="{F67CE065-BCF0-4D60-AA5E-2B6BEB384878}" srcOrd="2" destOrd="0" presId="urn:microsoft.com/office/officeart/2005/8/layout/vList5"/>
    <dgm:cxn modelId="{9D883DAE-8511-405E-BA5D-90FAF953B03E}" type="presParOf" srcId="{F67CE065-BCF0-4D60-AA5E-2B6BEB384878}" destId="{1E40E8A4-2F23-45B6-A6E3-96A0F7E5444E}" srcOrd="0" destOrd="0" presId="urn:microsoft.com/office/officeart/2005/8/layout/vList5"/>
    <dgm:cxn modelId="{3FFC1494-1D6A-44CD-A230-5A9AD424B56D}" type="presParOf" srcId="{F67CE065-BCF0-4D60-AA5E-2B6BEB384878}" destId="{E5E02BDA-852A-4224-A52E-B2CCCBCCF3A6}" srcOrd="1" destOrd="0" presId="urn:microsoft.com/office/officeart/2005/8/layout/vList5"/>
    <dgm:cxn modelId="{5AD54A2A-812F-43F4-840F-AA1744797841}" type="presParOf" srcId="{EDA7E7AE-6C35-4621-BF1D-30D839B91EBA}" destId="{56E71512-D40D-462D-A9B0-182415A0F8B1}" srcOrd="3" destOrd="0" presId="urn:microsoft.com/office/officeart/2005/8/layout/vList5"/>
    <dgm:cxn modelId="{888D32EE-AA25-41DF-8360-EACC22C484B2}" type="presParOf" srcId="{EDA7E7AE-6C35-4621-BF1D-30D839B91EBA}" destId="{58589BD3-5C5D-4154-ABD2-6516DAFF30D6}" srcOrd="4" destOrd="0" presId="urn:microsoft.com/office/officeart/2005/8/layout/vList5"/>
    <dgm:cxn modelId="{BD4EB7B9-04DD-4532-8281-F77C8A291D65}" type="presParOf" srcId="{58589BD3-5C5D-4154-ABD2-6516DAFF30D6}" destId="{D6BE3025-6BD3-42C4-9C18-7FEB220AC6BE}" srcOrd="0" destOrd="0" presId="urn:microsoft.com/office/officeart/2005/8/layout/vList5"/>
    <dgm:cxn modelId="{BE79FFE9-F146-4C6D-A757-98F55E434BDD}" type="presParOf" srcId="{58589BD3-5C5D-4154-ABD2-6516DAFF30D6}" destId="{052C51A4-E2D6-419D-9520-958018D4988D}" srcOrd="1" destOrd="0" presId="urn:microsoft.com/office/officeart/2005/8/layout/vList5"/>
    <dgm:cxn modelId="{2CDBF9BE-AA14-45B8-808E-3B08C0D4B9F0}" type="presParOf" srcId="{EDA7E7AE-6C35-4621-BF1D-30D839B91EBA}" destId="{A15AB75F-7541-4C24-9DE6-9353B30B2B73}" srcOrd="5" destOrd="0" presId="urn:microsoft.com/office/officeart/2005/8/layout/vList5"/>
    <dgm:cxn modelId="{132A1699-E880-441E-963A-C7D58C71F85C}" type="presParOf" srcId="{EDA7E7AE-6C35-4621-BF1D-30D839B91EBA}" destId="{787F4B14-8BD7-436D-9CFA-B1D24FC9A95A}" srcOrd="6" destOrd="0" presId="urn:microsoft.com/office/officeart/2005/8/layout/vList5"/>
    <dgm:cxn modelId="{90BC3EC0-966E-4862-AC33-A942AD265631}" type="presParOf" srcId="{787F4B14-8BD7-436D-9CFA-B1D24FC9A95A}" destId="{8326A97E-67AF-4EC3-B91F-9736EB99FC3B}" srcOrd="0" destOrd="0" presId="urn:microsoft.com/office/officeart/2005/8/layout/vList5"/>
    <dgm:cxn modelId="{FC1576C1-D1D6-40DA-A7B7-33FD1E032D38}" type="presParOf" srcId="{787F4B14-8BD7-436D-9CFA-B1D24FC9A95A}" destId="{AC12E74A-D5E2-4DE5-91B5-BE4B097EF92F}" srcOrd="1" destOrd="0" presId="urn:microsoft.com/office/officeart/2005/8/layout/vList5"/>
    <dgm:cxn modelId="{A9770B66-A0BF-4402-A145-557E05766A91}" type="presParOf" srcId="{EDA7E7AE-6C35-4621-BF1D-30D839B91EBA}" destId="{5072ACA4-FC80-4256-B0FA-48CE7597D33C}" srcOrd="7" destOrd="0" presId="urn:microsoft.com/office/officeart/2005/8/layout/vList5"/>
    <dgm:cxn modelId="{62384123-3BB4-45F0-8679-6F4EAD01B3CE}" type="presParOf" srcId="{EDA7E7AE-6C35-4621-BF1D-30D839B91EBA}" destId="{83D5D801-485C-485C-8A8D-3F2C97198C50}" srcOrd="8" destOrd="0" presId="urn:microsoft.com/office/officeart/2005/8/layout/vList5"/>
    <dgm:cxn modelId="{B9D975C0-D241-4E87-A72F-8529D14C93C6}" type="presParOf" srcId="{83D5D801-485C-485C-8A8D-3F2C97198C50}" destId="{94EA5ECC-9EDF-4ADB-9E0B-CEE4B2ABF140}" srcOrd="0" destOrd="0" presId="urn:microsoft.com/office/officeart/2005/8/layout/vList5"/>
    <dgm:cxn modelId="{35E534B6-96F8-44B3-B362-FC156BD3EDCE}" type="presParOf" srcId="{83D5D801-485C-485C-8A8D-3F2C97198C50}" destId="{9920EF77-393E-4BEA-941B-983773A16189}" srcOrd="1" destOrd="0" presId="urn:microsoft.com/office/officeart/2005/8/layout/vList5"/>
    <dgm:cxn modelId="{BDCF6A05-E2F6-49F3-A944-F18EB09F73A0}" type="presParOf" srcId="{EDA7E7AE-6C35-4621-BF1D-30D839B91EBA}" destId="{CAB66EB6-AC9C-4CA0-AA9E-51BEB14E43E0}" srcOrd="9" destOrd="0" presId="urn:microsoft.com/office/officeart/2005/8/layout/vList5"/>
    <dgm:cxn modelId="{918DC719-A740-4EFF-A46F-E979B0C9791D}" type="presParOf" srcId="{EDA7E7AE-6C35-4621-BF1D-30D839B91EBA}" destId="{FF8E9C53-163A-4EA7-9443-EA6B4277A325}" srcOrd="10" destOrd="0" presId="urn:microsoft.com/office/officeart/2005/8/layout/vList5"/>
    <dgm:cxn modelId="{D8172650-6B3F-4A7B-A119-F9BCC234E004}" type="presParOf" srcId="{FF8E9C53-163A-4EA7-9443-EA6B4277A325}" destId="{BBE287FD-D017-4846-8ED1-9B9948832003}" srcOrd="0" destOrd="0" presId="urn:microsoft.com/office/officeart/2005/8/layout/vList5"/>
    <dgm:cxn modelId="{871FAD89-7B20-4AB8-9F41-D14ABAB68561}" type="presParOf" srcId="{FF8E9C53-163A-4EA7-9443-EA6B4277A325}" destId="{2ED74A4C-B458-44B5-A9A9-3DA78A11B0D2}" srcOrd="1" destOrd="0" presId="urn:microsoft.com/office/officeart/2005/8/layout/vList5"/>
    <dgm:cxn modelId="{C0A2196D-81A9-4CDB-B16A-F78F50988175}" type="presParOf" srcId="{EDA7E7AE-6C35-4621-BF1D-30D839B91EBA}" destId="{B1437C44-2E57-4D9B-8972-E55B73AA4E2E}" srcOrd="11" destOrd="0" presId="urn:microsoft.com/office/officeart/2005/8/layout/vList5"/>
    <dgm:cxn modelId="{1EB18F48-F5F5-4423-81FE-8FFA462ED4BB}" type="presParOf" srcId="{EDA7E7AE-6C35-4621-BF1D-30D839B91EBA}" destId="{3806E029-C49A-4AE5-A229-77216CF91412}" srcOrd="12" destOrd="0" presId="urn:microsoft.com/office/officeart/2005/8/layout/vList5"/>
    <dgm:cxn modelId="{C7742084-044A-4059-8DCD-326E359768D1}" type="presParOf" srcId="{3806E029-C49A-4AE5-A229-77216CF91412}" destId="{814830A2-B1B3-4535-B3CC-22EEDEF545B4}" srcOrd="0" destOrd="0" presId="urn:microsoft.com/office/officeart/2005/8/layout/vList5"/>
    <dgm:cxn modelId="{3B86027C-7BF6-4CF3-941A-0EC7A15117B0}" type="presParOf" srcId="{3806E029-C49A-4AE5-A229-77216CF91412}" destId="{3B0845A0-5714-4ED5-8DEA-A9B9C2845202}" srcOrd="1" destOrd="0" presId="urn:microsoft.com/office/officeart/2005/8/layout/vList5"/>
    <dgm:cxn modelId="{F50F1C97-A35D-4EC0-B6D1-3783399FC5AA}" type="presParOf" srcId="{EDA7E7AE-6C35-4621-BF1D-30D839B91EBA}" destId="{F0B6C6AA-A874-4484-A5BB-AEC1E8E6AE75}" srcOrd="13" destOrd="0" presId="urn:microsoft.com/office/officeart/2005/8/layout/vList5"/>
    <dgm:cxn modelId="{DEC55CEF-9D8F-4808-8C40-40B1116F8F45}" type="presParOf" srcId="{EDA7E7AE-6C35-4621-BF1D-30D839B91EBA}" destId="{B3B6D720-3C00-4FA4-A774-C7CFBF94C60A}" srcOrd="14" destOrd="0" presId="urn:microsoft.com/office/officeart/2005/8/layout/vList5"/>
    <dgm:cxn modelId="{2B9A3BB9-4C19-41E2-A47B-F6A84C47F0E9}" type="presParOf" srcId="{B3B6D720-3C00-4FA4-A774-C7CFBF94C60A}" destId="{7C0411B8-8F22-4E15-8BFA-EDCB0A58FB62}" srcOrd="0" destOrd="0" presId="urn:microsoft.com/office/officeart/2005/8/layout/vList5"/>
    <dgm:cxn modelId="{19A8CDFF-B738-4DD7-B4D8-4EAF778A963F}" type="presParOf" srcId="{B3B6D720-3C00-4FA4-A774-C7CFBF94C60A}" destId="{CF0BDF99-1622-411C-A945-541C9DF30805}" srcOrd="1" destOrd="0" presId="urn:microsoft.com/office/officeart/2005/8/layout/vList5"/>
    <dgm:cxn modelId="{1CB18463-1638-4240-B118-1E204259EDD3}" type="presParOf" srcId="{EDA7E7AE-6C35-4621-BF1D-30D839B91EBA}" destId="{962EDE32-6ADB-41FF-BFC7-A23B7654B9E8}" srcOrd="15" destOrd="0" presId="urn:microsoft.com/office/officeart/2005/8/layout/vList5"/>
    <dgm:cxn modelId="{59F7B599-C0D8-4763-A3DE-E0111FD44B2C}" type="presParOf" srcId="{EDA7E7AE-6C35-4621-BF1D-30D839B91EBA}" destId="{9226072E-7E23-49C5-A373-63AF49A2FDA3}" srcOrd="16" destOrd="0" presId="urn:microsoft.com/office/officeart/2005/8/layout/vList5"/>
    <dgm:cxn modelId="{65950333-3736-4730-A8AA-CDF29564CEA7}" type="presParOf" srcId="{9226072E-7E23-49C5-A373-63AF49A2FDA3}" destId="{A623733F-C417-480E-885B-53858E542334}" srcOrd="0" destOrd="0" presId="urn:microsoft.com/office/officeart/2005/8/layout/vList5"/>
    <dgm:cxn modelId="{B0BF111D-DD47-4BBA-AB45-D99494DE7EC9}" type="presParOf" srcId="{9226072E-7E23-49C5-A373-63AF49A2FDA3}" destId="{FED474C5-1503-48A7-957C-4A89DA531D47}" srcOrd="1" destOrd="0" presId="urn:microsoft.com/office/officeart/2005/8/layout/vList5"/>
    <dgm:cxn modelId="{459C1DF5-0B3C-48FB-AD03-54D026886FC5}" type="presParOf" srcId="{EDA7E7AE-6C35-4621-BF1D-30D839B91EBA}" destId="{5A5B8CAE-A2CE-417F-907E-1C75541EEFF3}" srcOrd="17" destOrd="0" presId="urn:microsoft.com/office/officeart/2005/8/layout/vList5"/>
    <dgm:cxn modelId="{43A2CAA1-7960-4909-94E7-1402DFB4E8BC}" type="presParOf" srcId="{EDA7E7AE-6C35-4621-BF1D-30D839B91EBA}" destId="{3A6E369A-29F8-499A-B39E-A0ADBA10D624}" srcOrd="18" destOrd="0" presId="urn:microsoft.com/office/officeart/2005/8/layout/vList5"/>
    <dgm:cxn modelId="{DC027B89-CC3B-4CCA-9C41-58BC8ACC5B3D}" type="presParOf" srcId="{3A6E369A-29F8-499A-B39E-A0ADBA10D624}" destId="{38C2D21A-EF26-4998-B238-51802D8D9E0A}" srcOrd="0" destOrd="0" presId="urn:microsoft.com/office/officeart/2005/8/layout/vList5"/>
    <dgm:cxn modelId="{D4B3B664-ACC8-47E5-99EB-40C8EB38DDCB}" type="presParOf" srcId="{3A6E369A-29F8-499A-B39E-A0ADBA10D624}" destId="{259C45C4-9061-499E-8E67-54BC5A114F63}" srcOrd="1" destOrd="0" presId="urn:microsoft.com/office/officeart/2005/8/layout/vList5"/>
    <dgm:cxn modelId="{666906BD-28CB-4F11-B00A-C76D175B3B56}" type="presParOf" srcId="{EDA7E7AE-6C35-4621-BF1D-30D839B91EBA}" destId="{6798028D-B22C-447C-BBA2-53309EBC3F93}" srcOrd="19" destOrd="0" presId="urn:microsoft.com/office/officeart/2005/8/layout/vList5"/>
    <dgm:cxn modelId="{9D48EF49-D0EA-4620-BE63-D630A1B5D3C9}" type="presParOf" srcId="{EDA7E7AE-6C35-4621-BF1D-30D839B91EBA}" destId="{5D90BC15-DF9B-4AD0-92AE-4C9A382F2FFA}" srcOrd="20" destOrd="0" presId="urn:microsoft.com/office/officeart/2005/8/layout/vList5"/>
    <dgm:cxn modelId="{5DAFCAB3-A955-4D4B-8685-5A3AB1EDA038}" type="presParOf" srcId="{5D90BC15-DF9B-4AD0-92AE-4C9A382F2FFA}" destId="{2697DC2E-5B4E-4D60-AE3B-76638B94717F}" srcOrd="0" destOrd="0" presId="urn:microsoft.com/office/officeart/2005/8/layout/vList5"/>
    <dgm:cxn modelId="{EF4075A3-14EB-476B-A2BE-2E726915A86D}" type="presParOf" srcId="{5D90BC15-DF9B-4AD0-92AE-4C9A382F2FFA}" destId="{14B19C58-A485-48C9-8C51-C3A9852BBC66}" srcOrd="1" destOrd="0" presId="urn:microsoft.com/office/officeart/2005/8/layout/vList5"/>
    <dgm:cxn modelId="{9687506A-A6F9-4B6D-927B-6A06FA26BE5C}" type="presParOf" srcId="{EDA7E7AE-6C35-4621-BF1D-30D839B91EBA}" destId="{F52E3521-21E6-4A65-82FB-E182C6DDD97F}" srcOrd="21" destOrd="0" presId="urn:microsoft.com/office/officeart/2005/8/layout/vList5"/>
    <dgm:cxn modelId="{4767AA26-93AD-4F27-BF33-8A4AB03E7C8A}" type="presParOf" srcId="{EDA7E7AE-6C35-4621-BF1D-30D839B91EBA}" destId="{EC7A5FDF-52C3-458C-A60D-04A40AA96812}" srcOrd="22" destOrd="0" presId="urn:microsoft.com/office/officeart/2005/8/layout/vList5"/>
    <dgm:cxn modelId="{731267B7-5104-449F-A633-88BADF8AAB52}" type="presParOf" srcId="{EC7A5FDF-52C3-458C-A60D-04A40AA96812}" destId="{69AFE58A-D942-4241-9388-071BC2F1C13E}" srcOrd="0" destOrd="0" presId="urn:microsoft.com/office/officeart/2005/8/layout/vList5"/>
    <dgm:cxn modelId="{DAEFD224-F28C-4DED-9508-48D437EC96CE}" type="presParOf" srcId="{EC7A5FDF-52C3-458C-A60D-04A40AA96812}" destId="{0C15035C-F8D8-4B45-9B8E-230B753F67DD}" srcOrd="1" destOrd="0" presId="urn:microsoft.com/office/officeart/2005/8/layout/vList5"/>
    <dgm:cxn modelId="{C0728FD0-0906-48E3-A319-38F42E8C1534}" type="presParOf" srcId="{EDA7E7AE-6C35-4621-BF1D-30D839B91EBA}" destId="{CAF03AE0-1820-4D19-A332-F4C8DF563ADC}" srcOrd="23" destOrd="0" presId="urn:microsoft.com/office/officeart/2005/8/layout/vList5"/>
    <dgm:cxn modelId="{65F5A819-775F-447D-983E-19DBC213F0DA}" type="presParOf" srcId="{EDA7E7AE-6C35-4621-BF1D-30D839B91EBA}" destId="{450EA16E-CCCE-4F40-B41D-DDBE6B0E6463}" srcOrd="24" destOrd="0" presId="urn:microsoft.com/office/officeart/2005/8/layout/vList5"/>
    <dgm:cxn modelId="{72838379-07E0-4C2C-88A3-5651FEF01E38}" type="presParOf" srcId="{450EA16E-CCCE-4F40-B41D-DDBE6B0E6463}" destId="{C1DD45E2-0F45-4093-B2F0-B93997A43F63}" srcOrd="0" destOrd="0" presId="urn:microsoft.com/office/officeart/2005/8/layout/vList5"/>
    <dgm:cxn modelId="{DE84B7A8-8843-4829-B23A-A843AB5165D5}" type="presParOf" srcId="{450EA16E-CCCE-4F40-B41D-DDBE6B0E6463}" destId="{6895F00F-FF92-4A3E-802A-3F94001335F0}" srcOrd="1" destOrd="0" presId="urn:microsoft.com/office/officeart/2005/8/layout/vList5"/>
    <dgm:cxn modelId="{98D21EAE-5C86-4A2A-8FF4-0F6DD32492A7}" type="presParOf" srcId="{EDA7E7AE-6C35-4621-BF1D-30D839B91EBA}" destId="{0DC7FBF5-D0E5-4D48-ADD7-7A6B1D2C0F8E}" srcOrd="25" destOrd="0" presId="urn:microsoft.com/office/officeart/2005/8/layout/vList5"/>
    <dgm:cxn modelId="{ED396980-8CCE-4C10-B27D-5E54BCA0C046}" type="presParOf" srcId="{EDA7E7AE-6C35-4621-BF1D-30D839B91EBA}" destId="{BA1DC391-3432-4DB2-AA0C-02D09842574A}" srcOrd="26" destOrd="0" presId="urn:microsoft.com/office/officeart/2005/8/layout/vList5"/>
    <dgm:cxn modelId="{FA5481D8-726F-46D8-97C5-54D740CAB870}" type="presParOf" srcId="{BA1DC391-3432-4DB2-AA0C-02D09842574A}" destId="{15622640-A750-452B-B4F2-7EB4B5318CDF}" srcOrd="0" destOrd="0" presId="urn:microsoft.com/office/officeart/2005/8/layout/vList5"/>
    <dgm:cxn modelId="{839EBB50-5176-48F3-83B0-D2CF71EF6829}" type="presParOf" srcId="{BA1DC391-3432-4DB2-AA0C-02D09842574A}" destId="{61200EC2-2AB5-4E86-B33B-F39CB129381A}" srcOrd="1" destOrd="0" presId="urn:microsoft.com/office/officeart/2005/8/layout/vList5"/>
    <dgm:cxn modelId="{5E7119FB-19CA-4C11-8E4F-5B215A818565}" type="presParOf" srcId="{EDA7E7AE-6C35-4621-BF1D-30D839B91EBA}" destId="{5A5CE648-6625-4962-A8F6-9D3117150585}" srcOrd="27" destOrd="0" presId="urn:microsoft.com/office/officeart/2005/8/layout/vList5"/>
    <dgm:cxn modelId="{CFC17B62-2A1B-4F9C-9181-735A2B5D180A}" type="presParOf" srcId="{EDA7E7AE-6C35-4621-BF1D-30D839B91EBA}" destId="{AB4E5125-21F4-49A3-A402-F8CB62866994}" srcOrd="28" destOrd="0" presId="urn:microsoft.com/office/officeart/2005/8/layout/vList5"/>
    <dgm:cxn modelId="{1EB75E7A-A7FD-47FD-801B-CCF739AC307C}" type="presParOf" srcId="{AB4E5125-21F4-49A3-A402-F8CB62866994}" destId="{42029A1E-A577-4A02-B176-7EED836972D7}" srcOrd="0" destOrd="0" presId="urn:microsoft.com/office/officeart/2005/8/layout/vList5"/>
    <dgm:cxn modelId="{F7E857B7-FEFC-40FA-9F0D-90447A4FB8E2}" type="presParOf" srcId="{AB4E5125-21F4-49A3-A402-F8CB62866994}" destId="{EB5EE6AD-4CD7-40FA-9351-8AE1E178A862}" srcOrd="1" destOrd="0" presId="urn:microsoft.com/office/officeart/2005/8/layout/vList5"/>
    <dgm:cxn modelId="{EF7FDD8D-B85E-485B-8845-1908B7F817EF}" type="presParOf" srcId="{EDA7E7AE-6C35-4621-BF1D-30D839B91EBA}" destId="{D6DEA232-DEDA-4337-A0B4-8B3D99107E76}" srcOrd="29" destOrd="0" presId="urn:microsoft.com/office/officeart/2005/8/layout/vList5"/>
    <dgm:cxn modelId="{178432E0-DAD7-4576-AE83-9DE778FCC11A}" type="presParOf" srcId="{EDA7E7AE-6C35-4621-BF1D-30D839B91EBA}" destId="{A092362A-1710-47E7-AEBC-A432317A3C46}" srcOrd="30" destOrd="0" presId="urn:microsoft.com/office/officeart/2005/8/layout/vList5"/>
    <dgm:cxn modelId="{FBDEC1AA-52D4-4C9B-8D04-9D4A5A6D3EEA}" type="presParOf" srcId="{A092362A-1710-47E7-AEBC-A432317A3C46}" destId="{BEB1BE6E-DBFD-487A-A5D1-CAC9D53DA4B8}" srcOrd="0" destOrd="0" presId="urn:microsoft.com/office/officeart/2005/8/layout/vList5"/>
    <dgm:cxn modelId="{A9CA1A22-58D9-4C2F-B070-7F7394332F32}" type="presParOf" srcId="{A092362A-1710-47E7-AEBC-A432317A3C46}" destId="{D7736E88-9AC9-44D4-892C-939728C98BF4}" srcOrd="1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CCF1B-EFEA-4DAC-A932-D0AB71376CF5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419BB-EA01-4866-BC7B-6A30C8157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419BB-EA01-4866-BC7B-6A30C81577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SHREE IMPEX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DATABASE MANAGEMENT SYSTEM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INFO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nip and Round Single Corner Rectangle 5"/>
          <p:cNvSpPr/>
          <p:nvPr/>
        </p:nvSpPr>
        <p:spPr>
          <a:xfrm>
            <a:off x="6858000" y="381000"/>
            <a:ext cx="1371600" cy="457200"/>
          </a:xfrm>
          <a:prstGeom prst="snip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SHEET 2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dirty="0" smtClean="0"/>
              <a:t>IEC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dirty="0" smtClean="0"/>
              <a:t>IEC -&gt; NEW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62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667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768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239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TO DATA BASE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146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EDIT ANY DATA FOR THE CURR. ENTRY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24400" y="2514600"/>
            <a:ext cx="16764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ALL &amp; CURSOR TO NEXT ENTRY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086600" y="2514600"/>
            <a:ext cx="16002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PREV. MENU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IEC -&gt; MODIFICATION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62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7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8768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239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TO DATA BASE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EDIT ANY DATA FOR THE CURR. ENTRY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24400" y="2514600"/>
            <a:ext cx="16764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ALL &amp; CURSOR TO NEXT ENTRY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86600" y="2514600"/>
            <a:ext cx="16002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PREV. MENU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IEC -&gt; DUPLICATION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62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7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8768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239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TO DATA BASE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EDIT ANY DATA FOR THE CURR. ENTRY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24400" y="2514600"/>
            <a:ext cx="16764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ALL &amp; CURSOR TO NEXT ENTRY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86600" y="2514600"/>
            <a:ext cx="16002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PREV. MENU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67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768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239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TO DATA BASE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146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EDIT ANY DATA FOR THE CURR. ENTRY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2514600"/>
            <a:ext cx="16764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ALL &amp; CURSOR TO NEXT ENTRY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086600" y="2514600"/>
            <a:ext cx="16002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PREV. MENU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1676400" y="55626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295400"/>
          <a:ext cx="91440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67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768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239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TO DATA BASE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146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EDIT ANY DATA FOR THE CURR. ENTRY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2514600"/>
            <a:ext cx="16764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ALL &amp; CURSOR TO NEXT ENTRY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086600" y="2514600"/>
            <a:ext cx="16002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PREV. MENU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EODC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67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768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239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TO DATA BASE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146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EDIT ANY DATA FOR THE CURR. ENTRY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2514600"/>
            <a:ext cx="16764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ALL &amp; CURSOR TO NEXT ENTRY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086600" y="2514600"/>
            <a:ext cx="16002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PREV. MENU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67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768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239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TO DATA BASE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146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EDIT ANY DATA FOR THE CURR. ENTRY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2514600"/>
            <a:ext cx="16764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ALL &amp; CURSOR TO NEXT ENTRY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086600" y="2514600"/>
            <a:ext cx="16002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PREV. MENU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EODC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67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768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239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TO DATA BASE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146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EDIT ANY DATA FOR THE CURR. ENTRY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2514600"/>
            <a:ext cx="16764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ALL &amp; CURSOR TO NEXT ENTRY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086600" y="2514600"/>
            <a:ext cx="16002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PREV. MENU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00400" y="1066800"/>
            <a:ext cx="2743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DATA</a:t>
            </a:r>
            <a:r>
              <a:rPr lang="en-US" sz="3600" dirty="0" smtClean="0"/>
              <a:t> ENTRY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00400" y="2895600"/>
            <a:ext cx="2743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TASK INFO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2895600"/>
            <a:ext cx="2743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CUSTOMER INFO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6019800" y="2819400"/>
            <a:ext cx="2743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BACK TO MAIN MENU</a:t>
            </a:r>
            <a:endParaRPr lang="en-US" sz="3600" dirty="0"/>
          </a:p>
        </p:txBody>
      </p:sp>
      <p:sp>
        <p:nvSpPr>
          <p:cNvPr id="8" name="Down Arrow 7"/>
          <p:cNvSpPr/>
          <p:nvPr/>
        </p:nvSpPr>
        <p:spPr>
          <a:xfrm>
            <a:off x="4419600" y="23622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524000" y="4343400"/>
            <a:ext cx="6096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Diagonal Corner Rectangle 21"/>
          <p:cNvSpPr/>
          <p:nvPr/>
        </p:nvSpPr>
        <p:spPr>
          <a:xfrm>
            <a:off x="1143000" y="5562600"/>
            <a:ext cx="1295400" cy="457200"/>
          </a:xfrm>
          <a:prstGeom prst="snip2Diag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SHEET 1</a:t>
            </a:r>
            <a:endParaRPr lang="en-US" dirty="0"/>
          </a:p>
        </p:txBody>
      </p:sp>
      <p:sp>
        <p:nvSpPr>
          <p:cNvPr id="23" name="Snip Diagonal Corner Rectangle 22"/>
          <p:cNvSpPr/>
          <p:nvPr/>
        </p:nvSpPr>
        <p:spPr>
          <a:xfrm>
            <a:off x="3657600" y="5486400"/>
            <a:ext cx="1295400" cy="457200"/>
          </a:xfrm>
          <a:prstGeom prst="snip2Diag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SHEET 2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4114800" y="4343400"/>
            <a:ext cx="6096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67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768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239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TO DATA BASE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146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EDIT ANY DATA FOR THE CURR. ENTRY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2514600"/>
            <a:ext cx="16764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ALL &amp; CURSOR TO NEXT ENTRY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086600" y="2514600"/>
            <a:ext cx="16002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PREV. MENU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RCMC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066800"/>
          <a:ext cx="82296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67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768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239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TO DATA BASE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146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EDIT ANY DATA FOR THE CURR. ENTRY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2514600"/>
            <a:ext cx="16764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ALL &amp; CURSOR TO NEXT ENTRY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086600" y="2514600"/>
            <a:ext cx="16002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PREV. MENU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HOUSE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67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768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239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TO DATA BASE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146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EDIT ANY DATA FOR THE CURR. ENTRY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2514600"/>
            <a:ext cx="16764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ALL &amp; CURSOR TO NEXT ENTRY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086600" y="2514600"/>
            <a:ext cx="16002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PREV. MENU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JDGFT ID CARD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762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2667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48768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239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572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TO DATA BASE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25146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EDIT ANY DATA FOR THE CURR. ENTRY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724400" y="2514600"/>
            <a:ext cx="16764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ALL &amp; CURSOR TO NEXT ENTRY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7086600" y="2514600"/>
            <a:ext cx="16002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PREV. MENU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85800" y="838200"/>
            <a:ext cx="2895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CUSTOMER INFO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981200" y="2438400"/>
            <a:ext cx="609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143000" y="3429000"/>
            <a:ext cx="1447800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CUSTOMER DETAILS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429000" y="3429000"/>
            <a:ext cx="1447800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MODIFY ANY DATA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514600" y="41910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MOD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1219200" y="5334000"/>
            <a:ext cx="609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467600" y="3429000"/>
            <a:ext cx="1447800" cy="9906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BAK TO PREVIOUS MENU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486400" y="3429000"/>
            <a:ext cx="1447800" cy="9906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DEL ANY RECORD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0" y="54864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38200" y="2514600"/>
            <a:ext cx="1066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0" y="25908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2000" y="5638800"/>
            <a:ext cx="381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C- A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0" y="25146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819400" y="5486400"/>
            <a:ext cx="1066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 - M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53000" y="5486400"/>
            <a:ext cx="1143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 - 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81800" y="5562600"/>
            <a:ext cx="1371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 -B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57200" y="41910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ADD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72000" y="41910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DEL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553200" y="41910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BACK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Snip and Round Single Corner Rectangle 21"/>
          <p:cNvSpPr/>
          <p:nvPr/>
        </p:nvSpPr>
        <p:spPr>
          <a:xfrm>
            <a:off x="7315200" y="304800"/>
            <a:ext cx="1143000" cy="381000"/>
          </a:xfrm>
          <a:prstGeom prst="snip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SHEET   1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76400" y="762000"/>
            <a:ext cx="4114800" cy="1143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REPORTS</a:t>
            </a:r>
            <a:endParaRPr lang="en-US" sz="5400" dirty="0"/>
          </a:p>
        </p:txBody>
      </p:sp>
      <p:sp>
        <p:nvSpPr>
          <p:cNvPr id="3" name="Down Arrow 2"/>
          <p:cNvSpPr/>
          <p:nvPr/>
        </p:nvSpPr>
        <p:spPr>
          <a:xfrm>
            <a:off x="3581400" y="2133600"/>
            <a:ext cx="533400" cy="914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6200" y="3200400"/>
            <a:ext cx="2057400" cy="914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CUSTOMER INFO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5257800"/>
            <a:ext cx="2057400" cy="91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UNDER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95600" y="3276600"/>
            <a:ext cx="2209800" cy="914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TASK INFO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29000" y="5334000"/>
            <a:ext cx="2057400" cy="91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JDGFT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43600" y="3276600"/>
            <a:ext cx="2057400" cy="914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BACK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6172200" y="5334000"/>
            <a:ext cx="2057400" cy="91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BILLING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1752600" y="4724400"/>
            <a:ext cx="2209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771900" y="4533900"/>
            <a:ext cx="381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38600" y="4724400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 rot="5400000">
            <a:off x="1466850" y="497205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3696494" y="49903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858794" y="49522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676400" y="762000"/>
            <a:ext cx="4114800" cy="1143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CUSTOMER INFO</a:t>
            </a:r>
            <a:endParaRPr lang="en-US" sz="4000" dirty="0"/>
          </a:p>
        </p:txBody>
      </p:sp>
      <p:sp>
        <p:nvSpPr>
          <p:cNvPr id="7" name="Rounded Rectangle 6"/>
          <p:cNvSpPr/>
          <p:nvPr/>
        </p:nvSpPr>
        <p:spPr>
          <a:xfrm>
            <a:off x="4876800" y="2362200"/>
            <a:ext cx="2667000" cy="1143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SELECT</a:t>
            </a:r>
            <a:endParaRPr lang="en-US" sz="5400" dirty="0"/>
          </a:p>
        </p:txBody>
      </p:sp>
      <p:sp>
        <p:nvSpPr>
          <p:cNvPr id="8" name="Rounded Rectangle 7"/>
          <p:cNvSpPr/>
          <p:nvPr/>
        </p:nvSpPr>
        <p:spPr>
          <a:xfrm>
            <a:off x="1295400" y="2438400"/>
            <a:ext cx="2667000" cy="1143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ALL</a:t>
            </a:r>
            <a:endParaRPr lang="en-US" sz="5400" dirty="0"/>
          </a:p>
        </p:txBody>
      </p:sp>
      <p:sp>
        <p:nvSpPr>
          <p:cNvPr id="9" name="Down Arrow 8"/>
          <p:cNvSpPr/>
          <p:nvPr/>
        </p:nvSpPr>
        <p:spPr>
          <a:xfrm>
            <a:off x="2362200" y="36576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85800" y="4800600"/>
            <a:ext cx="2971800" cy="1143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/>
          </a:p>
          <a:p>
            <a:pPr algn="ctr"/>
            <a:r>
              <a:rPr lang="en-US" sz="3200" dirty="0" smtClean="0"/>
              <a:t>MASTER</a:t>
            </a:r>
            <a:r>
              <a:rPr lang="en-US" sz="4800" dirty="0" smtClean="0"/>
              <a:t> </a:t>
            </a:r>
            <a:r>
              <a:rPr lang="en-US" sz="2800" dirty="0" smtClean="0"/>
              <a:t>TABLE</a:t>
            </a:r>
            <a:endParaRPr lang="en-US" sz="4800" dirty="0" smtClean="0"/>
          </a:p>
          <a:p>
            <a:pPr algn="ctr"/>
            <a:endParaRPr lang="en-US" sz="4800" dirty="0"/>
          </a:p>
        </p:txBody>
      </p:sp>
      <p:sp>
        <p:nvSpPr>
          <p:cNvPr id="11" name="Down Arrow 10"/>
          <p:cNvSpPr/>
          <p:nvPr/>
        </p:nvSpPr>
        <p:spPr>
          <a:xfrm>
            <a:off x="5943600" y="3657600"/>
            <a:ext cx="533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4724400"/>
            <a:ext cx="3200400" cy="9906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 CRITERIA</a:t>
            </a:r>
            <a:endParaRPr lang="en-US" sz="2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INFO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 PROCESS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MASTER TABLE WITH ALL TASK INFO</a:t>
            </a:r>
          </a:p>
          <a:p>
            <a:pPr lvl="1"/>
            <a:r>
              <a:rPr lang="en-US" dirty="0" smtClean="0"/>
              <a:t>SELECT CRITERIA TO CHOOSE </a:t>
            </a:r>
          </a:p>
          <a:p>
            <a:pPr lvl="2"/>
            <a:r>
              <a:rPr lang="en-US" dirty="0" smtClean="0"/>
              <a:t>TASK WISE</a:t>
            </a:r>
          </a:p>
          <a:p>
            <a:pPr lvl="2"/>
            <a:r>
              <a:rPr lang="en-US" dirty="0" smtClean="0"/>
              <a:t>COMPANY WISE</a:t>
            </a:r>
          </a:p>
          <a:p>
            <a:pPr lvl="2"/>
            <a:r>
              <a:rPr lang="en-US" dirty="0" smtClean="0"/>
              <a:t>EXECUTIVE WISE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/>
              <a:t>SPECIFIC JOB ID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JDGFT</a:t>
            </a:r>
          </a:p>
          <a:p>
            <a:pPr lvl="1"/>
            <a:r>
              <a:rPr lang="en-US" dirty="0" smtClean="0"/>
              <a:t>MASTER TABLE WITH ALL  </a:t>
            </a:r>
            <a:r>
              <a:rPr lang="en-US" dirty="0" smtClean="0"/>
              <a:t>SUBMISSION INFO</a:t>
            </a:r>
            <a:endParaRPr lang="en-US" dirty="0" smtClean="0"/>
          </a:p>
          <a:p>
            <a:pPr lvl="1"/>
            <a:r>
              <a:rPr lang="en-US" dirty="0" smtClean="0"/>
              <a:t>SELECT CRITERIA TO CHOOSE </a:t>
            </a:r>
          </a:p>
          <a:p>
            <a:pPr lvl="2"/>
            <a:r>
              <a:rPr lang="en-US" dirty="0" smtClean="0"/>
              <a:t>TASK WISE</a:t>
            </a:r>
          </a:p>
          <a:p>
            <a:pPr lvl="2"/>
            <a:r>
              <a:rPr lang="en-US" dirty="0" smtClean="0"/>
              <a:t>COMPANY WISE</a:t>
            </a:r>
          </a:p>
          <a:p>
            <a:pPr lvl="2"/>
            <a:r>
              <a:rPr lang="en-US" dirty="0" smtClean="0"/>
              <a:t>EXECUTIVE WISE</a:t>
            </a:r>
          </a:p>
          <a:p>
            <a:pPr lvl="2"/>
            <a:r>
              <a:rPr lang="en-US" dirty="0" smtClean="0"/>
              <a:t> SPECIFIC JOB ID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BILLING INFO</a:t>
            </a:r>
          </a:p>
          <a:p>
            <a:pPr lvl="1"/>
            <a:r>
              <a:rPr lang="en-US" dirty="0" smtClean="0"/>
              <a:t>MASTER TABLE WITH ALL </a:t>
            </a:r>
            <a:r>
              <a:rPr lang="en-US" dirty="0" smtClean="0"/>
              <a:t>COMPLETED TASK </a:t>
            </a:r>
            <a:r>
              <a:rPr lang="en-US" dirty="0" smtClean="0"/>
              <a:t>INFO</a:t>
            </a:r>
          </a:p>
          <a:p>
            <a:pPr lvl="1"/>
            <a:r>
              <a:rPr lang="en-US" dirty="0" smtClean="0"/>
              <a:t>SELECT CRITERIA TO CHOOSE </a:t>
            </a:r>
          </a:p>
          <a:p>
            <a:pPr lvl="2"/>
            <a:r>
              <a:rPr lang="en-US" dirty="0" smtClean="0"/>
              <a:t>TASK WISE</a:t>
            </a:r>
          </a:p>
          <a:p>
            <a:pPr lvl="2"/>
            <a:r>
              <a:rPr lang="en-US" dirty="0" smtClean="0"/>
              <a:t>COMPANY WISE</a:t>
            </a:r>
          </a:p>
          <a:p>
            <a:pPr lvl="2"/>
            <a:r>
              <a:rPr lang="en-US" dirty="0" smtClean="0"/>
              <a:t>EXECUTIVE WISE</a:t>
            </a:r>
          </a:p>
          <a:p>
            <a:pPr lvl="2"/>
            <a:r>
              <a:rPr lang="en-US" dirty="0" smtClean="0"/>
              <a:t> SPECIFIC JOB ID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13716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IEC NUMBER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828800" y="381000"/>
            <a:ext cx="533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CUSTOMER PROFILE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9000" y="14478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30480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04800" y="2286000"/>
            <a:ext cx="2743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81000" y="61722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RCMC DETAILS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81000" y="44958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04800" y="53340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EMAL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429000" y="22098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52800" y="2992582"/>
            <a:ext cx="5029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7200" y="3733800"/>
            <a:ext cx="83058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581400" y="44196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581400" y="5334000"/>
            <a:ext cx="51054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81400" y="6172200"/>
            <a:ext cx="51054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" y="457200"/>
            <a:ext cx="1371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     -    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5334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VALID DATE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3716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SSI  NUMBER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22098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EXPORT OUSEH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30480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VALID DATE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29000" y="5334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29000" y="14478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9000" y="22860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29000" y="29718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10800000" flipV="1">
            <a:off x="304800" y="41910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BILLING ADDRESS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200400" y="4191000"/>
            <a:ext cx="5029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4800" y="5029200"/>
            <a:ext cx="83058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24200" y="59436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8600" y="58674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CONTACT PERSON AND NUMBER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248400" y="59436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76600" y="3048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96000" y="3048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667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768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239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TO DATA BASE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146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EDIT ANY DATA FOR THE CURR. ENTRY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24400" y="2514600"/>
            <a:ext cx="16764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ALL &amp; CURSOR TO NEXT ENTRY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086600" y="2514600"/>
            <a:ext cx="16002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PREV. MENU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1752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 - 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981200" y="6858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2590800" y="1524000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1000" y="25146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IEC NUMBER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35814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9720" y="472071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NUMBE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4724400"/>
            <a:ext cx="8229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THE COMPANY  PROFILE  –  READY TO  EDIT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62000" y="5715000"/>
            <a:ext cx="1828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581400" y="57912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429000" y="25146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05200" y="35052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_-FIRST 3 LETTER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553200" y="2590800"/>
            <a:ext cx="16764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 ENTRY_-OPTIONAL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53200" y="3505200"/>
            <a:ext cx="17526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 ENTRY _-OPTIONAL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1752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 - D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981200" y="6858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2590800" y="1524000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1000" y="25146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IEC NUMBER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35814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99720" y="472071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NUMBE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4724400"/>
            <a:ext cx="8229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THE COMPANY  PROFILE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76600" y="5943600"/>
            <a:ext cx="1828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62600" y="59436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429000" y="25146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5200" y="35052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_-FIRST 3 LETTER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53200" y="2590800"/>
            <a:ext cx="16764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 ENTRY_-OPTIONAL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53200" y="3505200"/>
            <a:ext cx="17526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 ENTRY _-OPTIONAL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0600" y="5943600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1020</Words>
  <Application>Microsoft Office PowerPoint</Application>
  <PresentationFormat>On-screen Show (4:3)</PresentationFormat>
  <Paragraphs>437</Paragraphs>
  <Slides>44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  <vt:variant>
        <vt:lpstr>Custom Shows</vt:lpstr>
      </vt:variant>
      <vt:variant>
        <vt:i4>1</vt:i4>
      </vt:variant>
    </vt:vector>
  </HeadingPairs>
  <TitlesOfParts>
    <vt:vector size="46" baseType="lpstr">
      <vt:lpstr>Office Theme</vt:lpstr>
      <vt:lpstr>SHREE IMPEX</vt:lpstr>
      <vt:lpstr>MAIN MENU</vt:lpstr>
      <vt:lpstr>Slide 3</vt:lpstr>
      <vt:lpstr>Slide 4</vt:lpstr>
      <vt:lpstr>Slide 5</vt:lpstr>
      <vt:lpstr>Slide 6</vt:lpstr>
      <vt:lpstr>Slide 7</vt:lpstr>
      <vt:lpstr>Slide 8</vt:lpstr>
      <vt:lpstr>Slide 9</vt:lpstr>
      <vt:lpstr>TASK INFO</vt:lpstr>
      <vt:lpstr>IEC</vt:lpstr>
      <vt:lpstr>IEC -&gt; NEW</vt:lpstr>
      <vt:lpstr>Slide 13</vt:lpstr>
      <vt:lpstr>Slide 14</vt:lpstr>
      <vt:lpstr>Slide 15</vt:lpstr>
      <vt:lpstr>Slide 16</vt:lpstr>
      <vt:lpstr>Slide 17</vt:lpstr>
      <vt:lpstr>CHAPTER 3</vt:lpstr>
      <vt:lpstr>Slide 19</vt:lpstr>
      <vt:lpstr>CHAPTER 4</vt:lpstr>
      <vt:lpstr>ISSUE</vt:lpstr>
      <vt:lpstr>Slide 22</vt:lpstr>
      <vt:lpstr>EODC</vt:lpstr>
      <vt:lpstr>Slide 24</vt:lpstr>
      <vt:lpstr>CHAPTER 5</vt:lpstr>
      <vt:lpstr>ISSUE</vt:lpstr>
      <vt:lpstr>Slide 27</vt:lpstr>
      <vt:lpstr>EODC</vt:lpstr>
      <vt:lpstr>Slide 29</vt:lpstr>
      <vt:lpstr>OTHERS</vt:lpstr>
      <vt:lpstr>TED</vt:lpstr>
      <vt:lpstr>Slide 32</vt:lpstr>
      <vt:lpstr>RCMC</vt:lpstr>
      <vt:lpstr>Slide 34</vt:lpstr>
      <vt:lpstr>EXPORT HOUSE</vt:lpstr>
      <vt:lpstr>Slide 36</vt:lpstr>
      <vt:lpstr>Slide 37</vt:lpstr>
      <vt:lpstr>JDGFT ID CARD</vt:lpstr>
      <vt:lpstr>Slide 39</vt:lpstr>
      <vt:lpstr>Slide 40</vt:lpstr>
      <vt:lpstr>Slide 41</vt:lpstr>
      <vt:lpstr>TASK INFO</vt:lpstr>
      <vt:lpstr>TASK INFO</vt:lpstr>
      <vt:lpstr>TASK INFO</vt:lpstr>
      <vt:lpstr>Custom Show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SHREE IMPEX</dc:title>
  <dc:creator/>
  <cp:lastModifiedBy>SHOBANA MANJUNATH</cp:lastModifiedBy>
  <cp:revision>96</cp:revision>
  <dcterms:created xsi:type="dcterms:W3CDTF">2006-08-16T00:00:00Z</dcterms:created>
  <dcterms:modified xsi:type="dcterms:W3CDTF">2015-01-03T10:21:05Z</dcterms:modified>
</cp:coreProperties>
</file>