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Open Sans" panose="020B0606030504020204" pitchFamily="34" charset="0"/>
      <p:regular r:id="rId11"/>
      <p:bold r:id="rId12"/>
    </p:embeddedFont>
    <p:embeddedFont>
      <p:font typeface="Open Sans Bold" panose="020B0806030504020204" pitchFamily="34" charset="0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3494D7-72DC-41DA-90D9-E678237184F1}" v="12" dt="2024-10-12T15:37:14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reghulal" userId="20446798600ae458" providerId="LiveId" clId="{F73494D7-72DC-41DA-90D9-E678237184F1}"/>
    <pc:docChg chg="undo custSel addSld delSld modSld">
      <pc:chgData name="rahul reghulal" userId="20446798600ae458" providerId="LiveId" clId="{F73494D7-72DC-41DA-90D9-E678237184F1}" dt="2024-10-12T15:37:26.364" v="60" actId="14100"/>
      <pc:docMkLst>
        <pc:docMk/>
      </pc:docMkLst>
      <pc:sldChg chg="addSp modSp mod">
        <pc:chgData name="rahul reghulal" userId="20446798600ae458" providerId="LiveId" clId="{F73494D7-72DC-41DA-90D9-E678237184F1}" dt="2024-10-12T15:30:57.457" v="4" actId="14100"/>
        <pc:sldMkLst>
          <pc:docMk/>
          <pc:sldMk cId="0" sldId="257"/>
        </pc:sldMkLst>
        <pc:spChg chg="mod">
          <ac:chgData name="rahul reghulal" userId="20446798600ae458" providerId="LiveId" clId="{F73494D7-72DC-41DA-90D9-E678237184F1}" dt="2024-10-12T15:30:00.427" v="1" actId="1076"/>
          <ac:spMkLst>
            <pc:docMk/>
            <pc:sldMk cId="0" sldId="257"/>
            <ac:spMk id="11" creationId="{00000000-0000-0000-0000-000000000000}"/>
          </ac:spMkLst>
        </pc:spChg>
        <pc:picChg chg="add mod">
          <ac:chgData name="rahul reghulal" userId="20446798600ae458" providerId="LiveId" clId="{F73494D7-72DC-41DA-90D9-E678237184F1}" dt="2024-10-12T15:30:57.457" v="4" actId="14100"/>
          <ac:picMkLst>
            <pc:docMk/>
            <pc:sldMk cId="0" sldId="257"/>
            <ac:picMk id="17" creationId="{74B7EAB4-A559-58B8-28E6-5C4748028FC5}"/>
          </ac:picMkLst>
        </pc:picChg>
      </pc:sldChg>
      <pc:sldChg chg="addSp delSp modSp mod">
        <pc:chgData name="rahul reghulal" userId="20446798600ae458" providerId="LiveId" clId="{F73494D7-72DC-41DA-90D9-E678237184F1}" dt="2024-10-12T15:33:28.064" v="43" actId="113"/>
        <pc:sldMkLst>
          <pc:docMk/>
          <pc:sldMk cId="0" sldId="258"/>
        </pc:sldMkLst>
        <pc:spChg chg="mod">
          <ac:chgData name="rahul reghulal" userId="20446798600ae458" providerId="LiveId" clId="{F73494D7-72DC-41DA-90D9-E678237184F1}" dt="2024-10-12T15:33:10.439" v="42" actId="20577"/>
          <ac:spMkLst>
            <pc:docMk/>
            <pc:sldMk cId="0" sldId="258"/>
            <ac:spMk id="14" creationId="{00000000-0000-0000-0000-000000000000}"/>
          </ac:spMkLst>
        </pc:spChg>
        <pc:spChg chg="mod">
          <ac:chgData name="rahul reghulal" userId="20446798600ae458" providerId="LiveId" clId="{F73494D7-72DC-41DA-90D9-E678237184F1}" dt="2024-10-12T15:33:28.064" v="43" actId="113"/>
          <ac:spMkLst>
            <pc:docMk/>
            <pc:sldMk cId="0" sldId="258"/>
            <ac:spMk id="24" creationId="{00000000-0000-0000-0000-000000000000}"/>
          </ac:spMkLst>
        </pc:spChg>
        <pc:picChg chg="add del mod">
          <ac:chgData name="rahul reghulal" userId="20446798600ae458" providerId="LiveId" clId="{F73494D7-72DC-41DA-90D9-E678237184F1}" dt="2024-10-12T15:32:48.946" v="23" actId="478"/>
          <ac:picMkLst>
            <pc:docMk/>
            <pc:sldMk cId="0" sldId="258"/>
            <ac:picMk id="26" creationId="{9F4F1221-2178-ED97-3BB4-0E57368F56DE}"/>
          </ac:picMkLst>
        </pc:picChg>
        <pc:picChg chg="add mod">
          <ac:chgData name="rahul reghulal" userId="20446798600ae458" providerId="LiveId" clId="{F73494D7-72DC-41DA-90D9-E678237184F1}" dt="2024-10-12T15:32:25.667" v="22" actId="14100"/>
          <ac:picMkLst>
            <pc:docMk/>
            <pc:sldMk cId="0" sldId="258"/>
            <ac:picMk id="28" creationId="{CA3DF95B-5541-64BB-720F-A6A4D3B66BBB}"/>
          </ac:picMkLst>
        </pc:picChg>
      </pc:sldChg>
      <pc:sldChg chg="addSp modSp mod">
        <pc:chgData name="rahul reghulal" userId="20446798600ae458" providerId="LiveId" clId="{F73494D7-72DC-41DA-90D9-E678237184F1}" dt="2024-10-12T15:34:36.833" v="48" actId="14100"/>
        <pc:sldMkLst>
          <pc:docMk/>
          <pc:sldMk cId="0" sldId="260"/>
        </pc:sldMkLst>
        <pc:picChg chg="add mod">
          <ac:chgData name="rahul reghulal" userId="20446798600ae458" providerId="LiveId" clId="{F73494D7-72DC-41DA-90D9-E678237184F1}" dt="2024-10-12T15:34:36.833" v="48" actId="14100"/>
          <ac:picMkLst>
            <pc:docMk/>
            <pc:sldMk cId="0" sldId="260"/>
            <ac:picMk id="10" creationId="{AA6DFF30-D1A0-1686-4901-92028C317463}"/>
          </ac:picMkLst>
        </pc:picChg>
      </pc:sldChg>
      <pc:sldChg chg="addSp modSp mod">
        <pc:chgData name="rahul reghulal" userId="20446798600ae458" providerId="LiveId" clId="{F73494D7-72DC-41DA-90D9-E678237184F1}" dt="2024-10-12T15:36:47.694" v="56" actId="14100"/>
        <pc:sldMkLst>
          <pc:docMk/>
          <pc:sldMk cId="0" sldId="261"/>
        </pc:sldMkLst>
        <pc:picChg chg="add mod">
          <ac:chgData name="rahul reghulal" userId="20446798600ae458" providerId="LiveId" clId="{F73494D7-72DC-41DA-90D9-E678237184F1}" dt="2024-10-12T15:35:07.067" v="49" actId="931"/>
          <ac:picMkLst>
            <pc:docMk/>
            <pc:sldMk cId="0" sldId="261"/>
            <ac:picMk id="14" creationId="{F69E64F7-C465-48E9-EF25-79EE8977ED60}"/>
          </ac:picMkLst>
        </pc:picChg>
        <pc:picChg chg="add mod">
          <ac:chgData name="rahul reghulal" userId="20446798600ae458" providerId="LiveId" clId="{F73494D7-72DC-41DA-90D9-E678237184F1}" dt="2024-10-12T15:35:35.955" v="50" actId="931"/>
          <ac:picMkLst>
            <pc:docMk/>
            <pc:sldMk cId="0" sldId="261"/>
            <ac:picMk id="16" creationId="{038BE95B-B19C-0688-E8F6-6080091C92A9}"/>
          </ac:picMkLst>
        </pc:picChg>
        <pc:picChg chg="add mod">
          <ac:chgData name="rahul reghulal" userId="20446798600ae458" providerId="LiveId" clId="{F73494D7-72DC-41DA-90D9-E678237184F1}" dt="2024-10-12T15:36:03.969" v="51" actId="931"/>
          <ac:picMkLst>
            <pc:docMk/>
            <pc:sldMk cId="0" sldId="261"/>
            <ac:picMk id="18" creationId="{A4FA315F-5947-F247-CB73-6F305F69A08C}"/>
          </ac:picMkLst>
        </pc:picChg>
        <pc:picChg chg="add mod">
          <ac:chgData name="rahul reghulal" userId="20446798600ae458" providerId="LiveId" clId="{F73494D7-72DC-41DA-90D9-E678237184F1}" dt="2024-10-12T15:36:47.694" v="56" actId="14100"/>
          <ac:picMkLst>
            <pc:docMk/>
            <pc:sldMk cId="0" sldId="261"/>
            <ac:picMk id="20" creationId="{67FFA6B8-D229-B6CD-C001-B2CDA1EE8C77}"/>
          </ac:picMkLst>
        </pc:picChg>
      </pc:sldChg>
      <pc:sldChg chg="addSp modSp mod">
        <pc:chgData name="rahul reghulal" userId="20446798600ae458" providerId="LiveId" clId="{F73494D7-72DC-41DA-90D9-E678237184F1}" dt="2024-10-12T15:37:26.364" v="60" actId="14100"/>
        <pc:sldMkLst>
          <pc:docMk/>
          <pc:sldMk cId="0" sldId="263"/>
        </pc:sldMkLst>
        <pc:picChg chg="add mod">
          <ac:chgData name="rahul reghulal" userId="20446798600ae458" providerId="LiveId" clId="{F73494D7-72DC-41DA-90D9-E678237184F1}" dt="2024-10-12T15:37:26.364" v="60" actId="14100"/>
          <ac:picMkLst>
            <pc:docMk/>
            <pc:sldMk cId="0" sldId="263"/>
            <ac:picMk id="14" creationId="{2C36D1F5-6A65-3BBD-4FF6-EDDABC060F88}"/>
          </ac:picMkLst>
        </pc:picChg>
      </pc:sldChg>
      <pc:sldChg chg="new del">
        <pc:chgData name="rahul reghulal" userId="20446798600ae458" providerId="LiveId" clId="{F73494D7-72DC-41DA-90D9-E678237184F1}" dt="2024-10-12T15:34:03.465" v="45" actId="680"/>
        <pc:sldMkLst>
          <pc:docMk/>
          <pc:sldMk cId="1300267632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87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hyperlink" Target="mailto:017684131755rahulreghulal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187768"/>
            <a:ext cx="7415927" cy="3193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Resolving Webex Quiet Hours Notification Issue</a:t>
            </a:r>
            <a:endParaRPr lang="en-US" sz="6700" dirty="0"/>
          </a:p>
        </p:txBody>
      </p:sp>
      <p:sp>
        <p:nvSpPr>
          <p:cNvPr id="4" name="Text 1"/>
          <p:cNvSpPr/>
          <p:nvPr/>
        </p:nvSpPr>
        <p:spPr>
          <a:xfrm>
            <a:off x="864037" y="4752023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Rahul Reghulal, a Tier 2  Webex Support Engineer, presents a case study on resolving a critical Webex notification issue. This presentation outlines the problem, diagnosis, solution, and key takeaways for support teams.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864037" y="662832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57" y="6635948"/>
            <a:ext cx="379690" cy="3796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82316" y="6609874"/>
            <a:ext cx="1624965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443728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by Rahul R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894636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Problem Overview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6350437" y="231409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15240">
            <a:solidFill>
              <a:srgbClr val="D1C8C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58796" y="2406610"/>
            <a:ext cx="138589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7152680" y="231409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Quiet Hours Enabled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7152680" y="2847975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User's Webex account had Quiet Hours activated, silencing crucial meeting alerts and notifications.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6350437" y="416254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15240">
            <a:solidFill>
              <a:srgbClr val="D1C8C6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533674" y="4255056"/>
            <a:ext cx="188833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900" dirty="0"/>
          </a:p>
        </p:txBody>
      </p:sp>
      <p:sp>
        <p:nvSpPr>
          <p:cNvPr id="10" name="Text 7"/>
          <p:cNvSpPr/>
          <p:nvPr/>
        </p:nvSpPr>
        <p:spPr>
          <a:xfrm>
            <a:off x="7152680" y="416254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Productivity Impact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7152680" y="4696420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Missed meetings led to decreased productivity and delayed communication within the organization.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6350437" y="601098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15240">
            <a:solidFill>
              <a:srgbClr val="D1C8C6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537722" y="6103501"/>
            <a:ext cx="180856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2900" dirty="0"/>
          </a:p>
        </p:txBody>
      </p:sp>
      <p:sp>
        <p:nvSpPr>
          <p:cNvPr id="14" name="Text 11"/>
          <p:cNvSpPr/>
          <p:nvPr/>
        </p:nvSpPr>
        <p:spPr>
          <a:xfrm>
            <a:off x="7152680" y="601098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Support Relevance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7152680" y="6544866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Resolving this issue aligns with Jabra's commitment to seamless platform collaboration.</a:t>
            </a:r>
            <a:endParaRPr lang="en-US" sz="19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4B7EAB4-A559-58B8-28E6-5C4748028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5348" y="7330441"/>
            <a:ext cx="1867934" cy="8572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2794" y="533162"/>
            <a:ext cx="4831794" cy="6038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Initial Diagnosis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6441162" y="1426845"/>
            <a:ext cx="22860" cy="6269474"/>
          </a:xfrm>
          <a:prstGeom prst="roundRect">
            <a:avLst>
              <a:gd name="adj" fmla="val 355096"/>
            </a:avLst>
          </a:prstGeom>
          <a:solidFill>
            <a:srgbClr val="D1C8C6"/>
          </a:solidFill>
          <a:ln/>
        </p:spPr>
      </p:sp>
      <p:sp>
        <p:nvSpPr>
          <p:cNvPr id="5" name="Shape 2"/>
          <p:cNvSpPr/>
          <p:nvPr/>
        </p:nvSpPr>
        <p:spPr>
          <a:xfrm>
            <a:off x="6647140" y="1850231"/>
            <a:ext cx="676394" cy="22860"/>
          </a:xfrm>
          <a:prstGeom prst="roundRect">
            <a:avLst>
              <a:gd name="adj" fmla="val 355096"/>
            </a:avLst>
          </a:prstGeom>
          <a:solidFill>
            <a:srgbClr val="D1C8C6"/>
          </a:solidFill>
          <a:ln/>
        </p:spPr>
      </p:sp>
      <p:sp>
        <p:nvSpPr>
          <p:cNvPr id="6" name="Shape 3"/>
          <p:cNvSpPr/>
          <p:nvPr/>
        </p:nvSpPr>
        <p:spPr>
          <a:xfrm>
            <a:off x="6235184" y="1644253"/>
            <a:ext cx="434816" cy="434816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398300" y="1716643"/>
            <a:ext cx="108466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250" dirty="0"/>
          </a:p>
        </p:txBody>
      </p:sp>
      <p:sp>
        <p:nvSpPr>
          <p:cNvPr id="8" name="Text 5"/>
          <p:cNvSpPr/>
          <p:nvPr/>
        </p:nvSpPr>
        <p:spPr>
          <a:xfrm>
            <a:off x="7515582" y="1620083"/>
            <a:ext cx="2415897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User Feedback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7515582" y="2037874"/>
            <a:ext cx="6438424" cy="6181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reported not receiving alerts for scheduled Webex meetings despite being online.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6647140" y="3465909"/>
            <a:ext cx="676394" cy="22860"/>
          </a:xfrm>
          <a:prstGeom prst="roundRect">
            <a:avLst>
              <a:gd name="adj" fmla="val 355096"/>
            </a:avLst>
          </a:prstGeom>
          <a:solidFill>
            <a:srgbClr val="D1C8C6"/>
          </a:solidFill>
          <a:ln/>
        </p:spPr>
      </p:sp>
      <p:sp>
        <p:nvSpPr>
          <p:cNvPr id="11" name="Shape 8"/>
          <p:cNvSpPr/>
          <p:nvPr/>
        </p:nvSpPr>
        <p:spPr>
          <a:xfrm>
            <a:off x="6235184" y="3259931"/>
            <a:ext cx="434816" cy="434816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378654" y="3332321"/>
            <a:ext cx="147757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250" dirty="0"/>
          </a:p>
        </p:txBody>
      </p:sp>
      <p:sp>
        <p:nvSpPr>
          <p:cNvPr id="13" name="Text 10"/>
          <p:cNvSpPr/>
          <p:nvPr/>
        </p:nvSpPr>
        <p:spPr>
          <a:xfrm>
            <a:off x="7515582" y="3235762"/>
            <a:ext cx="2415897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Verification</a:t>
            </a: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7515582" y="3653552"/>
            <a:ext cx="6438424" cy="6181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Confirmed single-user issue across multiple devices and operating systems(MAC/WINDOWS/LINUX).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6647140" y="5081588"/>
            <a:ext cx="676394" cy="22860"/>
          </a:xfrm>
          <a:prstGeom prst="roundRect">
            <a:avLst>
              <a:gd name="adj" fmla="val 355096"/>
            </a:avLst>
          </a:prstGeom>
          <a:solidFill>
            <a:srgbClr val="D1C8C6"/>
          </a:solidFill>
          <a:ln/>
        </p:spPr>
      </p:sp>
      <p:sp>
        <p:nvSpPr>
          <p:cNvPr id="16" name="Shape 13"/>
          <p:cNvSpPr/>
          <p:nvPr/>
        </p:nvSpPr>
        <p:spPr>
          <a:xfrm>
            <a:off x="6235184" y="4875609"/>
            <a:ext cx="434816" cy="434816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381750" y="4947999"/>
            <a:ext cx="141565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2250" dirty="0"/>
          </a:p>
        </p:txBody>
      </p:sp>
      <p:sp>
        <p:nvSpPr>
          <p:cNvPr id="18" name="Text 15"/>
          <p:cNvSpPr/>
          <p:nvPr/>
        </p:nvSpPr>
        <p:spPr>
          <a:xfrm>
            <a:off x="7515582" y="4851440"/>
            <a:ext cx="2415897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Settings Check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7515582" y="5269230"/>
            <a:ext cx="6438424" cy="6181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Examined Webex notification settings and system-level configurations for potential conflicts.</a:t>
            </a:r>
            <a:endParaRPr lang="en-US" sz="1500" dirty="0"/>
          </a:p>
        </p:txBody>
      </p:sp>
      <p:sp>
        <p:nvSpPr>
          <p:cNvPr id="20" name="Shape 17"/>
          <p:cNvSpPr/>
          <p:nvPr/>
        </p:nvSpPr>
        <p:spPr>
          <a:xfrm>
            <a:off x="6647140" y="6697266"/>
            <a:ext cx="676394" cy="22860"/>
          </a:xfrm>
          <a:prstGeom prst="roundRect">
            <a:avLst>
              <a:gd name="adj" fmla="val 355096"/>
            </a:avLst>
          </a:prstGeom>
          <a:solidFill>
            <a:srgbClr val="D1C8C6"/>
          </a:solidFill>
          <a:ln/>
        </p:spPr>
      </p:sp>
      <p:sp>
        <p:nvSpPr>
          <p:cNvPr id="21" name="Shape 18"/>
          <p:cNvSpPr/>
          <p:nvPr/>
        </p:nvSpPr>
        <p:spPr>
          <a:xfrm>
            <a:off x="6235184" y="6491288"/>
            <a:ext cx="434816" cy="434816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22" name="Text 19"/>
          <p:cNvSpPr/>
          <p:nvPr/>
        </p:nvSpPr>
        <p:spPr>
          <a:xfrm>
            <a:off x="6374368" y="6563678"/>
            <a:ext cx="156329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4</a:t>
            </a:r>
            <a:endParaRPr lang="en-US" sz="2250" dirty="0"/>
          </a:p>
        </p:txBody>
      </p:sp>
      <p:sp>
        <p:nvSpPr>
          <p:cNvPr id="23" name="Text 20"/>
          <p:cNvSpPr/>
          <p:nvPr/>
        </p:nvSpPr>
        <p:spPr>
          <a:xfrm>
            <a:off x="7515582" y="6467118"/>
            <a:ext cx="2415897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Quiet Hours Discovery</a:t>
            </a:r>
            <a:endParaRPr lang="en-US" sz="1900" dirty="0"/>
          </a:p>
        </p:txBody>
      </p:sp>
      <p:sp>
        <p:nvSpPr>
          <p:cNvPr id="24" name="Text 21"/>
          <p:cNvSpPr/>
          <p:nvPr/>
        </p:nvSpPr>
        <p:spPr>
          <a:xfrm>
            <a:off x="7515582" y="6884908"/>
            <a:ext cx="6438424" cy="6181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Identified that </a:t>
            </a:r>
            <a:r>
              <a:rPr lang="en-US" sz="150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Quiet Hours </a:t>
            </a:r>
            <a:r>
              <a:rPr lang="en-US" sz="15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feature was inadvertently enabled on the user's account.</a:t>
            </a:r>
            <a:endParaRPr lang="en-US" sz="15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A3DF95B-5541-64BB-720F-A6A4D3B66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9095" y="7266758"/>
            <a:ext cx="2021305" cy="8591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3657" y="537686"/>
            <a:ext cx="4883468" cy="610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Troubleshooting Steps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57" y="1441013"/>
            <a:ext cx="976670" cy="15626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953220" y="1636276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Locate Quiet Hours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1953220" y="2058591"/>
            <a:ext cx="6507123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Navigated to Webex settings to find the Quiet Hours feature.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57" y="3003709"/>
            <a:ext cx="976670" cy="156269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53220" y="3198971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Disable Feature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1953220" y="3621286"/>
            <a:ext cx="6507123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Turned off Quiet Hours to restore normal notification functionality.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57" y="4566404"/>
            <a:ext cx="976670" cy="156269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953220" y="4761667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User Education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1953220" y="5183981"/>
            <a:ext cx="6507123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Explained the impact of Quiet Hours to prevent future accidental activation.</a:t>
            </a:r>
            <a:endParaRPr lang="en-US" sz="15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657" y="6129099"/>
            <a:ext cx="976670" cy="156269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953220" y="6324362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Verification</a:t>
            </a:r>
            <a:endParaRPr lang="en-US" sz="1900" dirty="0"/>
          </a:p>
        </p:txBody>
      </p:sp>
      <p:sp>
        <p:nvSpPr>
          <p:cNvPr id="15" name="Text 8"/>
          <p:cNvSpPr/>
          <p:nvPr/>
        </p:nvSpPr>
        <p:spPr>
          <a:xfrm>
            <a:off x="1953220" y="6746677"/>
            <a:ext cx="6507123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Tested notifications to ensure the fix resolved the issue completely.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400538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Resolution Outcome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78916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Issue Resolution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421743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Disabling Quiet Hours successfully restored all Webex notifications for the user.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78916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User Empowerment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695" y="4421743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Provided guidance on managing Quiet Hours to prevent future notification disruptions.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78916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Improved Workflow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4421743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reported enhanced productivity and timely meeting attendance post-resolution.</a:t>
            </a:r>
            <a:endParaRPr lang="en-US" sz="19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6DFF30-D1A0-1686-4901-92028C317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3632" y="7372306"/>
            <a:ext cx="1780673" cy="8572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5182" y="740688"/>
            <a:ext cx="5205651" cy="650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0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Key Takeaways</a:t>
            </a:r>
            <a:endParaRPr lang="en-US" sz="40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182" y="1703665"/>
            <a:ext cx="520541" cy="52054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15182" y="2432328"/>
            <a:ext cx="2616279" cy="325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Thorough Investigation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6215182" y="2882503"/>
            <a:ext cx="7686437" cy="333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Always check status settings like Quiet Hours during troubleshooting.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182" y="3840242"/>
            <a:ext cx="520541" cy="52054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15182" y="4568904"/>
            <a:ext cx="2602825" cy="325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Clear Communication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6215182" y="5019080"/>
            <a:ext cx="7686437" cy="333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 concise explanations to users about feature impacts and management.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5182" y="5976818"/>
            <a:ext cx="520541" cy="52054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15182" y="6705481"/>
            <a:ext cx="2602825" cy="325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Proactive Measures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6215182" y="7155656"/>
            <a:ext cx="7686437" cy="333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strategies to prevent similar issues in the future.</a:t>
            </a:r>
            <a:endParaRPr lang="en-US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FFA6B8-D229-B6CD-C001-B2CDA1EE8C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65412" y="7560211"/>
            <a:ext cx="1990559" cy="6693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086207"/>
            <a:ext cx="6292215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Business Case Summary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864037" y="2228017"/>
            <a:ext cx="7415927" cy="4915376"/>
          </a:xfrm>
          <a:prstGeom prst="roundRect">
            <a:avLst>
              <a:gd name="adj" fmla="val 2110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79277" y="2243257"/>
            <a:ext cx="7385447" cy="149661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126093" y="2398990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Issue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4822627" y="2398990"/>
            <a:ext cx="3195280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Silenced notifications causing missed meetings and escalations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879277" y="3739872"/>
            <a:ext cx="7385447" cy="149661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1126093" y="3895606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Solution</a:t>
            </a:r>
            <a:endParaRPr lang="en-US" sz="1900" dirty="0"/>
          </a:p>
        </p:txBody>
      </p:sp>
      <p:sp>
        <p:nvSpPr>
          <p:cNvPr id="10" name="Text 7"/>
          <p:cNvSpPr/>
          <p:nvPr/>
        </p:nvSpPr>
        <p:spPr>
          <a:xfrm>
            <a:off x="4822627" y="3895606"/>
            <a:ext cx="3195280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education, proactive alerts, and real-time monitoring of settings</a:t>
            </a:r>
            <a:endParaRPr lang="en-US" sz="1900" dirty="0"/>
          </a:p>
        </p:txBody>
      </p:sp>
      <p:sp>
        <p:nvSpPr>
          <p:cNvPr id="11" name="Shape 8"/>
          <p:cNvSpPr/>
          <p:nvPr/>
        </p:nvSpPr>
        <p:spPr>
          <a:xfrm>
            <a:off x="879277" y="5236488"/>
            <a:ext cx="7385447" cy="189166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126093" y="5392222"/>
            <a:ext cx="31952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Benefits</a:t>
            </a:r>
            <a:endParaRPr lang="en-US" sz="1900" dirty="0"/>
          </a:p>
        </p:txBody>
      </p:sp>
      <p:sp>
        <p:nvSpPr>
          <p:cNvPr id="13" name="Text 10"/>
          <p:cNvSpPr/>
          <p:nvPr/>
        </p:nvSpPr>
        <p:spPr>
          <a:xfrm>
            <a:off x="4822627" y="5392222"/>
            <a:ext cx="3195280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Reduced support escalations, improved productivity, enhanced user satisfaction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919996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Contact Information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6350437" y="2061805"/>
            <a:ext cx="7415927" cy="1453039"/>
          </a:xfrm>
          <a:prstGeom prst="roundRect">
            <a:avLst>
              <a:gd name="adj" fmla="val 7136"/>
            </a:avLst>
          </a:prstGeom>
          <a:solidFill>
            <a:srgbClr val="EBE2E0"/>
          </a:solidFill>
          <a:ln w="15240">
            <a:solidFill>
              <a:srgbClr val="D1C8C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612493" y="2323862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Rahul Reghulal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6612493" y="2857738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Jabra Support Engineer, Tier 2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6350437" y="3761661"/>
            <a:ext cx="7415927" cy="1453039"/>
          </a:xfrm>
          <a:prstGeom prst="roundRect">
            <a:avLst>
              <a:gd name="adj" fmla="val 7136"/>
            </a:avLst>
          </a:prstGeom>
          <a:solidFill>
            <a:srgbClr val="EBE2E0"/>
          </a:solidFill>
          <a:ln w="15240">
            <a:solidFill>
              <a:srgbClr val="D1C8C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612493" y="4023717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Email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6612493" y="4557593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u="sng" dirty="0">
                <a:solidFill>
                  <a:srgbClr val="835E5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rahulreghulal@gmail.com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6350437" y="5461516"/>
            <a:ext cx="7415927" cy="1848088"/>
          </a:xfrm>
          <a:prstGeom prst="roundRect">
            <a:avLst>
              <a:gd name="adj" fmla="val 5611"/>
            </a:avLst>
          </a:prstGeom>
          <a:solidFill>
            <a:srgbClr val="EBE2E0"/>
          </a:solidFill>
          <a:ln w="15240">
            <a:solidFill>
              <a:srgbClr val="D1C8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612493" y="572357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Expertise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6612493" y="6257449"/>
            <a:ext cx="689181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Webex troubleshooting, UC solutions, collaborative platforms</a:t>
            </a:r>
            <a:endParaRPr lang="en-US" sz="19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36D1F5-6A65-3BBD-4FF6-EDDABC060F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7001" y="7372306"/>
            <a:ext cx="1803400" cy="8572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369</Words>
  <Application>Microsoft Office PowerPoint</Application>
  <PresentationFormat>Custom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Crimson Pro Bold</vt:lpstr>
      <vt:lpstr>Open Sans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rahul reghulal</cp:lastModifiedBy>
  <cp:revision>1</cp:revision>
  <dcterms:created xsi:type="dcterms:W3CDTF">2024-10-12T15:26:04Z</dcterms:created>
  <dcterms:modified xsi:type="dcterms:W3CDTF">2024-10-12T15:37:32Z</dcterms:modified>
</cp:coreProperties>
</file>