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Roboto-italic.fntdata"/><Relationship Id="rId42" Type="http://schemas.openxmlformats.org/officeDocument/2006/relationships/slide" Target="slides/slide37.xml"/><Relationship Id="rId21" Type="http://schemas.openxmlformats.org/officeDocument/2006/relationships/slide" Target="slides/slide16.xml"/><Relationship Id="rId84" Type="http://schemas.openxmlformats.org/officeDocument/2006/relationships/slide" Target="slides/slide79.xml"/><Relationship Id="rId63" Type="http://schemas.openxmlformats.org/officeDocument/2006/relationships/slide" Target="slides/slide58.xml"/><Relationship Id="rId107" Type="http://schemas.openxmlformats.org/officeDocument/2006/relationships/slide" Target="slides/slide102.xml"/><Relationship Id="rId16" Type="http://schemas.openxmlformats.org/officeDocument/2006/relationships/slide" Target="slides/slide11.xml"/><Relationship Id="rId102" Type="http://schemas.openxmlformats.org/officeDocument/2006/relationships/slide" Target="slides/slide97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128" Type="http://schemas.openxmlformats.org/officeDocument/2006/relationships/font" Target="fonts/Overpass-bold.fntdata"/><Relationship Id="rId123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95" Type="http://schemas.openxmlformats.org/officeDocument/2006/relationships/slide" Target="slides/slide90.xml"/><Relationship Id="rId90" Type="http://schemas.openxmlformats.org/officeDocument/2006/relationships/slide" Target="slides/slide85.xml"/><Relationship Id="rId5" Type="http://schemas.openxmlformats.org/officeDocument/2006/relationships/notesMaster" Target="notesMasters/notesMaster1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18" Type="http://schemas.openxmlformats.org/officeDocument/2006/relationships/font" Target="fonts/Roboto-boldItalic.fntdata"/><Relationship Id="rId113" Type="http://schemas.openxmlformats.org/officeDocument/2006/relationships/slide" Target="slides/slide108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34" Type="http://schemas.openxmlformats.org/officeDocument/2006/relationships/customXml" Target="../customXml/item2.xml"/><Relationship Id="rId85" Type="http://schemas.openxmlformats.org/officeDocument/2006/relationships/slide" Target="slides/slide80.xml"/><Relationship Id="rId80" Type="http://schemas.openxmlformats.org/officeDocument/2006/relationships/slide" Target="slides/slide75.xml"/><Relationship Id="rId108" Type="http://schemas.openxmlformats.org/officeDocument/2006/relationships/slide" Target="slides/slide103.xml"/><Relationship Id="rId103" Type="http://schemas.openxmlformats.org/officeDocument/2006/relationships/slide" Target="slides/slide98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129" Type="http://schemas.openxmlformats.org/officeDocument/2006/relationships/font" Target="fonts/Overpass-italic.fntdata"/><Relationship Id="rId124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59" Type="http://schemas.openxmlformats.org/officeDocument/2006/relationships/slide" Target="slides/slide54.xml"/><Relationship Id="rId96" Type="http://schemas.openxmlformats.org/officeDocument/2006/relationships/slide" Target="slides/slide91.xml"/><Relationship Id="rId91" Type="http://schemas.openxmlformats.org/officeDocument/2006/relationships/slide" Target="slides/slide86.xml"/><Relationship Id="rId75" Type="http://schemas.openxmlformats.org/officeDocument/2006/relationships/slide" Target="slides/slide70.xml"/><Relationship Id="rId70" Type="http://schemas.openxmlformats.org/officeDocument/2006/relationships/slide" Target="slides/slide65.xml"/><Relationship Id="rId54" Type="http://schemas.openxmlformats.org/officeDocument/2006/relationships/slide" Target="slides/slide4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19" Type="http://schemas.openxmlformats.org/officeDocument/2006/relationships/font" Target="fonts/Montserrat-regular.fntdata"/><Relationship Id="rId114" Type="http://schemas.openxmlformats.org/officeDocument/2006/relationships/slide" Target="slides/slide109.xml"/><Relationship Id="rId44" Type="http://schemas.openxmlformats.org/officeDocument/2006/relationships/slide" Target="slides/slide39.xml"/><Relationship Id="rId86" Type="http://schemas.openxmlformats.org/officeDocument/2006/relationships/slide" Target="slides/slide81.xml"/><Relationship Id="rId81" Type="http://schemas.openxmlformats.org/officeDocument/2006/relationships/slide" Target="slides/slide76.xml"/><Relationship Id="rId130" Type="http://schemas.openxmlformats.org/officeDocument/2006/relationships/font" Target="fonts/Overpass-boldItalic.fntdata"/><Relationship Id="rId65" Type="http://schemas.openxmlformats.org/officeDocument/2006/relationships/slide" Target="slides/slide60.xml"/><Relationship Id="rId60" Type="http://schemas.openxmlformats.org/officeDocument/2006/relationships/slide" Target="slides/slide55.xml"/><Relationship Id="rId135" Type="http://schemas.openxmlformats.org/officeDocument/2006/relationships/customXml" Target="../customXml/item3.xml"/><Relationship Id="rId109" Type="http://schemas.openxmlformats.org/officeDocument/2006/relationships/slide" Target="slides/slide10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104" Type="http://schemas.openxmlformats.org/officeDocument/2006/relationships/slide" Target="slides/slide99.xml"/><Relationship Id="rId34" Type="http://schemas.openxmlformats.org/officeDocument/2006/relationships/slide" Target="slides/slide29.xml"/><Relationship Id="rId120" Type="http://schemas.openxmlformats.org/officeDocument/2006/relationships/font" Target="fonts/Montserrat-bold.fntdata"/><Relationship Id="rId125" Type="http://schemas.openxmlformats.org/officeDocument/2006/relationships/font" Target="fonts/SourceCodePro-italic.fntdata"/><Relationship Id="rId97" Type="http://schemas.openxmlformats.org/officeDocument/2006/relationships/slide" Target="slides/slide92.xml"/><Relationship Id="rId76" Type="http://schemas.openxmlformats.org/officeDocument/2006/relationships/slide" Target="slides/slide71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92" Type="http://schemas.openxmlformats.org/officeDocument/2006/relationships/slide" Target="slides/slide87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9" Type="http://schemas.openxmlformats.org/officeDocument/2006/relationships/slide" Target="slides/slide24.xml"/><Relationship Id="rId2" Type="http://schemas.openxmlformats.org/officeDocument/2006/relationships/presProps" Target="presProps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24" Type="http://schemas.openxmlformats.org/officeDocument/2006/relationships/slide" Target="slides/slide19.xml"/><Relationship Id="rId115" Type="http://schemas.openxmlformats.org/officeDocument/2006/relationships/font" Target="fonts/Roboto-regular.fntdata"/><Relationship Id="rId110" Type="http://schemas.openxmlformats.org/officeDocument/2006/relationships/slide" Target="slides/slide105.xml"/><Relationship Id="rId87" Type="http://schemas.openxmlformats.org/officeDocument/2006/relationships/slide" Target="slides/slide82.xml"/><Relationship Id="rId131" Type="http://schemas.openxmlformats.org/officeDocument/2006/relationships/font" Target="fonts/Oswald-regular.fntdata"/><Relationship Id="rId66" Type="http://schemas.openxmlformats.org/officeDocument/2006/relationships/slide" Target="slides/slide61.xml"/><Relationship Id="rId82" Type="http://schemas.openxmlformats.org/officeDocument/2006/relationships/slide" Target="slides/slide77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05" Type="http://schemas.openxmlformats.org/officeDocument/2006/relationships/slide" Target="slides/slide100.xml"/><Relationship Id="rId100" Type="http://schemas.openxmlformats.org/officeDocument/2006/relationships/slide" Target="slides/slide95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26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77" Type="http://schemas.openxmlformats.org/officeDocument/2006/relationships/slide" Target="slides/slide72.xml"/><Relationship Id="rId56" Type="http://schemas.openxmlformats.org/officeDocument/2006/relationships/slide" Target="slides/slide51.xml"/><Relationship Id="rId121" Type="http://schemas.openxmlformats.org/officeDocument/2006/relationships/font" Target="fonts/Montserrat-italic.fntdata"/><Relationship Id="rId98" Type="http://schemas.openxmlformats.org/officeDocument/2006/relationships/slide" Target="slides/slide93.xml"/><Relationship Id="rId93" Type="http://schemas.openxmlformats.org/officeDocument/2006/relationships/slide" Target="slides/slide88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1.xml"/><Relationship Id="rId46" Type="http://schemas.openxmlformats.org/officeDocument/2006/relationships/slide" Target="slides/slide41.xml"/><Relationship Id="rId25" Type="http://schemas.openxmlformats.org/officeDocument/2006/relationships/slide" Target="slides/slide20.xml"/><Relationship Id="rId116" Type="http://schemas.openxmlformats.org/officeDocument/2006/relationships/font" Target="fonts/Roboto-bold.fntdata"/><Relationship Id="rId67" Type="http://schemas.openxmlformats.org/officeDocument/2006/relationships/slide" Target="slides/slide6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111" Type="http://schemas.openxmlformats.org/officeDocument/2006/relationships/slide" Target="slides/slide106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32" Type="http://schemas.openxmlformats.org/officeDocument/2006/relationships/font" Target="fonts/Oswald-bold.fntdata"/><Relationship Id="rId62" Type="http://schemas.openxmlformats.org/officeDocument/2006/relationships/slide" Target="slides/slide57.xml"/><Relationship Id="rId106" Type="http://schemas.openxmlformats.org/officeDocument/2006/relationships/slide" Target="slides/slide101.xml"/><Relationship Id="rId36" Type="http://schemas.openxmlformats.org/officeDocument/2006/relationships/slide" Target="slides/slide31.xml"/><Relationship Id="rId127" Type="http://schemas.openxmlformats.org/officeDocument/2006/relationships/font" Target="fonts/Overpass-regular.fntdata"/><Relationship Id="rId15" Type="http://schemas.openxmlformats.org/officeDocument/2006/relationships/slide" Target="slides/slide10.xml"/><Relationship Id="rId57" Type="http://schemas.openxmlformats.org/officeDocument/2006/relationships/slide" Target="slides/slide52.xml"/><Relationship Id="rId101" Type="http://schemas.openxmlformats.org/officeDocument/2006/relationships/slide" Target="slides/slide96.xml"/><Relationship Id="rId31" Type="http://schemas.openxmlformats.org/officeDocument/2006/relationships/slide" Target="slides/slide26.xml"/><Relationship Id="rId122" Type="http://schemas.openxmlformats.org/officeDocument/2006/relationships/font" Target="fonts/Montserrat-boldItalic.fntdata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112" Type="http://schemas.openxmlformats.org/officeDocument/2006/relationships/slide" Target="slides/slide107.xml"/><Relationship Id="rId89" Type="http://schemas.openxmlformats.org/officeDocument/2006/relationships/slide" Target="slides/slide84.xml"/><Relationship Id="rId68" Type="http://schemas.openxmlformats.org/officeDocument/2006/relationships/slide" Target="slides/slide63.xml"/><Relationship Id="rId133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A97A4E1007448B1369F743ED98090" ma:contentTypeVersion="0" ma:contentTypeDescription="Create a new document." ma:contentTypeScope="" ma:versionID="3c94dfe27dad8b46e04c9ef24e3a61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1D03D6-4DA6-49F4-A3E2-C5F30DF6C6B7}"/>
</file>

<file path=customXml/itemProps2.xml><?xml version="1.0" encoding="utf-8"?>
<ds:datastoreItem xmlns:ds="http://schemas.openxmlformats.org/officeDocument/2006/customXml" ds:itemID="{08CC72CA-F8A0-4C13-A83B-CEC89556012B}"/>
</file>

<file path=customXml/itemProps3.xml><?xml version="1.0" encoding="utf-8"?>
<ds:datastoreItem xmlns:ds="http://schemas.openxmlformats.org/officeDocument/2006/customXml" ds:itemID="{6488E409-64E2-4D55-A90C-BAED206B208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0x010100A23A97A4E1007448B1369F743ED98090</vt:lpwstr>
  </property>
</Properties>
</file>