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1" r:id="rId1"/>
  </p:sldMasterIdLst>
  <p:sldIdLst>
    <p:sldId id="256" r:id="rId2"/>
    <p:sldId id="266" r:id="rId3"/>
    <p:sldId id="267" r:id="rId4"/>
    <p:sldId id="268" r:id="rId5"/>
    <p:sldId id="269" r:id="rId6"/>
    <p:sldId id="258" r:id="rId7"/>
    <p:sldId id="270" r:id="rId8"/>
    <p:sldId id="259" r:id="rId9"/>
    <p:sldId id="263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6B12134-AC0C-46E1-8835-6F8B67AB40C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AF9AD5A-FFA0-4A8E-A2B1-C3682E841A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67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2134-AC0C-46E1-8835-6F8B67AB40C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D5A-FFA0-4A8E-A2B1-C3682E841A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2134-AC0C-46E1-8835-6F8B67AB40C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D5A-FFA0-4A8E-A2B1-C3682E841A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58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2134-AC0C-46E1-8835-6F8B67AB40C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D5A-FFA0-4A8E-A2B1-C3682E841A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21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2134-AC0C-46E1-8835-6F8B67AB40C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D5A-FFA0-4A8E-A2B1-C3682E841A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81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2134-AC0C-46E1-8835-6F8B67AB40C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D5A-FFA0-4A8E-A2B1-C3682E841A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032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2134-AC0C-46E1-8835-6F8B67AB40C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D5A-FFA0-4A8E-A2B1-C3682E841A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854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2134-AC0C-46E1-8835-6F8B67AB40C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D5A-FFA0-4A8E-A2B1-C3682E841A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12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2134-AC0C-46E1-8835-6F8B67AB40C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D5A-FFA0-4A8E-A2B1-C3682E841A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3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2134-AC0C-46E1-8835-6F8B67AB40C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D5A-FFA0-4A8E-A2B1-C3682E841A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9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2134-AC0C-46E1-8835-6F8B67AB40C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D5A-FFA0-4A8E-A2B1-C3682E841A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3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2134-AC0C-46E1-8835-6F8B67AB40C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D5A-FFA0-4A8E-A2B1-C3682E841A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0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2134-AC0C-46E1-8835-6F8B67AB40C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D5A-FFA0-4A8E-A2B1-C3682E841A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84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2134-AC0C-46E1-8835-6F8B67AB40C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D5A-FFA0-4A8E-A2B1-C3682E841A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95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2134-AC0C-46E1-8835-6F8B67AB40C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D5A-FFA0-4A8E-A2B1-C3682E841A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5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2134-AC0C-46E1-8835-6F8B67AB40C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D5A-FFA0-4A8E-A2B1-C3682E841A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62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2134-AC0C-46E1-8835-6F8B67AB40C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AD5A-FFA0-4A8E-A2B1-C3682E841A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B12134-AC0C-46E1-8835-6F8B67AB40C3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F9AD5A-FFA0-4A8E-A2B1-C3682E841A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7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  <p:sldLayoutId id="2147484183" r:id="rId12"/>
    <p:sldLayoutId id="2147484184" r:id="rId13"/>
    <p:sldLayoutId id="2147484185" r:id="rId14"/>
    <p:sldLayoutId id="2147484186" r:id="rId15"/>
    <p:sldLayoutId id="2147484187" r:id="rId16"/>
    <p:sldLayoutId id="214748418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z-testwebapp-fun.azurewebsite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abs/10.1145/3388440.34124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semanticscholar.org/coronavirus-resear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ialogflow.cloud.google.com/#/agent/covidchatbot-fapm/inten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190-9328-4FC6-AEEF-B0E1C0C87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Covid-19 Smart Chatbot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83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4831-CE47-46EC-8CA3-DFCEF531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Integration and Future</a:t>
            </a:r>
            <a:br>
              <a:rPr lang="en-US" b="1" dirty="0"/>
            </a:b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Bot is integrated with web demo app built in Angular8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There is option to integrate the bot with the following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3208E-8DB3-4B1C-88C0-5F312E7C8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br>
              <a:rPr lang="en-US" b="1" dirty="0"/>
            </a:br>
            <a:br>
              <a:rPr lang="en-US" sz="3300" b="1" dirty="0">
                <a:solidFill>
                  <a:schemeClr val="tx1"/>
                </a:solidFill>
              </a:rPr>
            </a:br>
            <a:br>
              <a:rPr lang="en-US" sz="3300" b="1" dirty="0">
                <a:solidFill>
                  <a:schemeClr val="tx1"/>
                </a:solidFill>
              </a:rPr>
            </a:br>
            <a:br>
              <a:rPr lang="en-US" sz="3300" b="1" dirty="0">
                <a:solidFill>
                  <a:schemeClr val="tx1"/>
                </a:solidFill>
              </a:rPr>
            </a:br>
            <a:r>
              <a:rPr lang="en-US" sz="3300" b="1" dirty="0">
                <a:solidFill>
                  <a:schemeClr val="tx1"/>
                </a:solidFill>
              </a:rPr>
              <a:t> </a:t>
            </a:r>
          </a:p>
          <a:p>
            <a:pPr marL="0"/>
            <a:r>
              <a:rPr lang="en-US" sz="7200" dirty="0">
                <a:ln w="3175" cmpd="sng">
                  <a:noFill/>
                </a:ln>
                <a:solidFill>
                  <a:schemeClr val="tx1"/>
                </a:solidFill>
              </a:rPr>
              <a:t>Facebook Messenger</a:t>
            </a:r>
          </a:p>
          <a:p>
            <a:pPr marL="0"/>
            <a:r>
              <a:rPr lang="en-US" sz="7200" dirty="0">
                <a:ln w="3175" cmpd="sng">
                  <a:noFill/>
                </a:ln>
                <a:solidFill>
                  <a:schemeClr val="tx1"/>
                </a:solidFill>
              </a:rPr>
              <a:t>Hangouts</a:t>
            </a:r>
          </a:p>
          <a:p>
            <a:pPr marL="0"/>
            <a:r>
              <a:rPr lang="en-US" sz="7200" dirty="0">
                <a:ln w="3175" cmpd="sng">
                  <a:noFill/>
                </a:ln>
                <a:solidFill>
                  <a:schemeClr val="tx1"/>
                </a:solidFill>
              </a:rPr>
              <a:t>Google Assistant</a:t>
            </a:r>
          </a:p>
          <a:p>
            <a:pPr marL="0"/>
            <a:r>
              <a:rPr lang="en-US" sz="7200" dirty="0">
                <a:ln w="3175" cmpd="sng">
                  <a:noFill/>
                </a:ln>
                <a:solidFill>
                  <a:schemeClr val="tx1"/>
                </a:solidFill>
              </a:rPr>
              <a:t>Slack</a:t>
            </a:r>
          </a:p>
          <a:p>
            <a:pPr marL="0"/>
            <a:r>
              <a:rPr lang="en-US" sz="7200" dirty="0">
                <a:ln w="3175" cmpd="sng">
                  <a:noFill/>
                </a:ln>
                <a:solidFill>
                  <a:schemeClr val="tx1"/>
                </a:solidFill>
              </a:rPr>
              <a:t>Viber</a:t>
            </a:r>
          </a:p>
          <a:p>
            <a:pPr marL="0"/>
            <a:r>
              <a:rPr lang="en-US" sz="7200" dirty="0">
                <a:ln w="3175" cmpd="sng">
                  <a:noFill/>
                </a:ln>
                <a:solidFill>
                  <a:schemeClr val="tx1"/>
                </a:solidFill>
              </a:rPr>
              <a:t>Twitter</a:t>
            </a:r>
          </a:p>
          <a:p>
            <a:pPr marL="0"/>
            <a:r>
              <a:rPr lang="en-US" sz="7200" dirty="0">
                <a:ln w="3175" cmpd="sng">
                  <a:noFill/>
                </a:ln>
                <a:solidFill>
                  <a:schemeClr val="tx1"/>
                </a:solidFill>
              </a:rPr>
              <a:t>Skype</a:t>
            </a:r>
          </a:p>
          <a:p>
            <a:pPr marL="0"/>
            <a:r>
              <a:rPr lang="en-US" sz="7200" dirty="0">
                <a:ln w="3175" cmpd="sng">
                  <a:noFill/>
                </a:ln>
                <a:solidFill>
                  <a:schemeClr val="tx1"/>
                </a:solidFill>
              </a:rPr>
              <a:t>Telegram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8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8273E-8411-4775-A937-AA9097E6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2" y="-993775"/>
            <a:ext cx="11027083" cy="3063875"/>
          </a:xfrm>
        </p:spPr>
        <p:txBody>
          <a:bodyPr>
            <a:normAutofit fontScale="90000"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5400" b="1" dirty="0"/>
              <a:t>Development</a:t>
            </a: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br>
              <a:rPr lang="en-US" sz="270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670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C0D0-3543-494A-B16E-216FC453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17F2E-D1A9-47EB-8EF0-C0359F86E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US" sz="2800" dirty="0">
                <a:solidFill>
                  <a:srgbClr val="000000"/>
                </a:solidFill>
                <a:latin typeface="az_ea_font"/>
                <a:hlinkClick r:id="rId2"/>
              </a:rPr>
              <a:t>https://az-testwebapp-fun.azurewebsites.net</a:t>
            </a:r>
            <a:endParaRPr lang="en-US" sz="2800" dirty="0">
              <a:solidFill>
                <a:srgbClr val="000000"/>
              </a:solidFill>
              <a:latin typeface="az_ea_font"/>
            </a:endParaRP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8141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33FC-45C3-461D-812E-D50AC00C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b="1" dirty="0"/>
              <a:t>Covid-19 Smart Chatbot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0F868-F6CD-4A14-9B4D-94CE5FDD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sz="1800" dirty="0">
                <a:solidFill>
                  <a:schemeClr val="tx1"/>
                </a:solidFill>
              </a:rPr>
              <a:t>Please note that the health information generated by the chatbot is for general research purposes only.     It is not a diagnostic tool, nor is it a substitute for medical advice or treatment for specific conditions.</a:t>
            </a:r>
          </a:p>
        </p:txBody>
      </p:sp>
    </p:spTree>
    <p:extLst>
      <p:ext uri="{BB962C8B-B14F-4D97-AF65-F5344CB8AC3E}">
        <p14:creationId xmlns:p14="http://schemas.microsoft.com/office/powerpoint/2010/main" val="173266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97D6-1F28-43E3-8188-F9542E4D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Paper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A49E-1A62-4E60-A527-3F490DF39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My</a:t>
            </a:r>
            <a:r>
              <a:rPr lang="en-US" sz="1800" b="1" dirty="0">
                <a:solidFill>
                  <a:schemeClr val="tx1"/>
                </a:solidFill>
              </a:rPr>
              <a:t> Covid-19 Smart Chatbot </a:t>
            </a:r>
            <a:r>
              <a:rPr lang="en-US" sz="1800" dirty="0">
                <a:solidFill>
                  <a:schemeClr val="tx1"/>
                </a:solidFill>
              </a:rPr>
              <a:t>paper presentation is available </a:t>
            </a:r>
            <a:r>
              <a:rPr lang="en-US" dirty="0">
                <a:hlinkClick r:id="rId2"/>
              </a:rPr>
              <a:t>here: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1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3B80-061C-4320-BD25-7C28F8E1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Dataset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D4FC3-B8ED-4564-B257-42C66B56B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The dataset is the initial commercial use subset taken from many of the Online available sources including </a:t>
            </a:r>
            <a:r>
              <a:rPr lang="en-US" dirty="0">
                <a:hlinkClick r:id="rId2"/>
              </a:rPr>
              <a:t>COVID-19 Open Research Dataset (CORD-19)</a:t>
            </a:r>
            <a:r>
              <a:rPr lang="en-US" dirty="0"/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For the training purposes, I have extracted the abstract and the main body of these articles and have merged them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8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AA23-2CB2-4D7D-A05C-8F1C6A18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Model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2510E-EC8E-4A03-B8DB-39511A09C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The model was trained using the </a:t>
            </a:r>
            <a:r>
              <a:rPr lang="en-US" sz="1800" b="1" dirty="0">
                <a:solidFill>
                  <a:schemeClr val="tx1"/>
                </a:solidFill>
              </a:rPr>
              <a:t>Google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rgbClr val="222222"/>
                </a:solidFill>
                <a:latin typeface="Google Sans"/>
              </a:rPr>
              <a:t>Dialogflow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en-US" b="1" dirty="0"/>
              <a:t>Dialogflow. </a:t>
            </a:r>
            <a:r>
              <a:rPr lang="en-US" sz="1800" dirty="0">
                <a:solidFill>
                  <a:schemeClr val="tx1"/>
                </a:solidFill>
              </a:rPr>
              <a:t>It is a natural language processing (NLP) platform that can be used to build conversational applications and experiences for a company's customers in various languages and on multiple platforms.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working smartbot model is hosted and available at this  link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https://dialogflow.cloud.google.com/#/agent/covidchatbot-fapm/intents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DE3D-9FB3-421A-A3BD-A73C8FE0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D6CEF-8EDD-4CDA-86E3-E9DB9CF8C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66172"/>
            <a:ext cx="3133725" cy="3635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BA18BF-6322-424E-9D2E-98CC5172D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7" y="2566169"/>
            <a:ext cx="2809524" cy="3635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606684-9669-4205-8F51-621CCBBF1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236" y="2566171"/>
            <a:ext cx="3476916" cy="3635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7C8D11-EBBF-4052-9E7D-21D61FED4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149" y="2910427"/>
            <a:ext cx="655977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3B7A9D-817E-4164-8A73-F8448361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262626"/>
                </a:solidFill>
              </a:rPr>
              <a:t>SmartBot - Web Application</a:t>
            </a:r>
            <a:br>
              <a:rPr lang="en-US" sz="2800" b="1" dirty="0">
                <a:solidFill>
                  <a:srgbClr val="262626"/>
                </a:solidFill>
              </a:rPr>
            </a:br>
            <a:endParaRPr lang="en-US" sz="2800" dirty="0">
              <a:solidFill>
                <a:srgbClr val="262626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219F823A-1707-4F0A-951F-9619C19650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55" y="1317072"/>
            <a:ext cx="5577288" cy="336398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2276FFD1-CCAD-4FF7-A3BB-A5542D46C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This is an open-source multi-channel bot for querying and subscribing information and data about Novel Coronavirus (COVID-19).</a:t>
            </a:r>
          </a:p>
        </p:txBody>
      </p:sp>
    </p:spTree>
    <p:extLst>
      <p:ext uri="{BB962C8B-B14F-4D97-AF65-F5344CB8AC3E}">
        <p14:creationId xmlns:p14="http://schemas.microsoft.com/office/powerpoint/2010/main" val="413902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8273E-8411-4775-A937-AA9097E6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2" y="-993775"/>
            <a:ext cx="11027083" cy="3063875"/>
          </a:xfrm>
        </p:spPr>
        <p:txBody>
          <a:bodyPr>
            <a:normAutofit fontScale="90000"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4900" b="1" dirty="0"/>
              <a:t>Intents</a:t>
            </a: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br>
              <a:rPr lang="en-US" sz="27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8E7CF-97B8-4D70-8593-D21FF169ED63}"/>
              </a:ext>
            </a:extLst>
          </p:cNvPr>
          <p:cNvSpPr/>
          <p:nvPr/>
        </p:nvSpPr>
        <p:spPr>
          <a:xfrm>
            <a:off x="1711355" y="2505670"/>
            <a:ext cx="23489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Basic Intents</a:t>
            </a:r>
            <a:br>
              <a:rPr lang="en-US" dirty="0"/>
            </a:br>
            <a:r>
              <a:rPr lang="en-US" dirty="0"/>
              <a:t>Default Fallback Intents</a:t>
            </a:r>
          </a:p>
          <a:p>
            <a:r>
              <a:rPr lang="en-US" dirty="0"/>
              <a:t>Greetings Intents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93CC9B-9EC5-4188-BB29-002C640731DA}"/>
              </a:ext>
            </a:extLst>
          </p:cNvPr>
          <p:cNvSpPr/>
          <p:nvPr/>
        </p:nvSpPr>
        <p:spPr>
          <a:xfrm>
            <a:off x="6895753" y="2416029"/>
            <a:ext cx="32884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Covid-19 Intents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cornavirus.test_negative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coronavirus.airborne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coronavirus.animals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coronavirus.antibody</a:t>
            </a:r>
            <a:r>
              <a:rPr lang="en-US" dirty="0"/>
              <a:t>_  </a:t>
            </a:r>
          </a:p>
          <a:p>
            <a:r>
              <a:rPr lang="en-US" dirty="0"/>
              <a:t> </a:t>
            </a:r>
            <a:r>
              <a:rPr lang="en-US" dirty="0" err="1"/>
              <a:t>coronavirus.at_risk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coronavirus.china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coronavirus.cleaning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coronavirus.closure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coronavirus.confirmed_cases</a:t>
            </a:r>
            <a:br>
              <a:rPr lang="en-US" dirty="0"/>
            </a:br>
            <a:r>
              <a:rPr lang="en-US" dirty="0" err="1"/>
              <a:t>coronavirus.contact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coronavirus.death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coronavirus.define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coronavirus.hand_sanitizer</a:t>
            </a:r>
            <a:endParaRPr lang="en-US" dirty="0"/>
          </a:p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057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8273E-8411-4775-A937-AA9097E6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2" y="-993775"/>
            <a:ext cx="11027083" cy="3063875"/>
          </a:xfrm>
        </p:spPr>
        <p:txBody>
          <a:bodyPr>
            <a:normAutofit fontScale="90000"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4900" b="1" dirty="0"/>
              <a:t>Intents</a:t>
            </a: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700" b="1" dirty="0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br>
              <a:rPr lang="en-US" sz="27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8E7CF-97B8-4D70-8593-D21FF169ED63}"/>
              </a:ext>
            </a:extLst>
          </p:cNvPr>
          <p:cNvSpPr/>
          <p:nvPr/>
        </p:nvSpPr>
        <p:spPr>
          <a:xfrm>
            <a:off x="1711355" y="2505670"/>
            <a:ext cx="23489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Covid-19 Intents</a:t>
            </a:r>
            <a:br>
              <a:rPr lang="en-US" dirty="0"/>
            </a:br>
            <a:r>
              <a:rPr lang="en-US" dirty="0" err="1"/>
              <a:t>coronavirus.symptoms_children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coronavirus.test_kind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coronavirus.test_me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coronavirus.testing</a:t>
            </a:r>
            <a:endParaRPr lang="en-US" dirty="0"/>
          </a:p>
          <a:p>
            <a:r>
              <a:rPr lang="en-US" dirty="0"/>
              <a:t> coronavirus.travel</a:t>
            </a:r>
          </a:p>
          <a:p>
            <a:r>
              <a:rPr lang="en-US" dirty="0"/>
              <a:t> </a:t>
            </a:r>
            <a:r>
              <a:rPr lang="en-US" dirty="0" err="1"/>
              <a:t>coronavirus.treatment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coronavirus.update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coronavirus.vaccine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93CC9B-9EC5-4188-BB29-002C640731DA}"/>
              </a:ext>
            </a:extLst>
          </p:cNvPr>
          <p:cNvSpPr/>
          <p:nvPr/>
        </p:nvSpPr>
        <p:spPr>
          <a:xfrm>
            <a:off x="6895753" y="2416029"/>
            <a:ext cx="32884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Covid-19 Intents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coronavirus.wash_hands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coronavirus.weather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covid</a:t>
            </a:r>
            <a:r>
              <a:rPr lang="en-US" dirty="0"/>
              <a:t>-basic-question-death</a:t>
            </a:r>
          </a:p>
          <a:p>
            <a:r>
              <a:rPr lang="en-US" dirty="0"/>
              <a:t> </a:t>
            </a:r>
            <a:r>
              <a:rPr lang="en-US" dirty="0" err="1"/>
              <a:t>covid</a:t>
            </a:r>
            <a:r>
              <a:rPr lang="en-US" dirty="0"/>
              <a:t>-basic-question-</a:t>
            </a:r>
            <a:r>
              <a:rPr lang="en-US" dirty="0" err="1"/>
              <a:t>naturalmedicines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covid</a:t>
            </a:r>
            <a:r>
              <a:rPr lang="en-US" dirty="0"/>
              <a:t>-basic-question-prevention</a:t>
            </a:r>
          </a:p>
          <a:p>
            <a:r>
              <a:rPr lang="en-US" dirty="0"/>
              <a:t> </a:t>
            </a:r>
            <a:r>
              <a:rPr lang="en-US" dirty="0" err="1"/>
              <a:t>covid</a:t>
            </a:r>
            <a:r>
              <a:rPr lang="en-US" dirty="0"/>
              <a:t>-basic-question-Self-care</a:t>
            </a:r>
          </a:p>
          <a:p>
            <a:r>
              <a:rPr lang="en-US" dirty="0"/>
              <a:t> </a:t>
            </a:r>
            <a:r>
              <a:rPr lang="en-US" dirty="0" err="1"/>
              <a:t>covid</a:t>
            </a:r>
            <a:r>
              <a:rPr lang="en-US" dirty="0"/>
              <a:t>-basic-question-</a:t>
            </a:r>
            <a:r>
              <a:rPr lang="en-US" dirty="0" err="1"/>
              <a:t>selfcheck</a:t>
            </a:r>
            <a:endParaRPr lang="en-US" dirty="0"/>
          </a:p>
          <a:p>
            <a:r>
              <a:rPr lang="en-US" dirty="0"/>
              <a:t> pts-start-screening-no</a:t>
            </a:r>
          </a:p>
          <a:p>
            <a:r>
              <a:rPr lang="en-US" dirty="0"/>
              <a:t> </a:t>
            </a:r>
            <a:r>
              <a:rPr lang="en-US" dirty="0" err="1"/>
              <a:t>pts.start</a:t>
            </a:r>
            <a:r>
              <a:rPr lang="en-US" dirty="0"/>
              <a:t>-screening</a:t>
            </a:r>
          </a:p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3323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472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az_ea_font</vt:lpstr>
      <vt:lpstr>Calibri</vt:lpstr>
      <vt:lpstr>Garamond</vt:lpstr>
      <vt:lpstr>Google Sans</vt:lpstr>
      <vt:lpstr>Organic</vt:lpstr>
      <vt:lpstr>   Covid-19 Smart Chatbot </vt:lpstr>
      <vt:lpstr>   Covid-19 Smart Chatbot </vt:lpstr>
      <vt:lpstr>  Paper </vt:lpstr>
      <vt:lpstr>  Dataset </vt:lpstr>
      <vt:lpstr>  Model </vt:lpstr>
      <vt:lpstr>Architecture </vt:lpstr>
      <vt:lpstr>SmartBot - Web Application </vt:lpstr>
      <vt:lpstr>           Intents    </vt:lpstr>
      <vt:lpstr>           Intents    </vt:lpstr>
      <vt:lpstr>Integration and Future  The Bot is integrated with web demo app built in Angular8   There is option to integrate the bot with the following platforms</vt:lpstr>
      <vt:lpstr>           Development   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Covid-19 Smart Chatbot </dc:title>
  <dc:creator>Rahul</dc:creator>
  <cp:lastModifiedBy>Nair, Rahul</cp:lastModifiedBy>
  <cp:revision>7</cp:revision>
  <dcterms:created xsi:type="dcterms:W3CDTF">2021-04-19T13:34:07Z</dcterms:created>
  <dcterms:modified xsi:type="dcterms:W3CDTF">2022-04-04T08:08:42Z</dcterms:modified>
</cp:coreProperties>
</file>