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9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52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4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6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74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3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5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6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8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3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EC5ACF-3D59-47F9-BF9A-789637AB002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BEE23B-2986-46E9-9733-9A9EE9129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0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52A7-D58B-DB88-6BC0-7CA0DE28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0" y="0"/>
            <a:ext cx="8880097" cy="2076845"/>
          </a:xfrm>
        </p:spPr>
        <p:txBody>
          <a:bodyPr>
            <a:normAutofit/>
          </a:bodyPr>
          <a:lstStyle/>
          <a:p>
            <a:r>
              <a:rPr lang="en-US" sz="4400" b="1" dirty="0"/>
              <a:t>DATA ANALYTICS PROCESS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C7854-FA27-6C9F-6FD7-6D032F279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4014" y="5469466"/>
            <a:ext cx="2983496" cy="1388534"/>
          </a:xfrm>
        </p:spPr>
        <p:txBody>
          <a:bodyPr/>
          <a:lstStyle/>
          <a:p>
            <a:pPr algn="l"/>
            <a:r>
              <a:rPr lang="en-US" dirty="0"/>
              <a:t>By-</a:t>
            </a:r>
            <a:br>
              <a:rPr lang="en-US" dirty="0"/>
            </a:br>
            <a:r>
              <a:rPr lang="en-US" dirty="0"/>
              <a:t>Rahul M Ramchandani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03A343-B57D-F9D3-B1C8-E251B655F0E9}"/>
              </a:ext>
            </a:extLst>
          </p:cNvPr>
          <p:cNvSpPr txBox="1">
            <a:spLocks/>
          </p:cNvSpPr>
          <p:nvPr/>
        </p:nvSpPr>
        <p:spPr>
          <a:xfrm>
            <a:off x="65590" y="661686"/>
            <a:ext cx="8880097" cy="20768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Application in Real Life Scenario Case Study/PPT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578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A747-B97D-30D6-4D8F-FB191CF8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b="1" dirty="0"/>
              <a:t>Steps in Data Analytics 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3C1B-2FCF-EFF4-1B09-9C651110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180862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/>
              <a:t>Plan</a:t>
            </a:r>
          </a:p>
          <a:p>
            <a:r>
              <a:rPr lang="en-US" sz="2000" dirty="0"/>
              <a:t>Prepare</a:t>
            </a:r>
          </a:p>
          <a:p>
            <a:r>
              <a:rPr lang="en-US" sz="2000" dirty="0"/>
              <a:t>Process</a:t>
            </a:r>
          </a:p>
          <a:p>
            <a:r>
              <a:rPr lang="en-US" sz="2000" dirty="0"/>
              <a:t>Analyze</a:t>
            </a:r>
          </a:p>
          <a:p>
            <a:r>
              <a:rPr lang="en-US" sz="2000" dirty="0"/>
              <a:t>Share</a:t>
            </a:r>
          </a:p>
          <a:p>
            <a:r>
              <a:rPr lang="en-US" sz="2000" dirty="0"/>
              <a:t>Act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14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C666-7FB3-E4FA-C3ED-65DCF8E7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5962"/>
            <a:ext cx="10018713" cy="1752599"/>
          </a:xfrm>
        </p:spPr>
        <p:txBody>
          <a:bodyPr/>
          <a:lstStyle/>
          <a:p>
            <a:r>
              <a:rPr lang="en-US" dirty="0"/>
              <a:t>Real Life Scenario : Buying a Smartphone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3580C-E926-8733-6C8B-3FFB5F7C1115}"/>
              </a:ext>
            </a:extLst>
          </p:cNvPr>
          <p:cNvSpPr txBox="1"/>
          <p:nvPr/>
        </p:nvSpPr>
        <p:spPr>
          <a:xfrm>
            <a:off x="1484311" y="1998561"/>
            <a:ext cx="102639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Plan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Need- figuring out that is there any specific purpose for buying the smartphone like for gaming, business etc.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Next thing is to determine the budget range for that smartphone based on the affordability</a:t>
            </a:r>
            <a:endParaRPr lang="en-US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5996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3580C-E926-8733-6C8B-3FFB5F7C1115}"/>
              </a:ext>
            </a:extLst>
          </p:cNvPr>
          <p:cNvSpPr txBox="1"/>
          <p:nvPr/>
        </p:nvSpPr>
        <p:spPr>
          <a:xfrm>
            <a:off x="1438012" y="1967696"/>
            <a:ext cx="102639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2. 	Prepare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	Research- collecting information on the different brands models , prices , 	features  by visiting the store and online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	Checking the reviews of various users and expert opinions to understand 	various aspects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610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3580C-E926-8733-6C8B-3FFB5F7C1115}"/>
              </a:ext>
            </a:extLst>
          </p:cNvPr>
          <p:cNvSpPr txBox="1"/>
          <p:nvPr/>
        </p:nvSpPr>
        <p:spPr>
          <a:xfrm>
            <a:off x="1438013" y="1921397"/>
            <a:ext cx="102639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	Process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	Features- list the various features that are required by me whether it is 	longer battery life, more storage and so on</a:t>
            </a:r>
          </a:p>
          <a:p>
            <a:r>
              <a:rPr lang="en-IN" sz="2400" dirty="0"/>
              <a:t>	</a:t>
            </a:r>
            <a:br>
              <a:rPr lang="en-IN" sz="2400" dirty="0"/>
            </a:br>
            <a:r>
              <a:rPr lang="en-IN" sz="2400" dirty="0"/>
              <a:t>	Comparison-  comparing different smartphones brand based on the list , 	reviews and prices and whether there is a good deal on any of the 	smartphone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361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3580C-E926-8733-6C8B-3FFB5F7C1115}"/>
              </a:ext>
            </a:extLst>
          </p:cNvPr>
          <p:cNvSpPr txBox="1"/>
          <p:nvPr/>
        </p:nvSpPr>
        <p:spPr>
          <a:xfrm>
            <a:off x="1438013" y="1921397"/>
            <a:ext cx="102639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4.	Analyze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	Use the comparison to pick the best suited smartphone that meets my 	expectations and consider all the issues</a:t>
            </a:r>
            <a:br>
              <a:rPr lang="en-US" sz="2400" dirty="0"/>
            </a:br>
            <a:r>
              <a:rPr lang="en-US" sz="2400" dirty="0"/>
              <a:t>	</a:t>
            </a:r>
            <a:br>
              <a:rPr lang="en-US" sz="2400" dirty="0"/>
            </a:br>
            <a:r>
              <a:rPr lang="en-US" sz="2400" dirty="0"/>
              <a:t>	Analyzing user reviews and feedback to understand the common problems,  </a:t>
            </a:r>
          </a:p>
          <a:p>
            <a:r>
              <a:rPr lang="en-US" sz="2400" dirty="0"/>
              <a:t>        strengths and weak points of the shortlisted smartphone models</a:t>
            </a:r>
          </a:p>
          <a:p>
            <a:br>
              <a:rPr lang="en-IN" sz="2400" dirty="0"/>
            </a:b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378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3580C-E926-8733-6C8B-3FFB5F7C1115}"/>
              </a:ext>
            </a:extLst>
          </p:cNvPr>
          <p:cNvSpPr txBox="1"/>
          <p:nvPr/>
        </p:nvSpPr>
        <p:spPr>
          <a:xfrm>
            <a:off x="1438013" y="1921397"/>
            <a:ext cx="102639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5. Share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	Discuss the smartphones options with friends, relatives or other experts 	</a:t>
            </a:r>
          </a:p>
          <a:p>
            <a:r>
              <a:rPr lang="en-US" sz="2400" dirty="0"/>
              <a:t>	to get better insight and advice</a:t>
            </a:r>
          </a:p>
          <a:p>
            <a:br>
              <a:rPr lang="en-IN" sz="2400" dirty="0"/>
            </a:b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482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3580C-E926-8733-6C8B-3FFB5F7C1115}"/>
              </a:ext>
            </a:extLst>
          </p:cNvPr>
          <p:cNvSpPr txBox="1"/>
          <p:nvPr/>
        </p:nvSpPr>
        <p:spPr>
          <a:xfrm>
            <a:off x="1438013" y="1921397"/>
            <a:ext cx="1026399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6. Act</a:t>
            </a:r>
            <a:br>
              <a:rPr lang="en-US" sz="2400" b="1" dirty="0"/>
            </a:br>
            <a:r>
              <a:rPr lang="en-US" sz="2400" b="1" dirty="0"/>
              <a:t>	</a:t>
            </a:r>
          </a:p>
          <a:p>
            <a:r>
              <a:rPr lang="en-US" sz="2400" b="1" dirty="0"/>
              <a:t>	</a:t>
            </a:r>
            <a:r>
              <a:rPr lang="en-US" sz="2400" dirty="0"/>
              <a:t>Finally,</a:t>
            </a:r>
            <a:r>
              <a:rPr lang="en-US" sz="2400" b="1" dirty="0"/>
              <a:t> </a:t>
            </a:r>
            <a:r>
              <a:rPr lang="en-US" sz="2400" dirty="0"/>
              <a:t>I will take the purchase decision based on the gathered information</a:t>
            </a:r>
            <a:br>
              <a:rPr lang="en-US" sz="2400" dirty="0"/>
            </a:br>
            <a:br>
              <a:rPr lang="en-IN" sz="2400" dirty="0"/>
            </a:b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1503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288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DATA ANALYTICS PROCESS</vt:lpstr>
      <vt:lpstr>Steps in Data Analytics Process</vt:lpstr>
      <vt:lpstr>Real Life Scenario : Buying a Smartphone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</dc:title>
  <dc:creator>Rahul ramchandani</dc:creator>
  <cp:lastModifiedBy>Rahul ramchandani</cp:lastModifiedBy>
  <cp:revision>53</cp:revision>
  <dcterms:created xsi:type="dcterms:W3CDTF">2024-04-15T07:50:02Z</dcterms:created>
  <dcterms:modified xsi:type="dcterms:W3CDTF">2024-04-15T09:19:01Z</dcterms:modified>
</cp:coreProperties>
</file>