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64" r:id="rId7"/>
    <p:sldId id="272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52F2-7E50-4AA9-B3AD-47D5AD80CE7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8691-1284-4FF6-84E1-C0AD0C414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7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6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5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87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03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42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63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8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72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0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7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35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8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5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6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9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67FEA3-7A42-4E8B-A8DC-F331EB28BD3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34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RrjH727rgqoVmuQZG_e2K3tyLwU8Pfe/edit?usp=sharing&amp;ouid=109013092337571372406&amp;rtpof=true&amp;sd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27AC-54C7-C52D-6AC3-36B1A3DF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634" y="166761"/>
            <a:ext cx="8825658" cy="2677648"/>
          </a:xfrm>
        </p:spPr>
        <p:txBody>
          <a:bodyPr>
            <a:normAutofit/>
          </a:bodyPr>
          <a:lstStyle/>
          <a:p>
            <a:r>
              <a:rPr lang="en-US" dirty="0"/>
              <a:t>Hiring Process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7FCF-E019-E596-EAE5-6461A610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7509" y="5550446"/>
            <a:ext cx="3200400" cy="1463040"/>
          </a:xfrm>
        </p:spPr>
        <p:txBody>
          <a:bodyPr/>
          <a:lstStyle/>
          <a:p>
            <a:r>
              <a:rPr lang="en-US" dirty="0"/>
              <a:t>By-</a:t>
            </a:r>
            <a:br>
              <a:rPr lang="en-US" dirty="0"/>
            </a:br>
            <a:r>
              <a:rPr lang="en-US" dirty="0"/>
              <a:t>Rahul M Ramchandani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63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E. Position Tier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Task- </a:t>
            </a: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  <a:t>Use a chart or graph to represent the different position tiers within the company. This will help you understand the distribution of positions across different tiers.</a:t>
            </a:r>
          </a:p>
          <a:p>
            <a:pPr marL="0" indent="0">
              <a:buNone/>
            </a:pPr>
            <a:endParaRPr lang="en-US" sz="2000" dirty="0">
              <a:solidFill>
                <a:srgbClr val="8492A6"/>
              </a:solidFill>
              <a:highlight>
                <a:srgbClr val="FFFFFF"/>
              </a:highlight>
              <a:latin typeface="Manrope" pitchFamily="2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  <a:t>Formula used :</a:t>
            </a:r>
            <a:b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</a:b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  <a:t>=COUNTIFS(Sheet1!F:F, A2)</a:t>
            </a:r>
          </a:p>
          <a:p>
            <a:pPr marL="0" indent="0">
              <a:buNone/>
            </a:pPr>
            <a:endParaRPr lang="en-US" sz="2000" b="0" i="0" dirty="0">
              <a:solidFill>
                <a:srgbClr val="8492A6"/>
              </a:solidFill>
              <a:effectLst/>
              <a:highlight>
                <a:srgbClr val="FFFFFF"/>
              </a:highlight>
              <a:latin typeface="Manrope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75D85D-B396-A9EF-2BA2-044988C2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528" y="3223911"/>
            <a:ext cx="32099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CBA2E3-44D2-F816-FF0C-AB8FDFE9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E. Position Tier Analysis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A30393-06E6-1EEE-5EE2-78912B51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16" y="2499574"/>
            <a:ext cx="6250328" cy="39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CBA2E3-44D2-F816-FF0C-AB8FDFE9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E. Position Tier Analysis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C404E-ABA1-3B73-EA1B-00BA1B63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232" y="2603500"/>
            <a:ext cx="5901536" cy="36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E. Position Tier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solidFill>
                <a:srgbClr val="8492A6"/>
              </a:solidFill>
              <a:highlight>
                <a:srgbClr val="FFFFFF"/>
              </a:highlight>
              <a:latin typeface="Manrope" pitchFamily="2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8492A6"/>
              </a:solidFill>
              <a:effectLst/>
              <a:highlight>
                <a:srgbClr val="FFFFFF"/>
              </a:highlight>
              <a:latin typeface="Manrope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B6041-CC20-E8EC-D9D1-3EC70249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53" y="2749220"/>
            <a:ext cx="3982294" cy="32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CBA2E3-44D2-F816-FF0C-AB8FDFE9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E. Position Tier Analysis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E9647-B4E4-76CE-F240-E0C3C0FF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58" y="2603500"/>
            <a:ext cx="5927883" cy="35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5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CBA2E3-44D2-F816-FF0C-AB8FDFE9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E. Position Tier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9C447-09CB-5887-4849-856FE87C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249" y="2603500"/>
            <a:ext cx="6110129" cy="37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Google drive link for the excel sheet – 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https://docs.google.com/spreadsheets/d/1KRrjH727rgqoVmuQZG_e2K3tyLwU8Pfe/edit?usp=sharing&amp;ouid=109013092337571372406&amp;rtpof=true&amp;sd=true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CBA2E3-44D2-F816-FF0C-AB8FDFE9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Drive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60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7F81-F127-9C2C-8231-AED1311D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9454-F13D-C293-40AD-703EF68A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to analyze the company's hiring process data and draw meaningful insights from it. The hiring process is a crucial function of any company, and understanding trends such as the number of rejections, interviews, job types, and vacancies can provide valuable insights for the hiring department.</a:t>
            </a:r>
          </a:p>
        </p:txBody>
      </p:sp>
    </p:spTree>
    <p:extLst>
      <p:ext uri="{BB962C8B-B14F-4D97-AF65-F5344CB8AC3E}">
        <p14:creationId xmlns:p14="http://schemas.microsoft.com/office/powerpoint/2010/main" val="152977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4CAE-6496-75F2-FFDB-8096BD88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303B-1496-8FCA-2491-B535C8F7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9088640" cy="38088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Tasks to be performed – </a:t>
            </a:r>
            <a:br>
              <a:rPr lang="en-US" dirty="0"/>
            </a:br>
            <a:endParaRPr lang="en-US" dirty="0"/>
          </a:p>
          <a:p>
            <a:pPr>
              <a:buFont typeface="+mj-lt"/>
              <a:buAutoNum type="alphaUcPeriod"/>
            </a:pPr>
            <a:r>
              <a:rPr lang="en-US" dirty="0"/>
              <a:t>Hiring Analysis</a:t>
            </a:r>
          </a:p>
          <a:p>
            <a:pPr>
              <a:buFont typeface="+mj-lt"/>
              <a:buAutoNum type="alphaUcPeriod"/>
            </a:pPr>
            <a:r>
              <a:rPr lang="en-US" dirty="0"/>
              <a:t>Salary Analysis</a:t>
            </a:r>
          </a:p>
          <a:p>
            <a:pPr>
              <a:buFont typeface="+mj-lt"/>
              <a:buAutoNum type="alphaUcPeriod"/>
            </a:pPr>
            <a:r>
              <a:rPr lang="en-US" dirty="0"/>
              <a:t>Salary Distribution</a:t>
            </a:r>
          </a:p>
          <a:p>
            <a:pPr>
              <a:buFont typeface="+mj-lt"/>
              <a:buAutoNum type="alphaUcPeriod"/>
            </a:pPr>
            <a:r>
              <a:rPr lang="en-US" dirty="0"/>
              <a:t>Departmental Analysis</a:t>
            </a:r>
          </a:p>
          <a:p>
            <a:pPr>
              <a:buFont typeface="+mj-lt"/>
              <a:buAutoNum type="alphaUcPeriod"/>
            </a:pPr>
            <a:r>
              <a:rPr lang="en-US" dirty="0"/>
              <a:t>Position Tier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Software used :-</a:t>
            </a:r>
          </a:p>
          <a:p>
            <a:pPr marL="0" indent="0">
              <a:buNone/>
            </a:pPr>
            <a:r>
              <a:rPr lang="en-US" dirty="0"/>
              <a:t>Microsoft Excel 2021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03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A. Hiring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Task- </a:t>
            </a: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  <a:t> How many males and females have been hired by the company?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600" dirty="0"/>
              <a:t>Formula used :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=COUNTIF(B:B, "Male")</a:t>
            </a:r>
            <a:br>
              <a:rPr lang="en-IN" sz="1600" dirty="0"/>
            </a:br>
            <a:r>
              <a:rPr lang="en-IN" sz="1600" dirty="0"/>
              <a:t>=COUNTIF(B:B, "Female")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Output-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D2368-F40F-7405-C4C6-5F38383A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4634333"/>
            <a:ext cx="4181653" cy="805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5B4C6-AC99-C3F7-B7A9-2FEA728A1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06" y="3429000"/>
            <a:ext cx="45910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6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B. Salary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Task- </a:t>
            </a: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  <a:t> What is the average salary offered by this company?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dirty="0"/>
              <a:t>Formula used 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Average(A:A)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0A207B-1E83-1DC2-0BC4-6188DDB7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307" y="4261104"/>
            <a:ext cx="1824265" cy="7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4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C. Salary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Task- </a:t>
            </a: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  <a:t> Create class intervals for the salaries in the company. This will help you understand the salary distribution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Output-</a:t>
            </a:r>
            <a:br>
              <a:rPr lang="en-IN" dirty="0"/>
            </a:br>
            <a:br>
              <a:rPr lang="en-IN" dirty="0"/>
            </a:br>
            <a:r>
              <a:rPr lang="en-US" sz="16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  <a:t>Formula used :</a:t>
            </a:r>
            <a:br>
              <a:rPr lang="en-US" sz="16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</a:br>
            <a:r>
              <a:rPr lang="en-US" sz="16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  <a:t>=FREQUENCY(A2:A7169, D1:D20)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78E6BA-A007-61EC-3ED1-D9276722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78" y="3221681"/>
            <a:ext cx="5483017" cy="33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9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77" y="689272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C. Salary Distribution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69FFB-BBA0-F4C0-1E7D-5AA91FE0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35" y="1680632"/>
            <a:ext cx="2456349" cy="5116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51951-A858-DC1A-C7B0-CED149653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86" y="2337314"/>
            <a:ext cx="5922374" cy="38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D. Departmental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Task- </a:t>
            </a: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  <a:t>Use a pie chart, bar graph, or any other suitable visualization to show the proportion of people working in different departments.</a:t>
            </a:r>
          </a:p>
          <a:p>
            <a:pPr marL="0" indent="0">
              <a:buNone/>
            </a:pPr>
            <a:endParaRPr lang="en-US" sz="2000" dirty="0">
              <a:solidFill>
                <a:srgbClr val="8492A6"/>
              </a:solidFill>
              <a:highlight>
                <a:srgbClr val="FFFFFF"/>
              </a:highlight>
              <a:latin typeface="Manrope" pitchFamily="2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  <a:t>Formula used :</a:t>
            </a:r>
            <a:b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</a:br>
            <a:r>
              <a:rPr lang="en-US" sz="16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 pitchFamily="2" charset="0"/>
              </a:rPr>
              <a:t>=COUNTIFS(Sheet1!E:E, A2, Sheet1!C:C, "Hired")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D4F87-CC72-A4C2-2099-CBBF6BB4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22" y="3429000"/>
            <a:ext cx="3522407" cy="24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8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4E45-A8B4-6B46-8695-7097E88A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D. Departmental Analysis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AFD13-F895-06BC-D808-C6F23782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85" y="2381957"/>
            <a:ext cx="6659604" cy="424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85DB7-5EE6-6B96-BE02-E2CD48177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466" y="2997200"/>
            <a:ext cx="44481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520</TotalTime>
  <Words>384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Manrope</vt:lpstr>
      <vt:lpstr>Wingdings 3</vt:lpstr>
      <vt:lpstr>Ion Boardroom</vt:lpstr>
      <vt:lpstr>Hiring Process Analytics</vt:lpstr>
      <vt:lpstr>About the Project</vt:lpstr>
      <vt:lpstr>About the Project</vt:lpstr>
      <vt:lpstr>A. Hiring Analysis</vt:lpstr>
      <vt:lpstr>B. Salary Analysis</vt:lpstr>
      <vt:lpstr>C. Salary Distribution</vt:lpstr>
      <vt:lpstr>C. Salary Distribution</vt:lpstr>
      <vt:lpstr>D. Departmental Analysis</vt:lpstr>
      <vt:lpstr>D. Departmental Analysis</vt:lpstr>
      <vt:lpstr>E. Position Tier Analysis</vt:lpstr>
      <vt:lpstr>E. Position Tier Analysis</vt:lpstr>
      <vt:lpstr>E. Position Tier Analysis</vt:lpstr>
      <vt:lpstr>E. Position Tier Analysis</vt:lpstr>
      <vt:lpstr>E. Position Tier Analysis</vt:lpstr>
      <vt:lpstr>E. Position Tier Analysis</vt:lpstr>
      <vt:lpstr>Drive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 METRIC SPIKE</dc:title>
  <dc:creator>Rahul ramchandani</dc:creator>
  <cp:lastModifiedBy>Rahul ramchandani</cp:lastModifiedBy>
  <cp:revision>143</cp:revision>
  <dcterms:created xsi:type="dcterms:W3CDTF">2024-05-11T06:08:49Z</dcterms:created>
  <dcterms:modified xsi:type="dcterms:W3CDTF">2024-06-05T14:28:50Z</dcterms:modified>
</cp:coreProperties>
</file>