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70" r:id="rId15"/>
    <p:sldId id="269" r:id="rId16"/>
    <p:sldId id="272" r:id="rId17"/>
    <p:sldId id="271"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AE1BD3-46AA-42F6-802F-D18CFF21CCA2}" v="63" dt="2019-04-28T23:53:57.5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Zende" userId="711b2036-8f42-4160-9ce9-8672034f4bea" providerId="ADAL" clId="{CEAE1BD3-46AA-42F6-802F-D18CFF21CCA2}"/>
    <pc:docChg chg="undo custSel mod addSld modSld sldOrd">
      <pc:chgData name="Rahul Zende" userId="711b2036-8f42-4160-9ce9-8672034f4bea" providerId="ADAL" clId="{CEAE1BD3-46AA-42F6-802F-D18CFF21CCA2}" dt="2019-04-28T23:53:59.241" v="1101" actId="122"/>
      <pc:docMkLst>
        <pc:docMk/>
      </pc:docMkLst>
      <pc:sldChg chg="delSp modSp add">
        <pc:chgData name="Rahul Zende" userId="711b2036-8f42-4160-9ce9-8672034f4bea" providerId="ADAL" clId="{CEAE1BD3-46AA-42F6-802F-D18CFF21CCA2}" dt="2019-04-28T23:28:13.080" v="114" actId="113"/>
        <pc:sldMkLst>
          <pc:docMk/>
          <pc:sldMk cId="1328354627" sldId="256"/>
        </pc:sldMkLst>
        <pc:spChg chg="mod">
          <ac:chgData name="Rahul Zende" userId="711b2036-8f42-4160-9ce9-8672034f4bea" providerId="ADAL" clId="{CEAE1BD3-46AA-42F6-802F-D18CFF21CCA2}" dt="2019-04-28T23:28:13.080" v="114" actId="113"/>
          <ac:spMkLst>
            <pc:docMk/>
            <pc:sldMk cId="1328354627" sldId="256"/>
            <ac:spMk id="2" creationId="{F06E299D-607D-4AFC-942E-10AFC77F62C5}"/>
          </ac:spMkLst>
        </pc:spChg>
        <pc:spChg chg="del">
          <ac:chgData name="Rahul Zende" userId="711b2036-8f42-4160-9ce9-8672034f4bea" providerId="ADAL" clId="{CEAE1BD3-46AA-42F6-802F-D18CFF21CCA2}" dt="2019-04-28T23:20:59.697" v="3" actId="478"/>
          <ac:spMkLst>
            <pc:docMk/>
            <pc:sldMk cId="1328354627" sldId="256"/>
            <ac:spMk id="3" creationId="{906181CD-56A0-43D5-8E7E-2B6587F7DF22}"/>
          </ac:spMkLst>
        </pc:spChg>
      </pc:sldChg>
      <pc:sldChg chg="addSp delSp modSp add mod setBg">
        <pc:chgData name="Rahul Zende" userId="711b2036-8f42-4160-9ce9-8672034f4bea" providerId="ADAL" clId="{CEAE1BD3-46AA-42F6-802F-D18CFF21CCA2}" dt="2019-04-28T23:23:37.915" v="42" actId="20577"/>
        <pc:sldMkLst>
          <pc:docMk/>
          <pc:sldMk cId="3063729799" sldId="257"/>
        </pc:sldMkLst>
        <pc:spChg chg="mod">
          <ac:chgData name="Rahul Zende" userId="711b2036-8f42-4160-9ce9-8672034f4bea" providerId="ADAL" clId="{CEAE1BD3-46AA-42F6-802F-D18CFF21CCA2}" dt="2019-04-28T23:21:58.257" v="7" actId="26606"/>
          <ac:spMkLst>
            <pc:docMk/>
            <pc:sldMk cId="3063729799" sldId="257"/>
            <ac:spMk id="2" creationId="{772C2B83-39F8-4E16-9507-C523B4FA112F}"/>
          </ac:spMkLst>
        </pc:spChg>
        <pc:spChg chg="add del mod">
          <ac:chgData name="Rahul Zende" userId="711b2036-8f42-4160-9ce9-8672034f4bea" providerId="ADAL" clId="{CEAE1BD3-46AA-42F6-802F-D18CFF21CCA2}" dt="2019-04-28T23:23:05.966" v="16" actId="767"/>
          <ac:spMkLst>
            <pc:docMk/>
            <pc:sldMk cId="3063729799" sldId="257"/>
            <ac:spMk id="4" creationId="{5989D07E-E212-4C16-AD57-31EA109B9711}"/>
          </ac:spMkLst>
        </pc:spChg>
        <pc:spChg chg="add mod">
          <ac:chgData name="Rahul Zende" userId="711b2036-8f42-4160-9ce9-8672034f4bea" providerId="ADAL" clId="{CEAE1BD3-46AA-42F6-802F-D18CFF21CCA2}" dt="2019-04-28T23:23:37.915" v="42" actId="20577"/>
          <ac:spMkLst>
            <pc:docMk/>
            <pc:sldMk cId="3063729799" sldId="257"/>
            <ac:spMk id="5" creationId="{7E94E31C-4DC1-460C-BD95-BDC06B7CCB1E}"/>
          </ac:spMkLst>
        </pc:spChg>
        <pc:spChg chg="add">
          <ac:chgData name="Rahul Zende" userId="711b2036-8f42-4160-9ce9-8672034f4bea" providerId="ADAL" clId="{CEAE1BD3-46AA-42F6-802F-D18CFF21CCA2}" dt="2019-04-28T23:21:58.257" v="7" actId="26606"/>
          <ac:spMkLst>
            <pc:docMk/>
            <pc:sldMk cId="3063729799" sldId="257"/>
            <ac:spMk id="8" creationId="{6753252F-4873-4F63-801D-CC719279A7D5}"/>
          </ac:spMkLst>
        </pc:spChg>
        <pc:spChg chg="add">
          <ac:chgData name="Rahul Zende" userId="711b2036-8f42-4160-9ce9-8672034f4bea" providerId="ADAL" clId="{CEAE1BD3-46AA-42F6-802F-D18CFF21CCA2}" dt="2019-04-28T23:21:58.257" v="7" actId="26606"/>
          <ac:spMkLst>
            <pc:docMk/>
            <pc:sldMk cId="3063729799" sldId="257"/>
            <ac:spMk id="10" creationId="{047C8CCB-F95D-4249-92DD-651249D3535A}"/>
          </ac:spMkLst>
        </pc:spChg>
        <pc:picChg chg="add mod">
          <ac:chgData name="Rahul Zende" userId="711b2036-8f42-4160-9ce9-8672034f4bea" providerId="ADAL" clId="{CEAE1BD3-46AA-42F6-802F-D18CFF21CCA2}" dt="2019-04-28T23:22:23.224" v="12" actId="14100"/>
          <ac:picMkLst>
            <pc:docMk/>
            <pc:sldMk cId="3063729799" sldId="257"/>
            <ac:picMk id="3" creationId="{2870BC20-93C3-43A0-8FB0-AE980843E2A3}"/>
          </ac:picMkLst>
        </pc:picChg>
      </pc:sldChg>
      <pc:sldChg chg="addSp delSp modSp add">
        <pc:chgData name="Rahul Zende" userId="711b2036-8f42-4160-9ce9-8672034f4bea" providerId="ADAL" clId="{CEAE1BD3-46AA-42F6-802F-D18CFF21CCA2}" dt="2019-04-28T23:25:31.428" v="83"/>
        <pc:sldMkLst>
          <pc:docMk/>
          <pc:sldMk cId="2702588965" sldId="258"/>
        </pc:sldMkLst>
        <pc:spChg chg="mod">
          <ac:chgData name="Rahul Zende" userId="711b2036-8f42-4160-9ce9-8672034f4bea" providerId="ADAL" clId="{CEAE1BD3-46AA-42F6-802F-D18CFF21CCA2}" dt="2019-04-28T23:24:08.947" v="45" actId="27636"/>
          <ac:spMkLst>
            <pc:docMk/>
            <pc:sldMk cId="2702588965" sldId="258"/>
            <ac:spMk id="2" creationId="{772C2B83-39F8-4E16-9507-C523B4FA112F}"/>
          </ac:spMkLst>
        </pc:spChg>
        <pc:spChg chg="mod">
          <ac:chgData name="Rahul Zende" userId="711b2036-8f42-4160-9ce9-8672034f4bea" providerId="ADAL" clId="{CEAE1BD3-46AA-42F6-802F-D18CFF21CCA2}" dt="2019-04-28T23:25:31.428" v="83"/>
          <ac:spMkLst>
            <pc:docMk/>
            <pc:sldMk cId="2702588965" sldId="258"/>
            <ac:spMk id="5" creationId="{7E94E31C-4DC1-460C-BD95-BDC06B7CCB1E}"/>
          </ac:spMkLst>
        </pc:spChg>
        <pc:picChg chg="del">
          <ac:chgData name="Rahul Zende" userId="711b2036-8f42-4160-9ce9-8672034f4bea" providerId="ADAL" clId="{CEAE1BD3-46AA-42F6-802F-D18CFF21CCA2}" dt="2019-04-28T23:24:53.593" v="48" actId="478"/>
          <ac:picMkLst>
            <pc:docMk/>
            <pc:sldMk cId="2702588965" sldId="258"/>
            <ac:picMk id="3" creationId="{2870BC20-93C3-43A0-8FB0-AE980843E2A3}"/>
          </ac:picMkLst>
        </pc:picChg>
        <pc:picChg chg="add mod">
          <ac:chgData name="Rahul Zende" userId="711b2036-8f42-4160-9ce9-8672034f4bea" providerId="ADAL" clId="{CEAE1BD3-46AA-42F6-802F-D18CFF21CCA2}" dt="2019-04-28T23:25:08.700" v="82" actId="14100"/>
          <ac:picMkLst>
            <pc:docMk/>
            <pc:sldMk cId="2702588965" sldId="258"/>
            <ac:picMk id="4" creationId="{4A7B3458-27BC-4935-928B-07E0583CB5F1}"/>
          </ac:picMkLst>
        </pc:picChg>
      </pc:sldChg>
      <pc:sldChg chg="addSp delSp modSp add">
        <pc:chgData name="Rahul Zende" userId="711b2036-8f42-4160-9ce9-8672034f4bea" providerId="ADAL" clId="{CEAE1BD3-46AA-42F6-802F-D18CFF21CCA2}" dt="2019-04-28T23:27:02.377" v="107"/>
        <pc:sldMkLst>
          <pc:docMk/>
          <pc:sldMk cId="1968861895" sldId="259"/>
        </pc:sldMkLst>
        <pc:spChg chg="mod">
          <ac:chgData name="Rahul Zende" userId="711b2036-8f42-4160-9ce9-8672034f4bea" providerId="ADAL" clId="{CEAE1BD3-46AA-42F6-802F-D18CFF21CCA2}" dt="2019-04-28T23:25:52.635" v="86" actId="27636"/>
          <ac:spMkLst>
            <pc:docMk/>
            <pc:sldMk cId="1968861895" sldId="259"/>
            <ac:spMk id="2" creationId="{772C2B83-39F8-4E16-9507-C523B4FA112F}"/>
          </ac:spMkLst>
        </pc:spChg>
        <pc:spChg chg="mod">
          <ac:chgData name="Rahul Zende" userId="711b2036-8f42-4160-9ce9-8672034f4bea" providerId="ADAL" clId="{CEAE1BD3-46AA-42F6-802F-D18CFF21CCA2}" dt="2019-04-28T23:27:02.377" v="107"/>
          <ac:spMkLst>
            <pc:docMk/>
            <pc:sldMk cId="1968861895" sldId="259"/>
            <ac:spMk id="5" creationId="{7E94E31C-4DC1-460C-BD95-BDC06B7CCB1E}"/>
          </ac:spMkLst>
        </pc:spChg>
        <pc:picChg chg="add mod">
          <ac:chgData name="Rahul Zende" userId="711b2036-8f42-4160-9ce9-8672034f4bea" providerId="ADAL" clId="{CEAE1BD3-46AA-42F6-802F-D18CFF21CCA2}" dt="2019-04-28T23:26:43.561" v="106" actId="1036"/>
          <ac:picMkLst>
            <pc:docMk/>
            <pc:sldMk cId="1968861895" sldId="259"/>
            <ac:picMk id="3" creationId="{4C46E2FA-AFEC-4B6A-969F-A761920476C6}"/>
          </ac:picMkLst>
        </pc:picChg>
        <pc:picChg chg="del mod">
          <ac:chgData name="Rahul Zende" userId="711b2036-8f42-4160-9ce9-8672034f4bea" providerId="ADAL" clId="{CEAE1BD3-46AA-42F6-802F-D18CFF21CCA2}" dt="2019-04-28T23:26:06.313" v="88" actId="478"/>
          <ac:picMkLst>
            <pc:docMk/>
            <pc:sldMk cId="1968861895" sldId="259"/>
            <ac:picMk id="4" creationId="{4A7B3458-27BC-4935-928B-07E0583CB5F1}"/>
          </ac:picMkLst>
        </pc:picChg>
      </pc:sldChg>
      <pc:sldChg chg="addSp delSp modSp add ord">
        <pc:chgData name="Rahul Zende" userId="711b2036-8f42-4160-9ce9-8672034f4bea" providerId="ADAL" clId="{CEAE1BD3-46AA-42F6-802F-D18CFF21CCA2}" dt="2019-04-28T23:28:52.268" v="119" actId="1076"/>
        <pc:sldMkLst>
          <pc:docMk/>
          <pc:sldMk cId="1108303849" sldId="260"/>
        </pc:sldMkLst>
        <pc:spChg chg="del">
          <ac:chgData name="Rahul Zende" userId="711b2036-8f42-4160-9ce9-8672034f4bea" providerId="ADAL" clId="{CEAE1BD3-46AA-42F6-802F-D18CFF21CCA2}" dt="2019-04-28T23:28:26.455" v="115" actId="478"/>
          <ac:spMkLst>
            <pc:docMk/>
            <pc:sldMk cId="1108303849" sldId="260"/>
            <ac:spMk id="2" creationId="{F06E299D-607D-4AFC-942E-10AFC77F62C5}"/>
          </ac:spMkLst>
        </pc:spChg>
        <pc:spChg chg="add del mod">
          <ac:chgData name="Rahul Zende" userId="711b2036-8f42-4160-9ce9-8672034f4bea" providerId="ADAL" clId="{CEAE1BD3-46AA-42F6-802F-D18CFF21CCA2}" dt="2019-04-28T23:28:28.639" v="116" actId="478"/>
          <ac:spMkLst>
            <pc:docMk/>
            <pc:sldMk cId="1108303849" sldId="260"/>
            <ac:spMk id="4" creationId="{2A518C08-4022-42F2-864C-2D2673663F37}"/>
          </ac:spMkLst>
        </pc:spChg>
        <pc:spChg chg="add mod">
          <ac:chgData name="Rahul Zende" userId="711b2036-8f42-4160-9ce9-8672034f4bea" providerId="ADAL" clId="{CEAE1BD3-46AA-42F6-802F-D18CFF21CCA2}" dt="2019-04-28T23:28:52.268" v="119" actId="1076"/>
          <ac:spMkLst>
            <pc:docMk/>
            <pc:sldMk cId="1108303849" sldId="260"/>
            <ac:spMk id="5" creationId="{8C014ACA-D2C5-4C80-8257-AC42094309E8}"/>
          </ac:spMkLst>
        </pc:spChg>
      </pc:sldChg>
      <pc:sldChg chg="addSp delSp modSp mod setBg delDesignElem">
        <pc:chgData name="Rahul Zende" userId="711b2036-8f42-4160-9ce9-8672034f4bea" providerId="ADAL" clId="{CEAE1BD3-46AA-42F6-802F-D18CFF21CCA2}" dt="2019-04-28T23:33:35.635" v="382" actId="20577"/>
        <pc:sldMkLst>
          <pc:docMk/>
          <pc:sldMk cId="3894184305" sldId="261"/>
        </pc:sldMkLst>
        <pc:spChg chg="mod">
          <ac:chgData name="Rahul Zende" userId="711b2036-8f42-4160-9ce9-8672034f4bea" providerId="ADAL" clId="{CEAE1BD3-46AA-42F6-802F-D18CFF21CCA2}" dt="2019-04-28T23:32:35.406" v="345" actId="26606"/>
          <ac:spMkLst>
            <pc:docMk/>
            <pc:sldMk cId="3894184305" sldId="261"/>
            <ac:spMk id="2" creationId="{772C2B83-39F8-4E16-9507-C523B4FA112F}"/>
          </ac:spMkLst>
        </pc:spChg>
        <pc:spChg chg="mod ord">
          <ac:chgData name="Rahul Zende" userId="711b2036-8f42-4160-9ce9-8672034f4bea" providerId="ADAL" clId="{CEAE1BD3-46AA-42F6-802F-D18CFF21CCA2}" dt="2019-04-28T23:33:35.635" v="382" actId="20577"/>
          <ac:spMkLst>
            <pc:docMk/>
            <pc:sldMk cId="3894184305" sldId="261"/>
            <ac:spMk id="5" creationId="{7E94E31C-4DC1-460C-BD95-BDC06B7CCB1E}"/>
          </ac:spMkLst>
        </pc:spChg>
        <pc:spChg chg="add">
          <ac:chgData name="Rahul Zende" userId="711b2036-8f42-4160-9ce9-8672034f4bea" providerId="ADAL" clId="{CEAE1BD3-46AA-42F6-802F-D18CFF21CCA2}" dt="2019-04-28T23:32:35.406" v="345" actId="26606"/>
          <ac:spMkLst>
            <pc:docMk/>
            <pc:sldMk cId="3894184305" sldId="261"/>
            <ac:spMk id="10" creationId="{B6C29DB0-17E9-42FF-986E-0B7F493F4D24}"/>
          </ac:spMkLst>
        </pc:spChg>
        <pc:spChg chg="add">
          <ac:chgData name="Rahul Zende" userId="711b2036-8f42-4160-9ce9-8672034f4bea" providerId="ADAL" clId="{CEAE1BD3-46AA-42F6-802F-D18CFF21CCA2}" dt="2019-04-28T23:32:35.406" v="345" actId="26606"/>
          <ac:spMkLst>
            <pc:docMk/>
            <pc:sldMk cId="3894184305" sldId="261"/>
            <ac:spMk id="12" creationId="{115AD956-A5B6-4760-B8B2-11E2DF6B0212}"/>
          </ac:spMkLst>
        </pc:spChg>
        <pc:picChg chg="del">
          <ac:chgData name="Rahul Zende" userId="711b2036-8f42-4160-9ce9-8672034f4bea" providerId="ADAL" clId="{CEAE1BD3-46AA-42F6-802F-D18CFF21CCA2}" dt="2019-04-28T23:32:00.379" v="343" actId="478"/>
          <ac:picMkLst>
            <pc:docMk/>
            <pc:sldMk cId="3894184305" sldId="261"/>
            <ac:picMk id="3" creationId="{4C46E2FA-AFEC-4B6A-969F-A761920476C6}"/>
          </ac:picMkLst>
        </pc:picChg>
        <pc:picChg chg="add mod">
          <ac:chgData name="Rahul Zende" userId="711b2036-8f42-4160-9ce9-8672034f4bea" providerId="ADAL" clId="{CEAE1BD3-46AA-42F6-802F-D18CFF21CCA2}" dt="2019-04-28T23:32:45.098" v="347" actId="14100"/>
          <ac:picMkLst>
            <pc:docMk/>
            <pc:sldMk cId="3894184305" sldId="261"/>
            <ac:picMk id="4" creationId="{D3255C0F-5870-4834-9053-92B58A239870}"/>
          </ac:picMkLst>
        </pc:picChg>
      </pc:sldChg>
      <pc:sldChg chg="modSp add">
        <pc:chgData name="Rahul Zende" userId="711b2036-8f42-4160-9ce9-8672034f4bea" providerId="ADAL" clId="{CEAE1BD3-46AA-42F6-802F-D18CFF21CCA2}" dt="2019-04-28T23:31:09.113" v="288" actId="113"/>
        <pc:sldMkLst>
          <pc:docMk/>
          <pc:sldMk cId="1894034503" sldId="262"/>
        </pc:sldMkLst>
        <pc:spChg chg="mod">
          <ac:chgData name="Rahul Zende" userId="711b2036-8f42-4160-9ce9-8672034f4bea" providerId="ADAL" clId="{CEAE1BD3-46AA-42F6-802F-D18CFF21CCA2}" dt="2019-04-28T23:31:09.113" v="288" actId="113"/>
          <ac:spMkLst>
            <pc:docMk/>
            <pc:sldMk cId="1894034503" sldId="262"/>
            <ac:spMk id="5" creationId="{8C014ACA-D2C5-4C80-8257-AC42094309E8}"/>
          </ac:spMkLst>
        </pc:spChg>
      </pc:sldChg>
      <pc:sldChg chg="addSp delSp modSp add">
        <pc:chgData name="Rahul Zende" userId="711b2036-8f42-4160-9ce9-8672034f4bea" providerId="ADAL" clId="{CEAE1BD3-46AA-42F6-802F-D18CFF21CCA2}" dt="2019-04-28T23:34:47.997" v="393" actId="18653"/>
        <pc:sldMkLst>
          <pc:docMk/>
          <pc:sldMk cId="658853604" sldId="263"/>
        </pc:sldMkLst>
        <pc:spChg chg="mod">
          <ac:chgData name="Rahul Zende" userId="711b2036-8f42-4160-9ce9-8672034f4bea" providerId="ADAL" clId="{CEAE1BD3-46AA-42F6-802F-D18CFF21CCA2}" dt="2019-04-28T23:34:19.478" v="391" actId="20577"/>
          <ac:spMkLst>
            <pc:docMk/>
            <pc:sldMk cId="658853604" sldId="263"/>
            <ac:spMk id="2" creationId="{772C2B83-39F8-4E16-9507-C523B4FA112F}"/>
          </ac:spMkLst>
        </pc:spChg>
        <pc:spChg chg="mod">
          <ac:chgData name="Rahul Zende" userId="711b2036-8f42-4160-9ce9-8672034f4bea" providerId="ADAL" clId="{CEAE1BD3-46AA-42F6-802F-D18CFF21CCA2}" dt="2019-04-28T23:34:30.137" v="392"/>
          <ac:spMkLst>
            <pc:docMk/>
            <pc:sldMk cId="658853604" sldId="263"/>
            <ac:spMk id="5" creationId="{7E94E31C-4DC1-460C-BD95-BDC06B7CCB1E}"/>
          </ac:spMkLst>
        </pc:spChg>
        <pc:picChg chg="add mod">
          <ac:chgData name="Rahul Zende" userId="711b2036-8f42-4160-9ce9-8672034f4bea" providerId="ADAL" clId="{CEAE1BD3-46AA-42F6-802F-D18CFF21CCA2}" dt="2019-04-28T23:34:47.997" v="393" actId="18653"/>
          <ac:picMkLst>
            <pc:docMk/>
            <pc:sldMk cId="658853604" sldId="263"/>
            <ac:picMk id="3" creationId="{2F533ACF-F0EA-4F24-9734-BF9296C0F355}"/>
          </ac:picMkLst>
        </pc:picChg>
        <pc:picChg chg="del">
          <ac:chgData name="Rahul Zende" userId="711b2036-8f42-4160-9ce9-8672034f4bea" providerId="ADAL" clId="{CEAE1BD3-46AA-42F6-802F-D18CFF21CCA2}" dt="2019-04-28T23:33:59.825" v="384" actId="478"/>
          <ac:picMkLst>
            <pc:docMk/>
            <pc:sldMk cId="658853604" sldId="263"/>
            <ac:picMk id="4" creationId="{D3255C0F-5870-4834-9053-92B58A239870}"/>
          </ac:picMkLst>
        </pc:picChg>
      </pc:sldChg>
      <pc:sldChg chg="addSp delSp modSp add">
        <pc:chgData name="Rahul Zende" userId="711b2036-8f42-4160-9ce9-8672034f4bea" providerId="ADAL" clId="{CEAE1BD3-46AA-42F6-802F-D18CFF21CCA2}" dt="2019-04-28T23:36:26.119" v="454" actId="20577"/>
        <pc:sldMkLst>
          <pc:docMk/>
          <pc:sldMk cId="3241063962" sldId="264"/>
        </pc:sldMkLst>
        <pc:spChg chg="mod">
          <ac:chgData name="Rahul Zende" userId="711b2036-8f42-4160-9ce9-8672034f4bea" providerId="ADAL" clId="{CEAE1BD3-46AA-42F6-802F-D18CFF21CCA2}" dt="2019-04-28T23:35:48.401" v="421" actId="20577"/>
          <ac:spMkLst>
            <pc:docMk/>
            <pc:sldMk cId="3241063962" sldId="264"/>
            <ac:spMk id="2" creationId="{772C2B83-39F8-4E16-9507-C523B4FA112F}"/>
          </ac:spMkLst>
        </pc:spChg>
        <pc:spChg chg="mod">
          <ac:chgData name="Rahul Zende" userId="711b2036-8f42-4160-9ce9-8672034f4bea" providerId="ADAL" clId="{CEAE1BD3-46AA-42F6-802F-D18CFF21CCA2}" dt="2019-04-28T23:36:26.119" v="454" actId="20577"/>
          <ac:spMkLst>
            <pc:docMk/>
            <pc:sldMk cId="3241063962" sldId="264"/>
            <ac:spMk id="5" creationId="{7E94E31C-4DC1-460C-BD95-BDC06B7CCB1E}"/>
          </ac:spMkLst>
        </pc:spChg>
        <pc:picChg chg="del">
          <ac:chgData name="Rahul Zende" userId="711b2036-8f42-4160-9ce9-8672034f4bea" providerId="ADAL" clId="{CEAE1BD3-46AA-42F6-802F-D18CFF21CCA2}" dt="2019-04-28T23:35:25.814" v="395" actId="478"/>
          <ac:picMkLst>
            <pc:docMk/>
            <pc:sldMk cId="3241063962" sldId="264"/>
            <ac:picMk id="3" creationId="{2F533ACF-F0EA-4F24-9734-BF9296C0F355}"/>
          </ac:picMkLst>
        </pc:picChg>
        <pc:picChg chg="add mod">
          <ac:chgData name="Rahul Zende" userId="711b2036-8f42-4160-9ce9-8672034f4bea" providerId="ADAL" clId="{CEAE1BD3-46AA-42F6-802F-D18CFF21CCA2}" dt="2019-04-28T23:35:34.997" v="398" actId="14100"/>
          <ac:picMkLst>
            <pc:docMk/>
            <pc:sldMk cId="3241063962" sldId="264"/>
            <ac:picMk id="4" creationId="{D29D8E5B-D46F-4432-8AEB-47225EF20B41}"/>
          </ac:picMkLst>
        </pc:picChg>
      </pc:sldChg>
      <pc:sldChg chg="modSp">
        <pc:chgData name="Rahul Zende" userId="711b2036-8f42-4160-9ce9-8672034f4bea" providerId="ADAL" clId="{CEAE1BD3-46AA-42F6-802F-D18CFF21CCA2}" dt="2019-04-28T23:37:52.804" v="467" actId="113"/>
        <pc:sldMkLst>
          <pc:docMk/>
          <pc:sldMk cId="792986642" sldId="265"/>
        </pc:sldMkLst>
        <pc:spChg chg="mod">
          <ac:chgData name="Rahul Zende" userId="711b2036-8f42-4160-9ce9-8672034f4bea" providerId="ADAL" clId="{CEAE1BD3-46AA-42F6-802F-D18CFF21CCA2}" dt="2019-04-28T23:37:52.804" v="467" actId="113"/>
          <ac:spMkLst>
            <pc:docMk/>
            <pc:sldMk cId="792986642" sldId="265"/>
            <ac:spMk id="5" creationId="{8C014ACA-D2C5-4C80-8257-AC42094309E8}"/>
          </ac:spMkLst>
        </pc:spChg>
      </pc:sldChg>
      <pc:sldChg chg="modSp">
        <pc:chgData name="Rahul Zende" userId="711b2036-8f42-4160-9ce9-8672034f4bea" providerId="ADAL" clId="{CEAE1BD3-46AA-42F6-802F-D18CFF21CCA2}" dt="2019-04-28T23:38:47.986" v="496" actId="1076"/>
        <pc:sldMkLst>
          <pc:docMk/>
          <pc:sldMk cId="3539661710" sldId="266"/>
        </pc:sldMkLst>
        <pc:spChg chg="mod">
          <ac:chgData name="Rahul Zende" userId="711b2036-8f42-4160-9ce9-8672034f4bea" providerId="ADAL" clId="{CEAE1BD3-46AA-42F6-802F-D18CFF21CCA2}" dt="2019-04-28T23:38:47.986" v="496" actId="1076"/>
          <ac:spMkLst>
            <pc:docMk/>
            <pc:sldMk cId="3539661710" sldId="266"/>
            <ac:spMk id="2" creationId="{F06E299D-607D-4AFC-942E-10AFC77F62C5}"/>
          </ac:spMkLst>
        </pc:spChg>
      </pc:sldChg>
      <pc:sldChg chg="modSp add">
        <pc:chgData name="Rahul Zende" userId="711b2036-8f42-4160-9ce9-8672034f4bea" providerId="ADAL" clId="{CEAE1BD3-46AA-42F6-802F-D18CFF21CCA2}" dt="2019-04-28T23:39:38.828" v="503" actId="1076"/>
        <pc:sldMkLst>
          <pc:docMk/>
          <pc:sldMk cId="3346061826" sldId="267"/>
        </pc:sldMkLst>
        <pc:spChg chg="mod">
          <ac:chgData name="Rahul Zende" userId="711b2036-8f42-4160-9ce9-8672034f4bea" providerId="ADAL" clId="{CEAE1BD3-46AA-42F6-802F-D18CFF21CCA2}" dt="2019-04-28T23:39:38.828" v="503" actId="1076"/>
          <ac:spMkLst>
            <pc:docMk/>
            <pc:sldMk cId="3346061826" sldId="267"/>
            <ac:spMk id="2" creationId="{F06E299D-607D-4AFC-942E-10AFC77F62C5}"/>
          </ac:spMkLst>
        </pc:spChg>
      </pc:sldChg>
      <pc:sldChg chg="addSp delSp modSp add mod setBg">
        <pc:chgData name="Rahul Zende" userId="711b2036-8f42-4160-9ce9-8672034f4bea" providerId="ADAL" clId="{CEAE1BD3-46AA-42F6-802F-D18CFF21CCA2}" dt="2019-04-28T23:42:41.376" v="630" actId="122"/>
        <pc:sldMkLst>
          <pc:docMk/>
          <pc:sldMk cId="1584056666" sldId="268"/>
        </pc:sldMkLst>
        <pc:spChg chg="del">
          <ac:chgData name="Rahul Zende" userId="711b2036-8f42-4160-9ce9-8672034f4bea" providerId="ADAL" clId="{CEAE1BD3-46AA-42F6-802F-D18CFF21CCA2}" dt="2019-04-28T23:40:30.151" v="506" actId="478"/>
          <ac:spMkLst>
            <pc:docMk/>
            <pc:sldMk cId="1584056666" sldId="268"/>
            <ac:spMk id="2" creationId="{F651F415-DAD8-49A2-9783-2E7A1C87ABF5}"/>
          </ac:spMkLst>
        </pc:spChg>
        <pc:spChg chg="del">
          <ac:chgData name="Rahul Zende" userId="711b2036-8f42-4160-9ce9-8672034f4bea" providerId="ADAL" clId="{CEAE1BD3-46AA-42F6-802F-D18CFF21CCA2}" dt="2019-04-28T23:40:28.295" v="505" actId="478"/>
          <ac:spMkLst>
            <pc:docMk/>
            <pc:sldMk cId="1584056666" sldId="268"/>
            <ac:spMk id="3" creationId="{C575C8DA-B82E-437D-9889-CF96CB3DBDAC}"/>
          </ac:spMkLst>
        </pc:spChg>
        <pc:spChg chg="add mod">
          <ac:chgData name="Rahul Zende" userId="711b2036-8f42-4160-9ce9-8672034f4bea" providerId="ADAL" clId="{CEAE1BD3-46AA-42F6-802F-D18CFF21CCA2}" dt="2019-04-28T23:42:41.376" v="630" actId="122"/>
          <ac:spMkLst>
            <pc:docMk/>
            <pc:sldMk cId="1584056666" sldId="268"/>
            <ac:spMk id="6" creationId="{B1B9B32E-9D43-4CE6-A01C-FA1DCD72E810}"/>
          </ac:spMkLst>
        </pc:spChg>
        <pc:spChg chg="add del">
          <ac:chgData name="Rahul Zende" userId="711b2036-8f42-4160-9ce9-8672034f4bea" providerId="ADAL" clId="{CEAE1BD3-46AA-42F6-802F-D18CFF21CCA2}" dt="2019-04-28T23:42:25.109" v="626" actId="26606"/>
          <ac:spMkLst>
            <pc:docMk/>
            <pc:sldMk cId="1584056666" sldId="268"/>
            <ac:spMk id="8" creationId="{B6C29DB0-17E9-42FF-986E-0B7F493F4D24}"/>
          </ac:spMkLst>
        </pc:spChg>
        <pc:spChg chg="add del">
          <ac:chgData name="Rahul Zende" userId="711b2036-8f42-4160-9ce9-8672034f4bea" providerId="ADAL" clId="{CEAE1BD3-46AA-42F6-802F-D18CFF21CCA2}" dt="2019-04-28T23:42:25.109" v="626" actId="26606"/>
          <ac:spMkLst>
            <pc:docMk/>
            <pc:sldMk cId="1584056666" sldId="268"/>
            <ac:spMk id="9" creationId="{115AD956-A5B6-4760-B8B2-11E2DF6B0212}"/>
          </ac:spMkLst>
        </pc:spChg>
        <pc:spChg chg="add">
          <ac:chgData name="Rahul Zende" userId="711b2036-8f42-4160-9ce9-8672034f4bea" providerId="ADAL" clId="{CEAE1BD3-46AA-42F6-802F-D18CFF21CCA2}" dt="2019-04-28T23:42:29.238" v="627" actId="26606"/>
          <ac:spMkLst>
            <pc:docMk/>
            <pc:sldMk cId="1584056666" sldId="268"/>
            <ac:spMk id="10" creationId="{867D4867-5BA7-4462-B2F6-A23F4A622AA7}"/>
          </ac:spMkLst>
        </pc:spChg>
        <pc:spChg chg="add del">
          <ac:chgData name="Rahul Zende" userId="711b2036-8f42-4160-9ce9-8672034f4bea" providerId="ADAL" clId="{CEAE1BD3-46AA-42F6-802F-D18CFF21CCA2}" dt="2019-04-28T23:42:18.932" v="624" actId="26606"/>
          <ac:spMkLst>
            <pc:docMk/>
            <pc:sldMk cId="1584056666" sldId="268"/>
            <ac:spMk id="11" creationId="{F56F5174-31D9-4DBB-AAB7-A1FD7BDB1352}"/>
          </ac:spMkLst>
        </pc:spChg>
        <pc:spChg chg="add del">
          <ac:chgData name="Rahul Zende" userId="711b2036-8f42-4160-9ce9-8672034f4bea" providerId="ADAL" clId="{CEAE1BD3-46AA-42F6-802F-D18CFF21CCA2}" dt="2019-04-28T23:42:18.932" v="624" actId="26606"/>
          <ac:spMkLst>
            <pc:docMk/>
            <pc:sldMk cId="1584056666" sldId="268"/>
            <ac:spMk id="15" creationId="{F9A95BEE-6BB1-4A28-A8E6-A34B2E42EF87}"/>
          </ac:spMkLst>
        </pc:spChg>
        <pc:picChg chg="add mod ord">
          <ac:chgData name="Rahul Zende" userId="711b2036-8f42-4160-9ce9-8672034f4bea" providerId="ADAL" clId="{CEAE1BD3-46AA-42F6-802F-D18CFF21CCA2}" dt="2019-04-28T23:42:29.238" v="627" actId="26606"/>
          <ac:picMkLst>
            <pc:docMk/>
            <pc:sldMk cId="1584056666" sldId="268"/>
            <ac:picMk id="5" creationId="{2637FF03-0F08-4641-97FA-E738AF17F6FF}"/>
          </ac:picMkLst>
        </pc:picChg>
        <pc:picChg chg="add del">
          <ac:chgData name="Rahul Zende" userId="711b2036-8f42-4160-9ce9-8672034f4bea" providerId="ADAL" clId="{CEAE1BD3-46AA-42F6-802F-D18CFF21CCA2}" dt="2019-04-28T23:42:18.932" v="624" actId="26606"/>
          <ac:picMkLst>
            <pc:docMk/>
            <pc:sldMk cId="1584056666" sldId="268"/>
            <ac:picMk id="13" creationId="{AE113210-7872-481A-ADE6-3A05CCAF5EB2}"/>
          </ac:picMkLst>
        </pc:picChg>
      </pc:sldChg>
      <pc:sldChg chg="addSp delSp add">
        <pc:chgData name="Rahul Zende" userId="711b2036-8f42-4160-9ce9-8672034f4bea" providerId="ADAL" clId="{CEAE1BD3-46AA-42F6-802F-D18CFF21CCA2}" dt="2019-04-28T23:44:21.838" v="633"/>
        <pc:sldMkLst>
          <pc:docMk/>
          <pc:sldMk cId="2724706171" sldId="269"/>
        </pc:sldMkLst>
        <pc:spChg chg="del">
          <ac:chgData name="Rahul Zende" userId="711b2036-8f42-4160-9ce9-8672034f4bea" providerId="ADAL" clId="{CEAE1BD3-46AA-42F6-802F-D18CFF21CCA2}" dt="2019-04-28T23:42:54.121" v="632" actId="478"/>
          <ac:spMkLst>
            <pc:docMk/>
            <pc:sldMk cId="2724706171" sldId="269"/>
            <ac:spMk id="2" creationId="{6691B478-F0E5-495C-961C-D3C9CFDBC045}"/>
          </ac:spMkLst>
        </pc:spChg>
        <pc:spChg chg="del">
          <ac:chgData name="Rahul Zende" userId="711b2036-8f42-4160-9ce9-8672034f4bea" providerId="ADAL" clId="{CEAE1BD3-46AA-42F6-802F-D18CFF21CCA2}" dt="2019-04-28T23:42:54.121" v="632" actId="478"/>
          <ac:spMkLst>
            <pc:docMk/>
            <pc:sldMk cId="2724706171" sldId="269"/>
            <ac:spMk id="3" creationId="{97616640-903A-48DF-BEAA-9F90751A40C2}"/>
          </ac:spMkLst>
        </pc:spChg>
        <pc:picChg chg="add">
          <ac:chgData name="Rahul Zende" userId="711b2036-8f42-4160-9ce9-8672034f4bea" providerId="ADAL" clId="{CEAE1BD3-46AA-42F6-802F-D18CFF21CCA2}" dt="2019-04-28T23:44:21.838" v="633"/>
          <ac:picMkLst>
            <pc:docMk/>
            <pc:sldMk cId="2724706171" sldId="269"/>
            <ac:picMk id="4" creationId="{C9EE9B1F-4425-4D6A-8E0E-C628996CDFBB}"/>
          </ac:picMkLst>
        </pc:picChg>
      </pc:sldChg>
      <pc:sldChg chg="addSp delSp modSp add">
        <pc:chgData name="Rahul Zende" userId="711b2036-8f42-4160-9ce9-8672034f4bea" providerId="ADAL" clId="{CEAE1BD3-46AA-42F6-802F-D18CFF21CCA2}" dt="2019-04-28T23:46:55.725" v="812" actId="1036"/>
        <pc:sldMkLst>
          <pc:docMk/>
          <pc:sldMk cId="3046269570" sldId="270"/>
        </pc:sldMkLst>
        <pc:spChg chg="del">
          <ac:chgData name="Rahul Zende" userId="711b2036-8f42-4160-9ce9-8672034f4bea" providerId="ADAL" clId="{CEAE1BD3-46AA-42F6-802F-D18CFF21CCA2}" dt="2019-04-28T23:44:33.483" v="635" actId="478"/>
          <ac:spMkLst>
            <pc:docMk/>
            <pc:sldMk cId="3046269570" sldId="270"/>
            <ac:spMk id="2" creationId="{FE62F1F2-78E3-4AA9-8386-A64D4C1C84A4}"/>
          </ac:spMkLst>
        </pc:spChg>
        <pc:spChg chg="del">
          <ac:chgData name="Rahul Zende" userId="711b2036-8f42-4160-9ce9-8672034f4bea" providerId="ADAL" clId="{CEAE1BD3-46AA-42F6-802F-D18CFF21CCA2}" dt="2019-04-28T23:44:33.483" v="635" actId="478"/>
          <ac:spMkLst>
            <pc:docMk/>
            <pc:sldMk cId="3046269570" sldId="270"/>
            <ac:spMk id="3" creationId="{50D75AB2-1F6E-40A4-B0DA-BE5F076236B2}"/>
          </ac:spMkLst>
        </pc:spChg>
        <pc:spChg chg="add del mod">
          <ac:chgData name="Rahul Zende" userId="711b2036-8f42-4160-9ce9-8672034f4bea" providerId="ADAL" clId="{CEAE1BD3-46AA-42F6-802F-D18CFF21CCA2}" dt="2019-04-28T23:44:55.032" v="638"/>
          <ac:spMkLst>
            <pc:docMk/>
            <pc:sldMk cId="3046269570" sldId="270"/>
            <ac:spMk id="4" creationId="{FD8ED037-C3F6-49C7-BC92-5A5D2AB0E56F}"/>
          </ac:spMkLst>
        </pc:spChg>
        <pc:spChg chg="add mod">
          <ac:chgData name="Rahul Zende" userId="711b2036-8f42-4160-9ce9-8672034f4bea" providerId="ADAL" clId="{CEAE1BD3-46AA-42F6-802F-D18CFF21CCA2}" dt="2019-04-28T23:46:55.725" v="812" actId="1036"/>
          <ac:spMkLst>
            <pc:docMk/>
            <pc:sldMk cId="3046269570" sldId="270"/>
            <ac:spMk id="6" creationId="{2BAF5DB5-00D3-445B-990A-E0633CA049A2}"/>
          </ac:spMkLst>
        </pc:spChg>
        <pc:picChg chg="add mod">
          <ac:chgData name="Rahul Zende" userId="711b2036-8f42-4160-9ce9-8672034f4bea" providerId="ADAL" clId="{CEAE1BD3-46AA-42F6-802F-D18CFF21CCA2}" dt="2019-04-28T23:45:40.530" v="640" actId="1076"/>
          <ac:picMkLst>
            <pc:docMk/>
            <pc:sldMk cId="3046269570" sldId="270"/>
            <ac:picMk id="5" creationId="{C25744A0-8A1B-4626-A5C3-7736E11A5870}"/>
          </ac:picMkLst>
        </pc:picChg>
      </pc:sldChg>
      <pc:sldChg chg="addSp delSp modSp add">
        <pc:chgData name="Rahul Zende" userId="711b2036-8f42-4160-9ce9-8672034f4bea" providerId="ADAL" clId="{CEAE1BD3-46AA-42F6-802F-D18CFF21CCA2}" dt="2019-04-28T23:50:50.669" v="979" actId="20577"/>
        <pc:sldMkLst>
          <pc:docMk/>
          <pc:sldMk cId="1726038383" sldId="271"/>
        </pc:sldMkLst>
        <pc:spChg chg="del">
          <ac:chgData name="Rahul Zende" userId="711b2036-8f42-4160-9ce9-8672034f4bea" providerId="ADAL" clId="{CEAE1BD3-46AA-42F6-802F-D18CFF21CCA2}" dt="2019-04-28T23:47:09.249" v="814" actId="478"/>
          <ac:spMkLst>
            <pc:docMk/>
            <pc:sldMk cId="1726038383" sldId="271"/>
            <ac:spMk id="2" creationId="{B0DD9F46-458D-445D-87F2-5864E2FB1F69}"/>
          </ac:spMkLst>
        </pc:spChg>
        <pc:spChg chg="del">
          <ac:chgData name="Rahul Zende" userId="711b2036-8f42-4160-9ce9-8672034f4bea" providerId="ADAL" clId="{CEAE1BD3-46AA-42F6-802F-D18CFF21CCA2}" dt="2019-04-28T23:47:09.249" v="814" actId="478"/>
          <ac:spMkLst>
            <pc:docMk/>
            <pc:sldMk cId="1726038383" sldId="271"/>
            <ac:spMk id="3" creationId="{F1445B3C-0D20-4279-8449-C47390D91844}"/>
          </ac:spMkLst>
        </pc:spChg>
        <pc:spChg chg="add mod">
          <ac:chgData name="Rahul Zende" userId="711b2036-8f42-4160-9ce9-8672034f4bea" providerId="ADAL" clId="{CEAE1BD3-46AA-42F6-802F-D18CFF21CCA2}" dt="2019-04-28T23:50:50.669" v="979" actId="20577"/>
          <ac:spMkLst>
            <pc:docMk/>
            <pc:sldMk cId="1726038383" sldId="271"/>
            <ac:spMk id="4" creationId="{2F1C7D06-4BD1-4440-B60D-DFB39F5FC630}"/>
          </ac:spMkLst>
        </pc:spChg>
      </pc:sldChg>
      <pc:sldChg chg="modSp">
        <pc:chgData name="Rahul Zende" userId="711b2036-8f42-4160-9ce9-8672034f4bea" providerId="ADAL" clId="{CEAE1BD3-46AA-42F6-802F-D18CFF21CCA2}" dt="2019-04-28T23:47:55.528" v="818" actId="20577"/>
        <pc:sldMkLst>
          <pc:docMk/>
          <pc:sldMk cId="2950248830" sldId="272"/>
        </pc:sldMkLst>
        <pc:spChg chg="mod">
          <ac:chgData name="Rahul Zende" userId="711b2036-8f42-4160-9ce9-8672034f4bea" providerId="ADAL" clId="{CEAE1BD3-46AA-42F6-802F-D18CFF21CCA2}" dt="2019-04-28T23:47:55.528" v="818" actId="20577"/>
          <ac:spMkLst>
            <pc:docMk/>
            <pc:sldMk cId="2950248830" sldId="272"/>
            <ac:spMk id="2" creationId="{F06E299D-607D-4AFC-942E-10AFC77F62C5}"/>
          </ac:spMkLst>
        </pc:spChg>
      </pc:sldChg>
      <pc:sldChg chg="modSp">
        <pc:chgData name="Rahul Zende" userId="711b2036-8f42-4160-9ce9-8672034f4bea" providerId="ADAL" clId="{CEAE1BD3-46AA-42F6-802F-D18CFF21CCA2}" dt="2019-04-28T23:51:17.075" v="981" actId="1076"/>
        <pc:sldMkLst>
          <pc:docMk/>
          <pc:sldMk cId="1749843800" sldId="273"/>
        </pc:sldMkLst>
        <pc:spChg chg="mod">
          <ac:chgData name="Rahul Zende" userId="711b2036-8f42-4160-9ce9-8672034f4bea" providerId="ADAL" clId="{CEAE1BD3-46AA-42F6-802F-D18CFF21CCA2}" dt="2019-04-28T23:51:17.075" v="981" actId="1076"/>
          <ac:spMkLst>
            <pc:docMk/>
            <pc:sldMk cId="1749843800" sldId="273"/>
            <ac:spMk id="2" creationId="{F06E299D-607D-4AFC-942E-10AFC77F62C5}"/>
          </ac:spMkLst>
        </pc:spChg>
      </pc:sldChg>
      <pc:sldChg chg="addSp delSp modSp add">
        <pc:chgData name="Rahul Zende" userId="711b2036-8f42-4160-9ce9-8672034f4bea" providerId="ADAL" clId="{CEAE1BD3-46AA-42F6-802F-D18CFF21CCA2}" dt="2019-04-28T23:53:59.241" v="1101" actId="122"/>
        <pc:sldMkLst>
          <pc:docMk/>
          <pc:sldMk cId="996714026" sldId="274"/>
        </pc:sldMkLst>
        <pc:spChg chg="del">
          <ac:chgData name="Rahul Zende" userId="711b2036-8f42-4160-9ce9-8672034f4bea" providerId="ADAL" clId="{CEAE1BD3-46AA-42F6-802F-D18CFF21CCA2}" dt="2019-04-28T23:51:54.383" v="983" actId="478"/>
          <ac:spMkLst>
            <pc:docMk/>
            <pc:sldMk cId="996714026" sldId="274"/>
            <ac:spMk id="2" creationId="{7A845A1D-CBB1-45C2-BBC5-AF33C533093C}"/>
          </ac:spMkLst>
        </pc:spChg>
        <pc:spChg chg="del">
          <ac:chgData name="Rahul Zende" userId="711b2036-8f42-4160-9ce9-8672034f4bea" providerId="ADAL" clId="{CEAE1BD3-46AA-42F6-802F-D18CFF21CCA2}" dt="2019-04-28T23:51:54.383" v="983" actId="478"/>
          <ac:spMkLst>
            <pc:docMk/>
            <pc:sldMk cId="996714026" sldId="274"/>
            <ac:spMk id="3" creationId="{5C67CFA7-7CBA-4BBE-BAD8-6C284BF7C7FD}"/>
          </ac:spMkLst>
        </pc:spChg>
        <pc:spChg chg="add mod">
          <ac:chgData name="Rahul Zende" userId="711b2036-8f42-4160-9ce9-8672034f4bea" providerId="ADAL" clId="{CEAE1BD3-46AA-42F6-802F-D18CFF21CCA2}" dt="2019-04-28T23:53:10.554" v="1006" actId="20577"/>
          <ac:spMkLst>
            <pc:docMk/>
            <pc:sldMk cId="996714026" sldId="274"/>
            <ac:spMk id="4" creationId="{2E4AD95A-2A6F-425E-AE64-17DFDA88BBF8}"/>
          </ac:spMkLst>
        </pc:spChg>
        <pc:spChg chg="add mod">
          <ac:chgData name="Rahul Zende" userId="711b2036-8f42-4160-9ce9-8672034f4bea" providerId="ADAL" clId="{CEAE1BD3-46AA-42F6-802F-D18CFF21CCA2}" dt="2019-04-28T23:53:59.241" v="1101" actId="122"/>
          <ac:spMkLst>
            <pc:docMk/>
            <pc:sldMk cId="996714026" sldId="274"/>
            <ac:spMk id="5" creationId="{BA11892D-E054-4874-BBF6-A059C6EC966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1AB0C-0D7B-46E9-B986-D3F455918C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AD2264-B3AD-4D68-9B40-44A571ADB2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7A4898-690B-4B62-AC2C-1ADB88E2A677}"/>
              </a:ext>
            </a:extLst>
          </p:cNvPr>
          <p:cNvSpPr>
            <a:spLocks noGrp="1"/>
          </p:cNvSpPr>
          <p:nvPr>
            <p:ph type="dt" sz="half" idx="10"/>
          </p:nvPr>
        </p:nvSpPr>
        <p:spPr/>
        <p:txBody>
          <a:bodyPr/>
          <a:lstStyle/>
          <a:p>
            <a:fld id="{6EA4B849-8EA4-404E-8C9A-81C19B0CF485}" type="datetimeFigureOut">
              <a:rPr lang="en-US" smtClean="0"/>
              <a:t>4/28/2019</a:t>
            </a:fld>
            <a:endParaRPr lang="en-US"/>
          </a:p>
        </p:txBody>
      </p:sp>
      <p:sp>
        <p:nvSpPr>
          <p:cNvPr id="5" name="Footer Placeholder 4">
            <a:extLst>
              <a:ext uri="{FF2B5EF4-FFF2-40B4-BE49-F238E27FC236}">
                <a16:creationId xmlns:a16="http://schemas.microsoft.com/office/drawing/2014/main" id="{09A52450-362B-4FC7-A506-6E9082AE26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E02EE5-07A4-49B5-8E04-1D2282681063}"/>
              </a:ext>
            </a:extLst>
          </p:cNvPr>
          <p:cNvSpPr>
            <a:spLocks noGrp="1"/>
          </p:cNvSpPr>
          <p:nvPr>
            <p:ph type="sldNum" sz="quarter" idx="12"/>
          </p:nvPr>
        </p:nvSpPr>
        <p:spPr/>
        <p:txBody>
          <a:bodyPr/>
          <a:lstStyle/>
          <a:p>
            <a:fld id="{2F0894F4-A09E-4BAB-B1E7-DFD2F643A082}" type="slidenum">
              <a:rPr lang="en-US" smtClean="0"/>
              <a:t>‹#›</a:t>
            </a:fld>
            <a:endParaRPr lang="en-US"/>
          </a:p>
        </p:txBody>
      </p:sp>
    </p:spTree>
    <p:extLst>
      <p:ext uri="{BB962C8B-B14F-4D97-AF65-F5344CB8AC3E}">
        <p14:creationId xmlns:p14="http://schemas.microsoft.com/office/powerpoint/2010/main" val="1245556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5BA9-BD79-413A-9539-7BF7623D6D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55D664-F72C-4DF4-9BC7-1A62BE4261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B8134C-3B55-46F5-89B3-CF82A5FC309A}"/>
              </a:ext>
            </a:extLst>
          </p:cNvPr>
          <p:cNvSpPr>
            <a:spLocks noGrp="1"/>
          </p:cNvSpPr>
          <p:nvPr>
            <p:ph type="dt" sz="half" idx="10"/>
          </p:nvPr>
        </p:nvSpPr>
        <p:spPr/>
        <p:txBody>
          <a:bodyPr/>
          <a:lstStyle/>
          <a:p>
            <a:fld id="{6EA4B849-8EA4-404E-8C9A-81C19B0CF485}" type="datetimeFigureOut">
              <a:rPr lang="en-US" smtClean="0"/>
              <a:t>4/28/2019</a:t>
            </a:fld>
            <a:endParaRPr lang="en-US"/>
          </a:p>
        </p:txBody>
      </p:sp>
      <p:sp>
        <p:nvSpPr>
          <p:cNvPr id="5" name="Footer Placeholder 4">
            <a:extLst>
              <a:ext uri="{FF2B5EF4-FFF2-40B4-BE49-F238E27FC236}">
                <a16:creationId xmlns:a16="http://schemas.microsoft.com/office/drawing/2014/main" id="{2122752B-B852-47FA-9E12-9DDD459D4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DED828-FAF2-44CB-B709-90110A0A6143}"/>
              </a:ext>
            </a:extLst>
          </p:cNvPr>
          <p:cNvSpPr>
            <a:spLocks noGrp="1"/>
          </p:cNvSpPr>
          <p:nvPr>
            <p:ph type="sldNum" sz="quarter" idx="12"/>
          </p:nvPr>
        </p:nvSpPr>
        <p:spPr/>
        <p:txBody>
          <a:bodyPr/>
          <a:lstStyle/>
          <a:p>
            <a:fld id="{2F0894F4-A09E-4BAB-B1E7-DFD2F643A082}" type="slidenum">
              <a:rPr lang="en-US" smtClean="0"/>
              <a:t>‹#›</a:t>
            </a:fld>
            <a:endParaRPr lang="en-US"/>
          </a:p>
        </p:txBody>
      </p:sp>
    </p:spTree>
    <p:extLst>
      <p:ext uri="{BB962C8B-B14F-4D97-AF65-F5344CB8AC3E}">
        <p14:creationId xmlns:p14="http://schemas.microsoft.com/office/powerpoint/2010/main" val="593974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F381E7-6281-4785-AE39-FA452372BB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FA4078-B0B1-4ADD-8004-EFE6395E17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07052A-4124-4AE9-81D2-E82CC73291F5}"/>
              </a:ext>
            </a:extLst>
          </p:cNvPr>
          <p:cNvSpPr>
            <a:spLocks noGrp="1"/>
          </p:cNvSpPr>
          <p:nvPr>
            <p:ph type="dt" sz="half" idx="10"/>
          </p:nvPr>
        </p:nvSpPr>
        <p:spPr/>
        <p:txBody>
          <a:bodyPr/>
          <a:lstStyle/>
          <a:p>
            <a:fld id="{6EA4B849-8EA4-404E-8C9A-81C19B0CF485}" type="datetimeFigureOut">
              <a:rPr lang="en-US" smtClean="0"/>
              <a:t>4/28/2019</a:t>
            </a:fld>
            <a:endParaRPr lang="en-US"/>
          </a:p>
        </p:txBody>
      </p:sp>
      <p:sp>
        <p:nvSpPr>
          <p:cNvPr id="5" name="Footer Placeholder 4">
            <a:extLst>
              <a:ext uri="{FF2B5EF4-FFF2-40B4-BE49-F238E27FC236}">
                <a16:creationId xmlns:a16="http://schemas.microsoft.com/office/drawing/2014/main" id="{3F47664C-FD0C-41E3-9FE0-1903FE577C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768678-ED18-4123-8286-24695F05D360}"/>
              </a:ext>
            </a:extLst>
          </p:cNvPr>
          <p:cNvSpPr>
            <a:spLocks noGrp="1"/>
          </p:cNvSpPr>
          <p:nvPr>
            <p:ph type="sldNum" sz="quarter" idx="12"/>
          </p:nvPr>
        </p:nvSpPr>
        <p:spPr/>
        <p:txBody>
          <a:bodyPr/>
          <a:lstStyle/>
          <a:p>
            <a:fld id="{2F0894F4-A09E-4BAB-B1E7-DFD2F643A082}" type="slidenum">
              <a:rPr lang="en-US" smtClean="0"/>
              <a:t>‹#›</a:t>
            </a:fld>
            <a:endParaRPr lang="en-US"/>
          </a:p>
        </p:txBody>
      </p:sp>
    </p:spTree>
    <p:extLst>
      <p:ext uri="{BB962C8B-B14F-4D97-AF65-F5344CB8AC3E}">
        <p14:creationId xmlns:p14="http://schemas.microsoft.com/office/powerpoint/2010/main" val="2216147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70FAD-75A3-431E-A88F-CCDBAABD7E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6082EA-495E-4459-909D-D63D79D84E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6B9B1-07D9-462C-B891-F910E6FAD82B}"/>
              </a:ext>
            </a:extLst>
          </p:cNvPr>
          <p:cNvSpPr>
            <a:spLocks noGrp="1"/>
          </p:cNvSpPr>
          <p:nvPr>
            <p:ph type="dt" sz="half" idx="10"/>
          </p:nvPr>
        </p:nvSpPr>
        <p:spPr/>
        <p:txBody>
          <a:bodyPr/>
          <a:lstStyle/>
          <a:p>
            <a:fld id="{6EA4B849-8EA4-404E-8C9A-81C19B0CF485}" type="datetimeFigureOut">
              <a:rPr lang="en-US" smtClean="0"/>
              <a:t>4/28/2019</a:t>
            </a:fld>
            <a:endParaRPr lang="en-US"/>
          </a:p>
        </p:txBody>
      </p:sp>
      <p:sp>
        <p:nvSpPr>
          <p:cNvPr id="5" name="Footer Placeholder 4">
            <a:extLst>
              <a:ext uri="{FF2B5EF4-FFF2-40B4-BE49-F238E27FC236}">
                <a16:creationId xmlns:a16="http://schemas.microsoft.com/office/drawing/2014/main" id="{6BAFF486-7C84-4272-AE84-6625B3F52F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5D1DC-2D52-4DB3-A740-00BA284BB8BA}"/>
              </a:ext>
            </a:extLst>
          </p:cNvPr>
          <p:cNvSpPr>
            <a:spLocks noGrp="1"/>
          </p:cNvSpPr>
          <p:nvPr>
            <p:ph type="sldNum" sz="quarter" idx="12"/>
          </p:nvPr>
        </p:nvSpPr>
        <p:spPr/>
        <p:txBody>
          <a:bodyPr/>
          <a:lstStyle/>
          <a:p>
            <a:fld id="{2F0894F4-A09E-4BAB-B1E7-DFD2F643A082}" type="slidenum">
              <a:rPr lang="en-US" smtClean="0"/>
              <a:t>‹#›</a:t>
            </a:fld>
            <a:endParaRPr lang="en-US"/>
          </a:p>
        </p:txBody>
      </p:sp>
    </p:spTree>
    <p:extLst>
      <p:ext uri="{BB962C8B-B14F-4D97-AF65-F5344CB8AC3E}">
        <p14:creationId xmlns:p14="http://schemas.microsoft.com/office/powerpoint/2010/main" val="151989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78A81-79C6-4D24-ACF2-01567CA270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303ABB-861D-4B73-BEF0-A4EA6BE5A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BA4811-05BB-4A78-8E3D-C5709E848096}"/>
              </a:ext>
            </a:extLst>
          </p:cNvPr>
          <p:cNvSpPr>
            <a:spLocks noGrp="1"/>
          </p:cNvSpPr>
          <p:nvPr>
            <p:ph type="dt" sz="half" idx="10"/>
          </p:nvPr>
        </p:nvSpPr>
        <p:spPr/>
        <p:txBody>
          <a:bodyPr/>
          <a:lstStyle/>
          <a:p>
            <a:fld id="{6EA4B849-8EA4-404E-8C9A-81C19B0CF485}" type="datetimeFigureOut">
              <a:rPr lang="en-US" smtClean="0"/>
              <a:t>4/28/2019</a:t>
            </a:fld>
            <a:endParaRPr lang="en-US"/>
          </a:p>
        </p:txBody>
      </p:sp>
      <p:sp>
        <p:nvSpPr>
          <p:cNvPr id="5" name="Footer Placeholder 4">
            <a:extLst>
              <a:ext uri="{FF2B5EF4-FFF2-40B4-BE49-F238E27FC236}">
                <a16:creationId xmlns:a16="http://schemas.microsoft.com/office/drawing/2014/main" id="{261BD7FD-D0AE-4145-B62B-E5D5C67191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C139D-5C3A-4910-83A1-8FAD1D03A538}"/>
              </a:ext>
            </a:extLst>
          </p:cNvPr>
          <p:cNvSpPr>
            <a:spLocks noGrp="1"/>
          </p:cNvSpPr>
          <p:nvPr>
            <p:ph type="sldNum" sz="quarter" idx="12"/>
          </p:nvPr>
        </p:nvSpPr>
        <p:spPr/>
        <p:txBody>
          <a:bodyPr/>
          <a:lstStyle/>
          <a:p>
            <a:fld id="{2F0894F4-A09E-4BAB-B1E7-DFD2F643A082}" type="slidenum">
              <a:rPr lang="en-US" smtClean="0"/>
              <a:t>‹#›</a:t>
            </a:fld>
            <a:endParaRPr lang="en-US"/>
          </a:p>
        </p:txBody>
      </p:sp>
    </p:spTree>
    <p:extLst>
      <p:ext uri="{BB962C8B-B14F-4D97-AF65-F5344CB8AC3E}">
        <p14:creationId xmlns:p14="http://schemas.microsoft.com/office/powerpoint/2010/main" val="1452368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7C78-8571-4F9C-AC70-BFCEF91E20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C2ABE1-E28E-4AD5-95CC-8432567A65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6CC78E-A507-44DC-AAF6-A63F5C5265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06AB06-E565-442F-9AB6-850C0864F765}"/>
              </a:ext>
            </a:extLst>
          </p:cNvPr>
          <p:cNvSpPr>
            <a:spLocks noGrp="1"/>
          </p:cNvSpPr>
          <p:nvPr>
            <p:ph type="dt" sz="half" idx="10"/>
          </p:nvPr>
        </p:nvSpPr>
        <p:spPr/>
        <p:txBody>
          <a:bodyPr/>
          <a:lstStyle/>
          <a:p>
            <a:fld id="{6EA4B849-8EA4-404E-8C9A-81C19B0CF485}" type="datetimeFigureOut">
              <a:rPr lang="en-US" smtClean="0"/>
              <a:t>4/28/2019</a:t>
            </a:fld>
            <a:endParaRPr lang="en-US"/>
          </a:p>
        </p:txBody>
      </p:sp>
      <p:sp>
        <p:nvSpPr>
          <p:cNvPr id="6" name="Footer Placeholder 5">
            <a:extLst>
              <a:ext uri="{FF2B5EF4-FFF2-40B4-BE49-F238E27FC236}">
                <a16:creationId xmlns:a16="http://schemas.microsoft.com/office/drawing/2014/main" id="{8CE94717-912C-4CEC-A97B-3ABCC8459C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91C518-98B7-4750-B2F5-21C08E656DE9}"/>
              </a:ext>
            </a:extLst>
          </p:cNvPr>
          <p:cNvSpPr>
            <a:spLocks noGrp="1"/>
          </p:cNvSpPr>
          <p:nvPr>
            <p:ph type="sldNum" sz="quarter" idx="12"/>
          </p:nvPr>
        </p:nvSpPr>
        <p:spPr/>
        <p:txBody>
          <a:bodyPr/>
          <a:lstStyle/>
          <a:p>
            <a:fld id="{2F0894F4-A09E-4BAB-B1E7-DFD2F643A082}" type="slidenum">
              <a:rPr lang="en-US" smtClean="0"/>
              <a:t>‹#›</a:t>
            </a:fld>
            <a:endParaRPr lang="en-US"/>
          </a:p>
        </p:txBody>
      </p:sp>
    </p:spTree>
    <p:extLst>
      <p:ext uri="{BB962C8B-B14F-4D97-AF65-F5344CB8AC3E}">
        <p14:creationId xmlns:p14="http://schemas.microsoft.com/office/powerpoint/2010/main" val="2052777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7BBDA-158B-482C-9862-F581D49D75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B1E12F-D982-43BD-AF55-5664F2DBCA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5130F3-231F-41B7-BDAE-DDDF9DF59A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B89B84-39A2-471B-933E-853AE3DD29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A7B207-39D1-4C97-AD20-780AE4D8F5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4A2C8F-45E2-47F4-87A0-51C894A64869}"/>
              </a:ext>
            </a:extLst>
          </p:cNvPr>
          <p:cNvSpPr>
            <a:spLocks noGrp="1"/>
          </p:cNvSpPr>
          <p:nvPr>
            <p:ph type="dt" sz="half" idx="10"/>
          </p:nvPr>
        </p:nvSpPr>
        <p:spPr/>
        <p:txBody>
          <a:bodyPr/>
          <a:lstStyle/>
          <a:p>
            <a:fld id="{6EA4B849-8EA4-404E-8C9A-81C19B0CF485}" type="datetimeFigureOut">
              <a:rPr lang="en-US" smtClean="0"/>
              <a:t>4/28/2019</a:t>
            </a:fld>
            <a:endParaRPr lang="en-US"/>
          </a:p>
        </p:txBody>
      </p:sp>
      <p:sp>
        <p:nvSpPr>
          <p:cNvPr id="8" name="Footer Placeholder 7">
            <a:extLst>
              <a:ext uri="{FF2B5EF4-FFF2-40B4-BE49-F238E27FC236}">
                <a16:creationId xmlns:a16="http://schemas.microsoft.com/office/drawing/2014/main" id="{39E24182-1FC5-4317-8374-6355BF1301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0B224-DA98-4C33-B131-0B2BC53A9425}"/>
              </a:ext>
            </a:extLst>
          </p:cNvPr>
          <p:cNvSpPr>
            <a:spLocks noGrp="1"/>
          </p:cNvSpPr>
          <p:nvPr>
            <p:ph type="sldNum" sz="quarter" idx="12"/>
          </p:nvPr>
        </p:nvSpPr>
        <p:spPr/>
        <p:txBody>
          <a:bodyPr/>
          <a:lstStyle/>
          <a:p>
            <a:fld id="{2F0894F4-A09E-4BAB-B1E7-DFD2F643A082}" type="slidenum">
              <a:rPr lang="en-US" smtClean="0"/>
              <a:t>‹#›</a:t>
            </a:fld>
            <a:endParaRPr lang="en-US"/>
          </a:p>
        </p:txBody>
      </p:sp>
    </p:spTree>
    <p:extLst>
      <p:ext uri="{BB962C8B-B14F-4D97-AF65-F5344CB8AC3E}">
        <p14:creationId xmlns:p14="http://schemas.microsoft.com/office/powerpoint/2010/main" val="169270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D2189-504B-4C93-8D17-A4517CB7C6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90F29E-0D4E-4FCB-97E6-3186B445C60B}"/>
              </a:ext>
            </a:extLst>
          </p:cNvPr>
          <p:cNvSpPr>
            <a:spLocks noGrp="1"/>
          </p:cNvSpPr>
          <p:nvPr>
            <p:ph type="dt" sz="half" idx="10"/>
          </p:nvPr>
        </p:nvSpPr>
        <p:spPr/>
        <p:txBody>
          <a:bodyPr/>
          <a:lstStyle/>
          <a:p>
            <a:fld id="{6EA4B849-8EA4-404E-8C9A-81C19B0CF485}" type="datetimeFigureOut">
              <a:rPr lang="en-US" smtClean="0"/>
              <a:t>4/28/2019</a:t>
            </a:fld>
            <a:endParaRPr lang="en-US"/>
          </a:p>
        </p:txBody>
      </p:sp>
      <p:sp>
        <p:nvSpPr>
          <p:cNvPr id="4" name="Footer Placeholder 3">
            <a:extLst>
              <a:ext uri="{FF2B5EF4-FFF2-40B4-BE49-F238E27FC236}">
                <a16:creationId xmlns:a16="http://schemas.microsoft.com/office/drawing/2014/main" id="{B206B471-7EAD-4B34-8709-1A0B0C73EE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BDF67-4EDC-4B5A-90BD-197A29E5F17F}"/>
              </a:ext>
            </a:extLst>
          </p:cNvPr>
          <p:cNvSpPr>
            <a:spLocks noGrp="1"/>
          </p:cNvSpPr>
          <p:nvPr>
            <p:ph type="sldNum" sz="quarter" idx="12"/>
          </p:nvPr>
        </p:nvSpPr>
        <p:spPr/>
        <p:txBody>
          <a:bodyPr/>
          <a:lstStyle/>
          <a:p>
            <a:fld id="{2F0894F4-A09E-4BAB-B1E7-DFD2F643A082}" type="slidenum">
              <a:rPr lang="en-US" smtClean="0"/>
              <a:t>‹#›</a:t>
            </a:fld>
            <a:endParaRPr lang="en-US"/>
          </a:p>
        </p:txBody>
      </p:sp>
    </p:spTree>
    <p:extLst>
      <p:ext uri="{BB962C8B-B14F-4D97-AF65-F5344CB8AC3E}">
        <p14:creationId xmlns:p14="http://schemas.microsoft.com/office/powerpoint/2010/main" val="1986224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31045E-8A23-4BDB-8691-2501804E625A}"/>
              </a:ext>
            </a:extLst>
          </p:cNvPr>
          <p:cNvSpPr>
            <a:spLocks noGrp="1"/>
          </p:cNvSpPr>
          <p:nvPr>
            <p:ph type="dt" sz="half" idx="10"/>
          </p:nvPr>
        </p:nvSpPr>
        <p:spPr/>
        <p:txBody>
          <a:bodyPr/>
          <a:lstStyle/>
          <a:p>
            <a:fld id="{6EA4B849-8EA4-404E-8C9A-81C19B0CF485}" type="datetimeFigureOut">
              <a:rPr lang="en-US" smtClean="0"/>
              <a:t>4/28/2019</a:t>
            </a:fld>
            <a:endParaRPr lang="en-US"/>
          </a:p>
        </p:txBody>
      </p:sp>
      <p:sp>
        <p:nvSpPr>
          <p:cNvPr id="3" name="Footer Placeholder 2">
            <a:extLst>
              <a:ext uri="{FF2B5EF4-FFF2-40B4-BE49-F238E27FC236}">
                <a16:creationId xmlns:a16="http://schemas.microsoft.com/office/drawing/2014/main" id="{64352476-75B8-4112-8882-BF3C0624FB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150725-711C-48B0-BE74-374642B2EF1F}"/>
              </a:ext>
            </a:extLst>
          </p:cNvPr>
          <p:cNvSpPr>
            <a:spLocks noGrp="1"/>
          </p:cNvSpPr>
          <p:nvPr>
            <p:ph type="sldNum" sz="quarter" idx="12"/>
          </p:nvPr>
        </p:nvSpPr>
        <p:spPr/>
        <p:txBody>
          <a:bodyPr/>
          <a:lstStyle/>
          <a:p>
            <a:fld id="{2F0894F4-A09E-4BAB-B1E7-DFD2F643A082}" type="slidenum">
              <a:rPr lang="en-US" smtClean="0"/>
              <a:t>‹#›</a:t>
            </a:fld>
            <a:endParaRPr lang="en-US"/>
          </a:p>
        </p:txBody>
      </p:sp>
    </p:spTree>
    <p:extLst>
      <p:ext uri="{BB962C8B-B14F-4D97-AF65-F5344CB8AC3E}">
        <p14:creationId xmlns:p14="http://schemas.microsoft.com/office/powerpoint/2010/main" val="391567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70D3-4F11-4DAB-86F1-7EBD95209C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8195ED-9DCA-4F0E-817F-7E5DCAD8A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CDBD97-8A91-499D-94BA-523712371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16537B-A5DA-42A3-B356-3D350510DDE8}"/>
              </a:ext>
            </a:extLst>
          </p:cNvPr>
          <p:cNvSpPr>
            <a:spLocks noGrp="1"/>
          </p:cNvSpPr>
          <p:nvPr>
            <p:ph type="dt" sz="half" idx="10"/>
          </p:nvPr>
        </p:nvSpPr>
        <p:spPr/>
        <p:txBody>
          <a:bodyPr/>
          <a:lstStyle/>
          <a:p>
            <a:fld id="{6EA4B849-8EA4-404E-8C9A-81C19B0CF485}" type="datetimeFigureOut">
              <a:rPr lang="en-US" smtClean="0"/>
              <a:t>4/28/2019</a:t>
            </a:fld>
            <a:endParaRPr lang="en-US"/>
          </a:p>
        </p:txBody>
      </p:sp>
      <p:sp>
        <p:nvSpPr>
          <p:cNvPr id="6" name="Footer Placeholder 5">
            <a:extLst>
              <a:ext uri="{FF2B5EF4-FFF2-40B4-BE49-F238E27FC236}">
                <a16:creationId xmlns:a16="http://schemas.microsoft.com/office/drawing/2014/main" id="{CFBC988C-92D0-42F2-BE26-76EED7D5E1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C9F75D-F885-4553-BCC7-9402C06548F8}"/>
              </a:ext>
            </a:extLst>
          </p:cNvPr>
          <p:cNvSpPr>
            <a:spLocks noGrp="1"/>
          </p:cNvSpPr>
          <p:nvPr>
            <p:ph type="sldNum" sz="quarter" idx="12"/>
          </p:nvPr>
        </p:nvSpPr>
        <p:spPr/>
        <p:txBody>
          <a:bodyPr/>
          <a:lstStyle/>
          <a:p>
            <a:fld id="{2F0894F4-A09E-4BAB-B1E7-DFD2F643A082}" type="slidenum">
              <a:rPr lang="en-US" smtClean="0"/>
              <a:t>‹#›</a:t>
            </a:fld>
            <a:endParaRPr lang="en-US"/>
          </a:p>
        </p:txBody>
      </p:sp>
    </p:spTree>
    <p:extLst>
      <p:ext uri="{BB962C8B-B14F-4D97-AF65-F5344CB8AC3E}">
        <p14:creationId xmlns:p14="http://schemas.microsoft.com/office/powerpoint/2010/main" val="265746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63065-E2D9-49B5-90C4-365899E7B0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EDE695-C79A-4BA1-91D5-61DF151E9C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15DF5A-ED4B-4A52-9D4A-AAE0E569A8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43210C-C197-40D4-8DED-3943ACB9F0E0}"/>
              </a:ext>
            </a:extLst>
          </p:cNvPr>
          <p:cNvSpPr>
            <a:spLocks noGrp="1"/>
          </p:cNvSpPr>
          <p:nvPr>
            <p:ph type="dt" sz="half" idx="10"/>
          </p:nvPr>
        </p:nvSpPr>
        <p:spPr/>
        <p:txBody>
          <a:bodyPr/>
          <a:lstStyle/>
          <a:p>
            <a:fld id="{6EA4B849-8EA4-404E-8C9A-81C19B0CF485}" type="datetimeFigureOut">
              <a:rPr lang="en-US" smtClean="0"/>
              <a:t>4/28/2019</a:t>
            </a:fld>
            <a:endParaRPr lang="en-US"/>
          </a:p>
        </p:txBody>
      </p:sp>
      <p:sp>
        <p:nvSpPr>
          <p:cNvPr id="6" name="Footer Placeholder 5">
            <a:extLst>
              <a:ext uri="{FF2B5EF4-FFF2-40B4-BE49-F238E27FC236}">
                <a16:creationId xmlns:a16="http://schemas.microsoft.com/office/drawing/2014/main" id="{88F9CCA1-BB2D-4161-921F-7DE4446B57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EC9907-1E97-4221-A4A5-042AF8013604}"/>
              </a:ext>
            </a:extLst>
          </p:cNvPr>
          <p:cNvSpPr>
            <a:spLocks noGrp="1"/>
          </p:cNvSpPr>
          <p:nvPr>
            <p:ph type="sldNum" sz="quarter" idx="12"/>
          </p:nvPr>
        </p:nvSpPr>
        <p:spPr/>
        <p:txBody>
          <a:bodyPr/>
          <a:lstStyle/>
          <a:p>
            <a:fld id="{2F0894F4-A09E-4BAB-B1E7-DFD2F643A082}" type="slidenum">
              <a:rPr lang="en-US" smtClean="0"/>
              <a:t>‹#›</a:t>
            </a:fld>
            <a:endParaRPr lang="en-US"/>
          </a:p>
        </p:txBody>
      </p:sp>
    </p:spTree>
    <p:extLst>
      <p:ext uri="{BB962C8B-B14F-4D97-AF65-F5344CB8AC3E}">
        <p14:creationId xmlns:p14="http://schemas.microsoft.com/office/powerpoint/2010/main" val="403279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B9F65C-5919-42E1-850D-8CD45E6403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3BAB5A-92CE-4AED-9A2D-F4AAC70BB5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661915-C6F7-45BF-8D4A-9319189942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4B849-8EA4-404E-8C9A-81C19B0CF485}" type="datetimeFigureOut">
              <a:rPr lang="en-US" smtClean="0"/>
              <a:t>4/28/2019</a:t>
            </a:fld>
            <a:endParaRPr lang="en-US"/>
          </a:p>
        </p:txBody>
      </p:sp>
      <p:sp>
        <p:nvSpPr>
          <p:cNvPr id="5" name="Footer Placeholder 4">
            <a:extLst>
              <a:ext uri="{FF2B5EF4-FFF2-40B4-BE49-F238E27FC236}">
                <a16:creationId xmlns:a16="http://schemas.microsoft.com/office/drawing/2014/main" id="{86BF51BA-BA6B-4B2A-969B-36072E703E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88EA3E-F8AB-49B5-A897-3176C17B66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0894F4-A09E-4BAB-B1E7-DFD2F643A082}" type="slidenum">
              <a:rPr lang="en-US" smtClean="0"/>
              <a:t>‹#›</a:t>
            </a:fld>
            <a:endParaRPr lang="en-US"/>
          </a:p>
        </p:txBody>
      </p:sp>
    </p:spTree>
    <p:extLst>
      <p:ext uri="{BB962C8B-B14F-4D97-AF65-F5344CB8AC3E}">
        <p14:creationId xmlns:p14="http://schemas.microsoft.com/office/powerpoint/2010/main" val="286599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299D-607D-4AFC-942E-10AFC77F62C5}"/>
              </a:ext>
            </a:extLst>
          </p:cNvPr>
          <p:cNvSpPr>
            <a:spLocks noGrp="1"/>
          </p:cNvSpPr>
          <p:nvPr>
            <p:ph type="ctrTitle"/>
          </p:nvPr>
        </p:nvSpPr>
        <p:spPr>
          <a:xfrm>
            <a:off x="1524000" y="2693710"/>
            <a:ext cx="9144000" cy="2387600"/>
          </a:xfrm>
        </p:spPr>
        <p:txBody>
          <a:bodyPr>
            <a:normAutofit fontScale="90000"/>
          </a:bodyPr>
          <a:lstStyle/>
          <a:p>
            <a:r>
              <a:rPr lang="en-IN" b="1" dirty="0"/>
              <a:t>PART 1:  JOB SLOT SALES AND PERFORMANCE DISTRIBUTION</a:t>
            </a:r>
            <a:br>
              <a:rPr lang="en-IN" dirty="0"/>
            </a:br>
            <a:br>
              <a:rPr lang="en-IN" dirty="0"/>
            </a:br>
            <a:r>
              <a:rPr lang="en-IN" dirty="0"/>
              <a:t>What is the variation across the Job Slot packages we sell? </a:t>
            </a:r>
            <a:endParaRPr lang="en-US" dirty="0"/>
          </a:p>
        </p:txBody>
      </p:sp>
    </p:spTree>
    <p:extLst>
      <p:ext uri="{BB962C8B-B14F-4D97-AF65-F5344CB8AC3E}">
        <p14:creationId xmlns:p14="http://schemas.microsoft.com/office/powerpoint/2010/main" val="1328354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014ACA-D2C5-4C80-8257-AC42094309E8}"/>
              </a:ext>
            </a:extLst>
          </p:cNvPr>
          <p:cNvSpPr>
            <a:spLocks noGrp="1"/>
          </p:cNvSpPr>
          <p:nvPr>
            <p:ph type="ctrTitle"/>
          </p:nvPr>
        </p:nvSpPr>
        <p:spPr>
          <a:xfrm>
            <a:off x="1452978" y="3908395"/>
            <a:ext cx="9144000" cy="2387600"/>
          </a:xfrm>
        </p:spPr>
        <p:txBody>
          <a:bodyPr>
            <a:noAutofit/>
          </a:bodyPr>
          <a:lstStyle/>
          <a:p>
            <a:r>
              <a:rPr lang="en-IN" sz="4000" dirty="0"/>
              <a:t>Based on the above plots, we can see that the logarithm (base 10) all of 2 metrics (Applications &amp; Marketplace Value Delivered) correlate well with our calculated performance metric.</a:t>
            </a:r>
            <a:br>
              <a:rPr lang="en-IN" sz="4000" dirty="0"/>
            </a:br>
            <a:r>
              <a:rPr lang="en-IN" sz="4000" dirty="0"/>
              <a:t>  </a:t>
            </a:r>
            <a:br>
              <a:rPr lang="en-IN" sz="4000" dirty="0"/>
            </a:br>
            <a:r>
              <a:rPr lang="en-IN" sz="4000" b="1" dirty="0"/>
              <a:t>Comparing all plots above, the performance metric seems to be something feasible that can be used to evaluate performance across customers!</a:t>
            </a:r>
            <a:r>
              <a:rPr lang="en-IN" sz="4000" dirty="0"/>
              <a:t> </a:t>
            </a:r>
            <a:endParaRPr lang="en-US" sz="4000" dirty="0"/>
          </a:p>
        </p:txBody>
      </p:sp>
    </p:spTree>
    <p:extLst>
      <p:ext uri="{BB962C8B-B14F-4D97-AF65-F5344CB8AC3E}">
        <p14:creationId xmlns:p14="http://schemas.microsoft.com/office/powerpoint/2010/main" val="792986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299D-607D-4AFC-942E-10AFC77F62C5}"/>
              </a:ext>
            </a:extLst>
          </p:cNvPr>
          <p:cNvSpPr>
            <a:spLocks noGrp="1"/>
          </p:cNvSpPr>
          <p:nvPr>
            <p:ph type="ctrTitle"/>
          </p:nvPr>
        </p:nvSpPr>
        <p:spPr>
          <a:xfrm>
            <a:off x="1524000" y="1894720"/>
            <a:ext cx="9144000" cy="2387600"/>
          </a:xfrm>
        </p:spPr>
        <p:txBody>
          <a:bodyPr>
            <a:normAutofit fontScale="90000"/>
          </a:bodyPr>
          <a:lstStyle/>
          <a:p>
            <a:r>
              <a:rPr lang="en-IN" b="1" dirty="0"/>
              <a:t>PART 2:  RETENTION ANALYSIS</a:t>
            </a:r>
            <a:br>
              <a:rPr lang="en-IN" b="1" dirty="0"/>
            </a:br>
            <a:r>
              <a:rPr lang="en-IN" dirty="0"/>
              <a:t> </a:t>
            </a:r>
            <a:endParaRPr lang="en-US" dirty="0"/>
          </a:p>
        </p:txBody>
      </p:sp>
    </p:spTree>
    <p:extLst>
      <p:ext uri="{BB962C8B-B14F-4D97-AF65-F5344CB8AC3E}">
        <p14:creationId xmlns:p14="http://schemas.microsoft.com/office/powerpoint/2010/main" val="3539661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299D-607D-4AFC-942E-10AFC77F62C5}"/>
              </a:ext>
            </a:extLst>
          </p:cNvPr>
          <p:cNvSpPr>
            <a:spLocks noGrp="1"/>
          </p:cNvSpPr>
          <p:nvPr>
            <p:ph type="ctrTitle"/>
          </p:nvPr>
        </p:nvSpPr>
        <p:spPr>
          <a:xfrm>
            <a:off x="1524000" y="3429000"/>
            <a:ext cx="9144000" cy="2387600"/>
          </a:xfrm>
        </p:spPr>
        <p:txBody>
          <a:bodyPr>
            <a:normAutofit fontScale="90000"/>
          </a:bodyPr>
          <a:lstStyle/>
          <a:p>
            <a:r>
              <a:rPr lang="en-IN" dirty="0"/>
              <a:t>What factor or combination of factors best predict likelihood to retain (i.e., Renewed = 1)? </a:t>
            </a:r>
            <a:br>
              <a:rPr lang="en-IN" dirty="0"/>
            </a:br>
            <a:br>
              <a:rPr lang="en-IN" dirty="0"/>
            </a:br>
            <a:r>
              <a:rPr lang="en-IN" dirty="0"/>
              <a:t>Which factors appear to have the greatest impact on retention?</a:t>
            </a:r>
            <a:endParaRPr lang="en-US" dirty="0"/>
          </a:p>
        </p:txBody>
      </p:sp>
    </p:spTree>
    <p:extLst>
      <p:ext uri="{BB962C8B-B14F-4D97-AF65-F5344CB8AC3E}">
        <p14:creationId xmlns:p14="http://schemas.microsoft.com/office/powerpoint/2010/main" val="3346061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1B9B32E-9D43-4CE6-A01C-FA1DCD72E810}"/>
              </a:ext>
            </a:extLst>
          </p:cNvPr>
          <p:cNvSpPr txBox="1"/>
          <p:nvPr/>
        </p:nvSpPr>
        <p:spPr>
          <a:xfrm>
            <a:off x="645161" y="1938248"/>
            <a:ext cx="3363974" cy="3415622"/>
          </a:xfrm>
          <a:prstGeom prst="rect">
            <a:avLst/>
          </a:prstGeom>
        </p:spPr>
        <p:txBody>
          <a:bodyPr vert="horz" lIns="91440" tIns="45720" rIns="91440" bIns="45720" rtlCol="0">
            <a:normAutofit/>
          </a:bodyPr>
          <a:lstStyle/>
          <a:p>
            <a:pPr algn="ctr">
              <a:lnSpc>
                <a:spcPct val="90000"/>
              </a:lnSpc>
              <a:spcAft>
                <a:spcPts val="600"/>
              </a:spcAft>
            </a:pPr>
            <a:r>
              <a:rPr lang="en-US" sz="2000" dirty="0">
                <a:solidFill>
                  <a:schemeClr val="bg1"/>
                </a:solidFill>
              </a:rPr>
              <a:t>Based on the correlation plot and the forward subset selection calculation results, we can conclude that the predictor variables being checked here are correlating well with the response variable (albeit to varying degrees).</a:t>
            </a:r>
          </a:p>
        </p:txBody>
      </p:sp>
      <p:pic>
        <p:nvPicPr>
          <p:cNvPr id="5" name="Picture 4">
            <a:extLst>
              <a:ext uri="{FF2B5EF4-FFF2-40B4-BE49-F238E27FC236}">
                <a16:creationId xmlns:a16="http://schemas.microsoft.com/office/drawing/2014/main" id="{2637FF03-0F08-4641-97FA-E738AF17F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6549" y="643467"/>
            <a:ext cx="5733196" cy="5410199"/>
          </a:xfrm>
          <a:prstGeom prst="rect">
            <a:avLst/>
          </a:prstGeom>
        </p:spPr>
      </p:pic>
    </p:spTree>
    <p:extLst>
      <p:ext uri="{BB962C8B-B14F-4D97-AF65-F5344CB8AC3E}">
        <p14:creationId xmlns:p14="http://schemas.microsoft.com/office/powerpoint/2010/main" val="1584056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5744A0-8A1B-4626-A5C3-7736E11A5870}"/>
              </a:ext>
            </a:extLst>
          </p:cNvPr>
          <p:cNvPicPr>
            <a:picLocks noChangeAspect="1"/>
          </p:cNvPicPr>
          <p:nvPr/>
        </p:nvPicPr>
        <p:blipFill>
          <a:blip r:embed="rId2"/>
          <a:stretch>
            <a:fillRect/>
          </a:stretch>
        </p:blipFill>
        <p:spPr>
          <a:xfrm>
            <a:off x="215738" y="469220"/>
            <a:ext cx="5714286" cy="5714286"/>
          </a:xfrm>
          <a:prstGeom prst="rect">
            <a:avLst/>
          </a:prstGeom>
        </p:spPr>
      </p:pic>
      <p:sp>
        <p:nvSpPr>
          <p:cNvPr id="6" name="TextBox 5">
            <a:extLst>
              <a:ext uri="{FF2B5EF4-FFF2-40B4-BE49-F238E27FC236}">
                <a16:creationId xmlns:a16="http://schemas.microsoft.com/office/drawing/2014/main" id="{2BAF5DB5-00D3-445B-990A-E0633CA049A2}"/>
              </a:ext>
            </a:extLst>
          </p:cNvPr>
          <p:cNvSpPr txBox="1"/>
          <p:nvPr/>
        </p:nvSpPr>
        <p:spPr>
          <a:xfrm>
            <a:off x="7567127" y="2575249"/>
            <a:ext cx="3890865" cy="1200329"/>
          </a:xfrm>
          <a:prstGeom prst="rect">
            <a:avLst/>
          </a:prstGeom>
          <a:noFill/>
        </p:spPr>
        <p:txBody>
          <a:bodyPr wrap="square" rtlCol="0">
            <a:spAutoFit/>
          </a:bodyPr>
          <a:lstStyle/>
          <a:p>
            <a:r>
              <a:rPr lang="en-US" dirty="0"/>
              <a:t>The factors Term Length and Number of Applications received seem to be the better indicators of contract renewal results.</a:t>
            </a:r>
          </a:p>
        </p:txBody>
      </p:sp>
    </p:spTree>
    <p:extLst>
      <p:ext uri="{BB962C8B-B14F-4D97-AF65-F5344CB8AC3E}">
        <p14:creationId xmlns:p14="http://schemas.microsoft.com/office/powerpoint/2010/main" val="3046269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EE9B1F-4425-4D6A-8E0E-C628996CDFBB}"/>
              </a:ext>
            </a:extLst>
          </p:cNvPr>
          <p:cNvPicPr>
            <a:picLocks noChangeAspect="1"/>
          </p:cNvPicPr>
          <p:nvPr/>
        </p:nvPicPr>
        <p:blipFill>
          <a:blip r:embed="rId2"/>
          <a:stretch>
            <a:fillRect/>
          </a:stretch>
        </p:blipFill>
        <p:spPr>
          <a:xfrm>
            <a:off x="0" y="195107"/>
            <a:ext cx="12192000" cy="6467785"/>
          </a:xfrm>
          <a:prstGeom prst="rect">
            <a:avLst/>
          </a:prstGeom>
        </p:spPr>
      </p:pic>
    </p:spTree>
    <p:extLst>
      <p:ext uri="{BB962C8B-B14F-4D97-AF65-F5344CB8AC3E}">
        <p14:creationId xmlns:p14="http://schemas.microsoft.com/office/powerpoint/2010/main" val="2724706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299D-607D-4AFC-942E-10AFC77F62C5}"/>
              </a:ext>
            </a:extLst>
          </p:cNvPr>
          <p:cNvSpPr>
            <a:spLocks noGrp="1"/>
          </p:cNvSpPr>
          <p:nvPr>
            <p:ph type="ctrTitle"/>
          </p:nvPr>
        </p:nvSpPr>
        <p:spPr>
          <a:xfrm>
            <a:off x="1524000" y="3429000"/>
            <a:ext cx="9144000" cy="2387600"/>
          </a:xfrm>
        </p:spPr>
        <p:txBody>
          <a:bodyPr>
            <a:normAutofit fontScale="90000"/>
          </a:bodyPr>
          <a:lstStyle/>
          <a:p>
            <a:r>
              <a:rPr lang="en-IN" dirty="0"/>
              <a:t>How well does your analysis in #3 predict retention?  </a:t>
            </a:r>
            <a:br>
              <a:rPr lang="en-IN" dirty="0"/>
            </a:br>
            <a:br>
              <a:rPr lang="en-IN" dirty="0"/>
            </a:br>
            <a:r>
              <a:rPr lang="en-IN" dirty="0"/>
              <a:t>What other factors might you want to investigate to see if they could improve your analysis?</a:t>
            </a:r>
            <a:endParaRPr lang="en-US" dirty="0"/>
          </a:p>
        </p:txBody>
      </p:sp>
    </p:spTree>
    <p:extLst>
      <p:ext uri="{BB962C8B-B14F-4D97-AF65-F5344CB8AC3E}">
        <p14:creationId xmlns:p14="http://schemas.microsoft.com/office/powerpoint/2010/main" val="2950248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1C7D06-4BD1-4440-B60D-DFB39F5FC630}"/>
              </a:ext>
            </a:extLst>
          </p:cNvPr>
          <p:cNvSpPr/>
          <p:nvPr/>
        </p:nvSpPr>
        <p:spPr>
          <a:xfrm>
            <a:off x="878889" y="943110"/>
            <a:ext cx="10697593" cy="4801314"/>
          </a:xfrm>
          <a:prstGeom prst="rect">
            <a:avLst/>
          </a:prstGeom>
        </p:spPr>
        <p:txBody>
          <a:bodyPr wrap="square">
            <a:spAutoFit/>
          </a:bodyPr>
          <a:lstStyle/>
          <a:p>
            <a:r>
              <a:rPr lang="en-IN" dirty="0"/>
              <a:t>Based on the confusion matrix for the tree model (which is the better amongst the three models (two logistic regression and one classification tree model) we fitted – see R markdown HTML output) we developed, we can see that it has -  </a:t>
            </a:r>
          </a:p>
          <a:p>
            <a:endParaRPr lang="en-IN" dirty="0"/>
          </a:p>
          <a:p>
            <a:endParaRPr lang="en-IN" dirty="0"/>
          </a:p>
          <a:p>
            <a:r>
              <a:rPr lang="en-IN" b="1" dirty="0"/>
              <a:t>Raw accuracy</a:t>
            </a:r>
            <a:r>
              <a:rPr lang="en-IN" dirty="0"/>
              <a:t> is 69.3%  </a:t>
            </a:r>
          </a:p>
          <a:p>
            <a:r>
              <a:rPr lang="en-IN" b="1" dirty="0"/>
              <a:t>Sensitivity</a:t>
            </a:r>
            <a:r>
              <a:rPr lang="en-IN" dirty="0"/>
              <a:t> = TP/(TP + FN) = 57/(57 + 39) = 57/96 = 0.594  i.e. 59.4%  </a:t>
            </a:r>
          </a:p>
          <a:p>
            <a:r>
              <a:rPr lang="en-IN" b="1" dirty="0"/>
              <a:t>Specificity</a:t>
            </a:r>
            <a:r>
              <a:rPr lang="en-IN" dirty="0"/>
              <a:t> = TN/(TN + FP) = 477/(477 + 197) = 477/674 = 70.8%  </a:t>
            </a:r>
          </a:p>
          <a:p>
            <a:endParaRPr lang="en-IN" dirty="0"/>
          </a:p>
          <a:p>
            <a:endParaRPr lang="en-IN" dirty="0"/>
          </a:p>
          <a:p>
            <a:r>
              <a:rPr lang="en-IN" i="1" dirty="0"/>
              <a:t>So, we can conclude that our classification tree model does a better job of predicting whether a contract will be renewed, compared to whether the contract will not be renewed.  </a:t>
            </a:r>
          </a:p>
          <a:p>
            <a:endParaRPr lang="en-IN" dirty="0"/>
          </a:p>
          <a:p>
            <a:endParaRPr lang="en-IN" dirty="0"/>
          </a:p>
          <a:p>
            <a:r>
              <a:rPr lang="en-IN" i="1" dirty="0"/>
              <a:t>Also, we might want to figure out what impact factors like job industry, job roles being posted, the employer's attractiveness to the job applicants etc. have on the renewal of contracts that are being posted - see if there is some correlation between those variables! </a:t>
            </a:r>
            <a:endParaRPr lang="en-US" i="1" dirty="0"/>
          </a:p>
        </p:txBody>
      </p:sp>
    </p:spTree>
    <p:extLst>
      <p:ext uri="{BB962C8B-B14F-4D97-AF65-F5344CB8AC3E}">
        <p14:creationId xmlns:p14="http://schemas.microsoft.com/office/powerpoint/2010/main" val="1726038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299D-607D-4AFC-942E-10AFC77F62C5}"/>
              </a:ext>
            </a:extLst>
          </p:cNvPr>
          <p:cNvSpPr>
            <a:spLocks noGrp="1"/>
          </p:cNvSpPr>
          <p:nvPr>
            <p:ph type="ctrTitle"/>
          </p:nvPr>
        </p:nvSpPr>
        <p:spPr>
          <a:xfrm>
            <a:off x="1524000" y="2860829"/>
            <a:ext cx="9144000" cy="2387600"/>
          </a:xfrm>
        </p:spPr>
        <p:txBody>
          <a:bodyPr>
            <a:normAutofit fontScale="90000"/>
          </a:bodyPr>
          <a:lstStyle/>
          <a:p>
            <a:r>
              <a:rPr lang="en-IN" dirty="0"/>
              <a:t>Based on your analysis, what modifications would you recommend we make to our ad platform algorithm to improve retention?</a:t>
            </a:r>
            <a:endParaRPr lang="en-US" dirty="0"/>
          </a:p>
        </p:txBody>
      </p:sp>
    </p:spTree>
    <p:extLst>
      <p:ext uri="{BB962C8B-B14F-4D97-AF65-F5344CB8AC3E}">
        <p14:creationId xmlns:p14="http://schemas.microsoft.com/office/powerpoint/2010/main" val="1749843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4AD95A-2A6F-425E-AE64-17DFDA88BBF8}"/>
              </a:ext>
            </a:extLst>
          </p:cNvPr>
          <p:cNvSpPr/>
          <p:nvPr/>
        </p:nvSpPr>
        <p:spPr>
          <a:xfrm>
            <a:off x="1091953" y="861133"/>
            <a:ext cx="10138299" cy="4524315"/>
          </a:xfrm>
          <a:prstGeom prst="rect">
            <a:avLst/>
          </a:prstGeom>
        </p:spPr>
        <p:txBody>
          <a:bodyPr wrap="square">
            <a:spAutoFit/>
          </a:bodyPr>
          <a:lstStyle/>
          <a:p>
            <a:r>
              <a:rPr lang="en-IN" sz="2400" b="1" i="1" dirty="0"/>
              <a:t>Based on my analysis, I can say that the Term length of the contract and the Number of slots being offered play a huge role in determining whether a contract is renewed or not.</a:t>
            </a:r>
          </a:p>
          <a:p>
            <a:endParaRPr lang="en-IN" sz="2400" dirty="0"/>
          </a:p>
          <a:p>
            <a:r>
              <a:rPr lang="en-IN" sz="2400" dirty="0"/>
              <a:t>   </a:t>
            </a:r>
          </a:p>
          <a:p>
            <a:endParaRPr lang="en-IN" sz="2400" dirty="0"/>
          </a:p>
          <a:p>
            <a:endParaRPr lang="en-IN" sz="2400" dirty="0"/>
          </a:p>
          <a:p>
            <a:endParaRPr lang="en-IN" sz="2400" dirty="0"/>
          </a:p>
          <a:p>
            <a:endParaRPr lang="en-IN" sz="2400" dirty="0"/>
          </a:p>
          <a:p>
            <a:r>
              <a:rPr lang="en-IN" sz="2400" b="1" i="1" dirty="0"/>
              <a:t>Glassdoor should try to sell more contracts that are one year (365 days in terms of duration) and focus on assessing which packages are renewed more (compare the number of slots being offered per package)!</a:t>
            </a:r>
            <a:endParaRPr lang="en-US" sz="2400" b="1" i="1" dirty="0"/>
          </a:p>
        </p:txBody>
      </p:sp>
      <p:sp>
        <p:nvSpPr>
          <p:cNvPr id="5" name="TextBox 4">
            <a:extLst>
              <a:ext uri="{FF2B5EF4-FFF2-40B4-BE49-F238E27FC236}">
                <a16:creationId xmlns:a16="http://schemas.microsoft.com/office/drawing/2014/main" id="{BA11892D-E054-4874-BBF6-A059C6EC9668}"/>
              </a:ext>
            </a:extLst>
          </p:cNvPr>
          <p:cNvSpPr txBox="1"/>
          <p:nvPr/>
        </p:nvSpPr>
        <p:spPr>
          <a:xfrm>
            <a:off x="843379" y="6356412"/>
            <a:ext cx="10582182" cy="372862"/>
          </a:xfrm>
          <a:prstGeom prst="rect">
            <a:avLst/>
          </a:prstGeom>
          <a:noFill/>
        </p:spPr>
        <p:txBody>
          <a:bodyPr wrap="square" rtlCol="0">
            <a:spAutoFit/>
          </a:bodyPr>
          <a:lstStyle/>
          <a:p>
            <a:pPr algn="ctr"/>
            <a:r>
              <a:rPr lang="en-US" dirty="0">
                <a:solidFill>
                  <a:srgbClr val="FF0000"/>
                </a:solidFill>
              </a:rPr>
              <a:t>Please see the output of the R Markdown HTML for better insights into my analysis!</a:t>
            </a:r>
          </a:p>
        </p:txBody>
      </p:sp>
    </p:spTree>
    <p:extLst>
      <p:ext uri="{BB962C8B-B14F-4D97-AF65-F5344CB8AC3E}">
        <p14:creationId xmlns:p14="http://schemas.microsoft.com/office/powerpoint/2010/main" val="996714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75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2C2B83-39F8-4E16-9507-C523B4FA112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IN" sz="2600">
                <a:solidFill>
                  <a:srgbClr val="FFFFFF"/>
                </a:solidFill>
              </a:rPr>
              <a:t>What does the distribution of pricing look like?</a:t>
            </a:r>
            <a:endParaRPr lang="en-US" sz="2600">
              <a:solidFill>
                <a:srgbClr val="FFFFFF"/>
              </a:solidFill>
            </a:endParaRPr>
          </a:p>
        </p:txBody>
      </p:sp>
      <p:pic>
        <p:nvPicPr>
          <p:cNvPr id="3" name="Picture 2">
            <a:extLst>
              <a:ext uri="{FF2B5EF4-FFF2-40B4-BE49-F238E27FC236}">
                <a16:creationId xmlns:a16="http://schemas.microsoft.com/office/drawing/2014/main" id="{2870BC20-93C3-43A0-8FB0-AE980843E2A3}"/>
              </a:ext>
            </a:extLst>
          </p:cNvPr>
          <p:cNvPicPr>
            <a:picLocks noChangeAspect="1"/>
          </p:cNvPicPr>
          <p:nvPr/>
        </p:nvPicPr>
        <p:blipFill>
          <a:blip r:embed="rId2"/>
          <a:stretch>
            <a:fillRect/>
          </a:stretch>
        </p:blipFill>
        <p:spPr>
          <a:xfrm>
            <a:off x="3489649" y="0"/>
            <a:ext cx="8702351" cy="5477069"/>
          </a:xfrm>
          <a:prstGeom prst="rect">
            <a:avLst/>
          </a:prstGeom>
        </p:spPr>
      </p:pic>
      <p:sp>
        <p:nvSpPr>
          <p:cNvPr id="5" name="TextBox 4">
            <a:extLst>
              <a:ext uri="{FF2B5EF4-FFF2-40B4-BE49-F238E27FC236}">
                <a16:creationId xmlns:a16="http://schemas.microsoft.com/office/drawing/2014/main" id="{7E94E31C-4DC1-460C-BD95-BDC06B7CCB1E}"/>
              </a:ext>
            </a:extLst>
          </p:cNvPr>
          <p:cNvSpPr txBox="1"/>
          <p:nvPr/>
        </p:nvSpPr>
        <p:spPr>
          <a:xfrm>
            <a:off x="2705878" y="5598366"/>
            <a:ext cx="9125338" cy="1200329"/>
          </a:xfrm>
          <a:prstGeom prst="rect">
            <a:avLst/>
          </a:prstGeom>
          <a:noFill/>
        </p:spPr>
        <p:txBody>
          <a:bodyPr wrap="square" rtlCol="0">
            <a:spAutoFit/>
          </a:bodyPr>
          <a:lstStyle/>
          <a:p>
            <a:r>
              <a:rPr lang="en-IN" dirty="0"/>
              <a:t>Based on the above distribution, we can conclude that most contracts cost around $17,096.5 (median). Also, the mean price per package is $22,367.55 - but this is higher because of outliers present in the data (for example, one package was sold for $2,73,870 : which ends up skewing the mean calculation).</a:t>
            </a:r>
            <a:endParaRPr lang="en-US" dirty="0"/>
          </a:p>
        </p:txBody>
      </p:sp>
    </p:spTree>
    <p:extLst>
      <p:ext uri="{BB962C8B-B14F-4D97-AF65-F5344CB8AC3E}">
        <p14:creationId xmlns:p14="http://schemas.microsoft.com/office/powerpoint/2010/main" val="3063729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75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2C2B83-39F8-4E16-9507-C523B4FA112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fontScale="90000"/>
          </a:bodyPr>
          <a:lstStyle/>
          <a:p>
            <a:pPr algn="ctr"/>
            <a:r>
              <a:rPr lang="en-IN" sz="2600" dirty="0">
                <a:solidFill>
                  <a:srgbClr val="FFFFFF"/>
                </a:solidFill>
              </a:rPr>
              <a:t>What packages are most popular, based on the number of slots?</a:t>
            </a:r>
            <a:endParaRPr lang="en-US" sz="2600" dirty="0">
              <a:solidFill>
                <a:srgbClr val="FFFFFF"/>
              </a:solidFill>
            </a:endParaRPr>
          </a:p>
        </p:txBody>
      </p:sp>
      <p:sp>
        <p:nvSpPr>
          <p:cNvPr id="5" name="TextBox 4">
            <a:extLst>
              <a:ext uri="{FF2B5EF4-FFF2-40B4-BE49-F238E27FC236}">
                <a16:creationId xmlns:a16="http://schemas.microsoft.com/office/drawing/2014/main" id="{7E94E31C-4DC1-460C-BD95-BDC06B7CCB1E}"/>
              </a:ext>
            </a:extLst>
          </p:cNvPr>
          <p:cNvSpPr txBox="1"/>
          <p:nvPr/>
        </p:nvSpPr>
        <p:spPr>
          <a:xfrm>
            <a:off x="2705878" y="5598366"/>
            <a:ext cx="9125338" cy="646331"/>
          </a:xfrm>
          <a:prstGeom prst="rect">
            <a:avLst/>
          </a:prstGeom>
          <a:noFill/>
        </p:spPr>
        <p:txBody>
          <a:bodyPr wrap="square" rtlCol="0">
            <a:spAutoFit/>
          </a:bodyPr>
          <a:lstStyle/>
          <a:p>
            <a:r>
              <a:rPr lang="en-IN" dirty="0"/>
              <a:t>The packages with 25 and 15 slots are most popular, with 891 and 873 contracts being signed respectively for those categories.</a:t>
            </a:r>
            <a:endParaRPr lang="en-US" dirty="0"/>
          </a:p>
        </p:txBody>
      </p:sp>
      <p:pic>
        <p:nvPicPr>
          <p:cNvPr id="4" name="Picture 3">
            <a:extLst>
              <a:ext uri="{FF2B5EF4-FFF2-40B4-BE49-F238E27FC236}">
                <a16:creationId xmlns:a16="http://schemas.microsoft.com/office/drawing/2014/main" id="{4A7B3458-27BC-4935-928B-07E0583CB5F1}"/>
              </a:ext>
            </a:extLst>
          </p:cNvPr>
          <p:cNvPicPr>
            <a:picLocks noChangeAspect="1"/>
          </p:cNvPicPr>
          <p:nvPr/>
        </p:nvPicPr>
        <p:blipFill>
          <a:blip r:embed="rId2"/>
          <a:stretch>
            <a:fillRect/>
          </a:stretch>
        </p:blipFill>
        <p:spPr>
          <a:xfrm>
            <a:off x="3504888" y="37449"/>
            <a:ext cx="8687112" cy="5383637"/>
          </a:xfrm>
          <a:prstGeom prst="rect">
            <a:avLst/>
          </a:prstGeom>
        </p:spPr>
      </p:pic>
    </p:spTree>
    <p:extLst>
      <p:ext uri="{BB962C8B-B14F-4D97-AF65-F5344CB8AC3E}">
        <p14:creationId xmlns:p14="http://schemas.microsoft.com/office/powerpoint/2010/main" val="270258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75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2C2B83-39F8-4E16-9507-C523B4FA112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IN" sz="2600" dirty="0">
                <a:solidFill>
                  <a:srgbClr val="FFFFFF"/>
                </a:solidFill>
              </a:rPr>
              <a:t>How does term length vary?</a:t>
            </a:r>
            <a:endParaRPr lang="en-US" sz="2600" dirty="0">
              <a:solidFill>
                <a:srgbClr val="FFFFFF"/>
              </a:solidFill>
            </a:endParaRPr>
          </a:p>
        </p:txBody>
      </p:sp>
      <p:sp>
        <p:nvSpPr>
          <p:cNvPr id="5" name="TextBox 4">
            <a:extLst>
              <a:ext uri="{FF2B5EF4-FFF2-40B4-BE49-F238E27FC236}">
                <a16:creationId xmlns:a16="http://schemas.microsoft.com/office/drawing/2014/main" id="{7E94E31C-4DC1-460C-BD95-BDC06B7CCB1E}"/>
              </a:ext>
            </a:extLst>
          </p:cNvPr>
          <p:cNvSpPr txBox="1"/>
          <p:nvPr/>
        </p:nvSpPr>
        <p:spPr>
          <a:xfrm>
            <a:off x="2705878" y="5598366"/>
            <a:ext cx="9125338" cy="923330"/>
          </a:xfrm>
          <a:prstGeom prst="rect">
            <a:avLst/>
          </a:prstGeom>
          <a:noFill/>
        </p:spPr>
        <p:txBody>
          <a:bodyPr wrap="square" rtlCol="0">
            <a:spAutoFit/>
          </a:bodyPr>
          <a:lstStyle/>
          <a:p>
            <a:r>
              <a:rPr lang="en-IN" dirty="0"/>
              <a:t>As we can see here, the overwhelming </a:t>
            </a:r>
            <a:r>
              <a:rPr lang="en-IN" dirty="0" err="1"/>
              <a:t>favorite</a:t>
            </a:r>
            <a:r>
              <a:rPr lang="en-IN" dirty="0"/>
              <a:t> amongst contracts is the one with 1 year term (duration of 365 days). Out of the total contracts (3078) in this dataset, 2133 contracts are signed for a duration of 1 year - which is 69%.</a:t>
            </a:r>
            <a:endParaRPr lang="en-US" dirty="0"/>
          </a:p>
        </p:txBody>
      </p:sp>
      <p:pic>
        <p:nvPicPr>
          <p:cNvPr id="3" name="Picture 2">
            <a:extLst>
              <a:ext uri="{FF2B5EF4-FFF2-40B4-BE49-F238E27FC236}">
                <a16:creationId xmlns:a16="http://schemas.microsoft.com/office/drawing/2014/main" id="{4C46E2FA-AFEC-4B6A-969F-A761920476C6}"/>
              </a:ext>
            </a:extLst>
          </p:cNvPr>
          <p:cNvPicPr>
            <a:picLocks noChangeAspect="1"/>
          </p:cNvPicPr>
          <p:nvPr/>
        </p:nvPicPr>
        <p:blipFill>
          <a:blip r:embed="rId2"/>
          <a:stretch>
            <a:fillRect/>
          </a:stretch>
        </p:blipFill>
        <p:spPr>
          <a:xfrm>
            <a:off x="3545588" y="28123"/>
            <a:ext cx="8646411" cy="5115563"/>
          </a:xfrm>
          <a:prstGeom prst="rect">
            <a:avLst/>
          </a:prstGeom>
        </p:spPr>
      </p:pic>
    </p:spTree>
    <p:extLst>
      <p:ext uri="{BB962C8B-B14F-4D97-AF65-F5344CB8AC3E}">
        <p14:creationId xmlns:p14="http://schemas.microsoft.com/office/powerpoint/2010/main" val="1968861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014ACA-D2C5-4C80-8257-AC42094309E8}"/>
              </a:ext>
            </a:extLst>
          </p:cNvPr>
          <p:cNvSpPr>
            <a:spLocks noGrp="1"/>
          </p:cNvSpPr>
          <p:nvPr>
            <p:ph type="ctrTitle"/>
          </p:nvPr>
        </p:nvSpPr>
        <p:spPr>
          <a:xfrm>
            <a:off x="1452978" y="3429000"/>
            <a:ext cx="9144000" cy="2387600"/>
          </a:xfrm>
        </p:spPr>
        <p:txBody>
          <a:bodyPr>
            <a:normAutofit fontScale="90000"/>
          </a:bodyPr>
          <a:lstStyle/>
          <a:p>
            <a:r>
              <a:rPr lang="en-IN" b="1" dirty="0"/>
              <a:t>PART 1:  JOB SLOT SALES AND PERFORMANCE DISTRIBUTION</a:t>
            </a:r>
            <a:br>
              <a:rPr lang="en-IN" dirty="0"/>
            </a:br>
            <a:br>
              <a:rPr lang="en-IN" dirty="0"/>
            </a:br>
            <a:r>
              <a:rPr lang="en-IN" dirty="0"/>
              <a:t>What metrics should we use to compare delivery performance across customers?  How does performance vary in terms of:</a:t>
            </a:r>
            <a:endParaRPr lang="en-US" dirty="0"/>
          </a:p>
        </p:txBody>
      </p:sp>
    </p:spTree>
    <p:extLst>
      <p:ext uri="{BB962C8B-B14F-4D97-AF65-F5344CB8AC3E}">
        <p14:creationId xmlns:p14="http://schemas.microsoft.com/office/powerpoint/2010/main" val="110830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014ACA-D2C5-4C80-8257-AC42094309E8}"/>
              </a:ext>
            </a:extLst>
          </p:cNvPr>
          <p:cNvSpPr>
            <a:spLocks noGrp="1"/>
          </p:cNvSpPr>
          <p:nvPr>
            <p:ph type="ctrTitle"/>
          </p:nvPr>
        </p:nvSpPr>
        <p:spPr>
          <a:xfrm>
            <a:off x="1452978" y="3908395"/>
            <a:ext cx="9144000" cy="2387600"/>
          </a:xfrm>
        </p:spPr>
        <p:txBody>
          <a:bodyPr>
            <a:normAutofit fontScale="90000"/>
          </a:bodyPr>
          <a:lstStyle/>
          <a:p>
            <a:r>
              <a:rPr lang="en-US" dirty="0"/>
              <a:t>We use the following performance metric to assess our business –</a:t>
            </a:r>
            <a:br>
              <a:rPr lang="en-US" dirty="0"/>
            </a:br>
            <a:br>
              <a:rPr lang="en-US" dirty="0"/>
            </a:br>
            <a:r>
              <a:rPr lang="en-IN" b="1" dirty="0"/>
              <a:t>Performance Metric</a:t>
            </a:r>
            <a:r>
              <a:rPr lang="en-IN" dirty="0"/>
              <a:t> = Number of applications / (Number of Slots per contract * Contract Length / 365)</a:t>
            </a:r>
            <a:endParaRPr lang="en-US" dirty="0"/>
          </a:p>
        </p:txBody>
      </p:sp>
    </p:spTree>
    <p:extLst>
      <p:ext uri="{BB962C8B-B14F-4D97-AF65-F5344CB8AC3E}">
        <p14:creationId xmlns:p14="http://schemas.microsoft.com/office/powerpoint/2010/main" val="189403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C2B83-39F8-4E16-9507-C523B4FA112F}"/>
              </a:ext>
            </a:extLst>
          </p:cNvPr>
          <p:cNvSpPr>
            <a:spLocks noGrp="1"/>
          </p:cNvSpPr>
          <p:nvPr>
            <p:ph type="title"/>
          </p:nvPr>
        </p:nvSpPr>
        <p:spPr>
          <a:xfrm>
            <a:off x="6109498" y="908344"/>
            <a:ext cx="5244301" cy="1538130"/>
          </a:xfrm>
          <a:prstGeom prst="ellipse">
            <a:avLst/>
          </a:prstGeom>
        </p:spPr>
        <p:txBody>
          <a:bodyPr vert="horz" lIns="91440" tIns="45720" rIns="91440" bIns="45720" rtlCol="0" anchor="ctr">
            <a:normAutofit/>
          </a:bodyPr>
          <a:lstStyle/>
          <a:p>
            <a:r>
              <a:rPr lang="en-US" sz="2400"/>
              <a:t>How does performance vary in terms of application metrics?</a:t>
            </a:r>
          </a:p>
        </p:txBody>
      </p:sp>
      <p:sp>
        <p:nvSpPr>
          <p:cNvPr id="10" name="Freeform 6">
            <a:extLst>
              <a:ext uri="{FF2B5EF4-FFF2-40B4-BE49-F238E27FC236}">
                <a16:creationId xmlns:a16="http://schemas.microsoft.com/office/drawing/2014/main" id="{B6C29DB0-17E9-42FF-986E-0B7F493F4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6">
            <a:extLst>
              <a:ext uri="{FF2B5EF4-FFF2-40B4-BE49-F238E27FC236}">
                <a16:creationId xmlns:a16="http://schemas.microsoft.com/office/drawing/2014/main" id="{115AD956-A5B6-4760-B8B2-11E2DF6B0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pic>
        <p:nvPicPr>
          <p:cNvPr id="4" name="Picture 3">
            <a:extLst>
              <a:ext uri="{FF2B5EF4-FFF2-40B4-BE49-F238E27FC236}">
                <a16:creationId xmlns:a16="http://schemas.microsoft.com/office/drawing/2014/main" id="{D3255C0F-5870-4834-9053-92B58A239870}"/>
              </a:ext>
            </a:extLst>
          </p:cNvPr>
          <p:cNvPicPr>
            <a:picLocks noChangeAspect="1"/>
          </p:cNvPicPr>
          <p:nvPr/>
        </p:nvPicPr>
        <p:blipFill>
          <a:blip r:embed="rId2"/>
          <a:stretch>
            <a:fillRect/>
          </a:stretch>
        </p:blipFill>
        <p:spPr>
          <a:xfrm>
            <a:off x="1231641" y="1515491"/>
            <a:ext cx="3750906" cy="3818424"/>
          </a:xfrm>
          <a:prstGeom prst="rect">
            <a:avLst/>
          </a:prstGeom>
        </p:spPr>
      </p:pic>
      <p:sp>
        <p:nvSpPr>
          <p:cNvPr id="5" name="TextBox 4">
            <a:extLst>
              <a:ext uri="{FF2B5EF4-FFF2-40B4-BE49-F238E27FC236}">
                <a16:creationId xmlns:a16="http://schemas.microsoft.com/office/drawing/2014/main" id="{7E94E31C-4DC1-460C-BD95-BDC06B7CCB1E}"/>
              </a:ext>
            </a:extLst>
          </p:cNvPr>
          <p:cNvSpPr txBox="1"/>
          <p:nvPr/>
        </p:nvSpPr>
        <p:spPr>
          <a:xfrm>
            <a:off x="5911158" y="3656776"/>
            <a:ext cx="5383652" cy="1538130"/>
          </a:xfrm>
          <a:prstGeom prst="rect">
            <a:avLst/>
          </a:prstGeom>
        </p:spPr>
        <p:txBody>
          <a:bodyPr vert="horz" lIns="91440" tIns="45720" rIns="91440" bIns="45720" rtlCol="0">
            <a:normAutofit/>
          </a:bodyPr>
          <a:lstStyle/>
          <a:p>
            <a:pPr algn="ctr">
              <a:lnSpc>
                <a:spcPct val="90000"/>
              </a:lnSpc>
              <a:spcAft>
                <a:spcPts val="600"/>
              </a:spcAft>
            </a:pPr>
            <a:r>
              <a:rPr lang="en-IN" sz="2400" i="1" dirty="0"/>
              <a:t>The relationship between the performance metric and number of appears to be decidedly non-linear - i.e. exponential in nature.</a:t>
            </a:r>
            <a:endParaRPr lang="en-US" sz="2400" i="1" dirty="0"/>
          </a:p>
        </p:txBody>
      </p:sp>
    </p:spTree>
    <p:extLst>
      <p:ext uri="{BB962C8B-B14F-4D97-AF65-F5344CB8AC3E}">
        <p14:creationId xmlns:p14="http://schemas.microsoft.com/office/powerpoint/2010/main" val="3894184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C2B83-39F8-4E16-9507-C523B4FA112F}"/>
              </a:ext>
            </a:extLst>
          </p:cNvPr>
          <p:cNvSpPr>
            <a:spLocks noGrp="1"/>
          </p:cNvSpPr>
          <p:nvPr>
            <p:ph type="title"/>
          </p:nvPr>
        </p:nvSpPr>
        <p:spPr>
          <a:xfrm>
            <a:off x="6109498" y="908344"/>
            <a:ext cx="5244301" cy="1538130"/>
          </a:xfrm>
          <a:prstGeom prst="ellipse">
            <a:avLst/>
          </a:prstGeom>
        </p:spPr>
        <p:txBody>
          <a:bodyPr vert="horz" lIns="91440" tIns="45720" rIns="91440" bIns="45720" rtlCol="0" anchor="ctr">
            <a:normAutofit/>
          </a:bodyPr>
          <a:lstStyle/>
          <a:p>
            <a:r>
              <a:rPr lang="en-US" sz="2400" dirty="0"/>
              <a:t>How does performance vary in terms of cost?</a:t>
            </a:r>
          </a:p>
        </p:txBody>
      </p:sp>
      <p:sp>
        <p:nvSpPr>
          <p:cNvPr id="10" name="Freeform 6">
            <a:extLst>
              <a:ext uri="{FF2B5EF4-FFF2-40B4-BE49-F238E27FC236}">
                <a16:creationId xmlns:a16="http://schemas.microsoft.com/office/drawing/2014/main" id="{B6C29DB0-17E9-42FF-986E-0B7F493F4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6">
            <a:extLst>
              <a:ext uri="{FF2B5EF4-FFF2-40B4-BE49-F238E27FC236}">
                <a16:creationId xmlns:a16="http://schemas.microsoft.com/office/drawing/2014/main" id="{115AD956-A5B6-4760-B8B2-11E2DF6B0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5" name="TextBox 4">
            <a:extLst>
              <a:ext uri="{FF2B5EF4-FFF2-40B4-BE49-F238E27FC236}">
                <a16:creationId xmlns:a16="http://schemas.microsoft.com/office/drawing/2014/main" id="{7E94E31C-4DC1-460C-BD95-BDC06B7CCB1E}"/>
              </a:ext>
            </a:extLst>
          </p:cNvPr>
          <p:cNvSpPr txBox="1"/>
          <p:nvPr/>
        </p:nvSpPr>
        <p:spPr>
          <a:xfrm>
            <a:off x="5911158" y="3656776"/>
            <a:ext cx="5383652" cy="1538130"/>
          </a:xfrm>
          <a:prstGeom prst="rect">
            <a:avLst/>
          </a:prstGeom>
        </p:spPr>
        <p:txBody>
          <a:bodyPr vert="horz" lIns="91440" tIns="45720" rIns="91440" bIns="45720" rtlCol="0">
            <a:normAutofit/>
          </a:bodyPr>
          <a:lstStyle/>
          <a:p>
            <a:pPr algn="ctr">
              <a:lnSpc>
                <a:spcPct val="90000"/>
              </a:lnSpc>
              <a:spcAft>
                <a:spcPts val="600"/>
              </a:spcAft>
            </a:pPr>
            <a:r>
              <a:rPr lang="en-IN" sz="2400" i="1" dirty="0"/>
              <a:t>Here, the relationship between the performance metric and Price Paid is not to clear. It is hard to spot a trend here.</a:t>
            </a:r>
            <a:endParaRPr lang="en-US" sz="2400" i="1" dirty="0"/>
          </a:p>
        </p:txBody>
      </p:sp>
      <p:pic>
        <p:nvPicPr>
          <p:cNvPr id="3" name="Picture 2">
            <a:extLst>
              <a:ext uri="{FF2B5EF4-FFF2-40B4-BE49-F238E27FC236}">
                <a16:creationId xmlns:a16="http://schemas.microsoft.com/office/drawing/2014/main" id="{2F533ACF-F0EA-4F24-9734-BF9296C0F355}"/>
              </a:ext>
            </a:extLst>
          </p:cNvPr>
          <p:cNvPicPr>
            <a:picLocks noChangeAspect="1"/>
          </p:cNvPicPr>
          <p:nvPr/>
        </p:nvPicPr>
        <p:blipFill>
          <a:blip r:embed="rId2"/>
          <a:stretch>
            <a:fillRect/>
          </a:stretch>
        </p:blipFill>
        <p:spPr>
          <a:xfrm>
            <a:off x="1189656" y="1348047"/>
            <a:ext cx="3858205" cy="4161905"/>
          </a:xfrm>
          <a:prstGeom prst="rect">
            <a:avLst/>
          </a:prstGeom>
        </p:spPr>
      </p:pic>
    </p:spTree>
    <p:extLst>
      <p:ext uri="{BB962C8B-B14F-4D97-AF65-F5344CB8AC3E}">
        <p14:creationId xmlns:p14="http://schemas.microsoft.com/office/powerpoint/2010/main" val="658853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C2B83-39F8-4E16-9507-C523B4FA112F}"/>
              </a:ext>
            </a:extLst>
          </p:cNvPr>
          <p:cNvSpPr>
            <a:spLocks noGrp="1"/>
          </p:cNvSpPr>
          <p:nvPr>
            <p:ph type="title"/>
          </p:nvPr>
        </p:nvSpPr>
        <p:spPr>
          <a:xfrm>
            <a:off x="6109498" y="908344"/>
            <a:ext cx="5244301" cy="1538130"/>
          </a:xfrm>
          <a:prstGeom prst="ellipse">
            <a:avLst/>
          </a:prstGeom>
        </p:spPr>
        <p:txBody>
          <a:bodyPr vert="horz" lIns="91440" tIns="45720" rIns="91440" bIns="45720" rtlCol="0" anchor="ctr">
            <a:normAutofit/>
          </a:bodyPr>
          <a:lstStyle/>
          <a:p>
            <a:r>
              <a:rPr lang="en-US" sz="2400" dirty="0"/>
              <a:t>How does performance vary in terms of marketplace value?</a:t>
            </a:r>
          </a:p>
        </p:txBody>
      </p:sp>
      <p:sp>
        <p:nvSpPr>
          <p:cNvPr id="10" name="Freeform 6">
            <a:extLst>
              <a:ext uri="{FF2B5EF4-FFF2-40B4-BE49-F238E27FC236}">
                <a16:creationId xmlns:a16="http://schemas.microsoft.com/office/drawing/2014/main" id="{B6C29DB0-17E9-42FF-986E-0B7F493F4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6">
            <a:extLst>
              <a:ext uri="{FF2B5EF4-FFF2-40B4-BE49-F238E27FC236}">
                <a16:creationId xmlns:a16="http://schemas.microsoft.com/office/drawing/2014/main" id="{115AD956-A5B6-4760-B8B2-11E2DF6B0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5" name="TextBox 4">
            <a:extLst>
              <a:ext uri="{FF2B5EF4-FFF2-40B4-BE49-F238E27FC236}">
                <a16:creationId xmlns:a16="http://schemas.microsoft.com/office/drawing/2014/main" id="{7E94E31C-4DC1-460C-BD95-BDC06B7CCB1E}"/>
              </a:ext>
            </a:extLst>
          </p:cNvPr>
          <p:cNvSpPr txBox="1"/>
          <p:nvPr/>
        </p:nvSpPr>
        <p:spPr>
          <a:xfrm>
            <a:off x="5911158" y="3656776"/>
            <a:ext cx="5383652" cy="1538130"/>
          </a:xfrm>
          <a:prstGeom prst="rect">
            <a:avLst/>
          </a:prstGeom>
        </p:spPr>
        <p:txBody>
          <a:bodyPr vert="horz" lIns="91440" tIns="45720" rIns="91440" bIns="45720" rtlCol="0">
            <a:normAutofit/>
          </a:bodyPr>
          <a:lstStyle/>
          <a:p>
            <a:pPr algn="ctr">
              <a:lnSpc>
                <a:spcPct val="90000"/>
              </a:lnSpc>
              <a:spcAft>
                <a:spcPts val="600"/>
              </a:spcAft>
            </a:pPr>
            <a:r>
              <a:rPr lang="en-IN" sz="2400" i="1" dirty="0"/>
              <a:t>The relationship here, appears to be non-linear again - and looks like it is exponential in nature.</a:t>
            </a:r>
            <a:endParaRPr lang="en-US" sz="2400" i="1" dirty="0"/>
          </a:p>
        </p:txBody>
      </p:sp>
      <p:pic>
        <p:nvPicPr>
          <p:cNvPr id="4" name="Picture 3">
            <a:extLst>
              <a:ext uri="{FF2B5EF4-FFF2-40B4-BE49-F238E27FC236}">
                <a16:creationId xmlns:a16="http://schemas.microsoft.com/office/drawing/2014/main" id="{D29D8E5B-D46F-4432-8AEB-47225EF20B41}"/>
              </a:ext>
            </a:extLst>
          </p:cNvPr>
          <p:cNvPicPr>
            <a:picLocks noChangeAspect="1"/>
          </p:cNvPicPr>
          <p:nvPr/>
        </p:nvPicPr>
        <p:blipFill>
          <a:blip r:embed="rId2"/>
          <a:stretch>
            <a:fillRect/>
          </a:stretch>
        </p:blipFill>
        <p:spPr>
          <a:xfrm>
            <a:off x="1189656" y="1348047"/>
            <a:ext cx="3843983" cy="4161905"/>
          </a:xfrm>
          <a:prstGeom prst="rect">
            <a:avLst/>
          </a:prstGeom>
        </p:spPr>
      </p:pic>
    </p:spTree>
    <p:extLst>
      <p:ext uri="{BB962C8B-B14F-4D97-AF65-F5344CB8AC3E}">
        <p14:creationId xmlns:p14="http://schemas.microsoft.com/office/powerpoint/2010/main" val="3241063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708</Words>
  <Application>Microsoft Office PowerPoint</Application>
  <PresentationFormat>Widescreen</PresentationFormat>
  <Paragraphs>43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PART 1:  JOB SLOT SALES AND PERFORMANCE DISTRIBUTION  What is the variation across the Job Slot packages we sell? </vt:lpstr>
      <vt:lpstr>What does the distribution of pricing look like?</vt:lpstr>
      <vt:lpstr>What packages are most popular, based on the number of slots?</vt:lpstr>
      <vt:lpstr>How does term length vary?</vt:lpstr>
      <vt:lpstr>PART 1:  JOB SLOT SALES AND PERFORMANCE DISTRIBUTION  What metrics should we use to compare delivery performance across customers?  How does performance vary in terms of:</vt:lpstr>
      <vt:lpstr>We use the following performance metric to assess our business –  Performance Metric = Number of applications / (Number of Slots per contract * Contract Length / 365)</vt:lpstr>
      <vt:lpstr>How does performance vary in terms of application metrics?</vt:lpstr>
      <vt:lpstr>How does performance vary in terms of cost?</vt:lpstr>
      <vt:lpstr>How does performance vary in terms of marketplace value?</vt:lpstr>
      <vt:lpstr>Based on the above plots, we can see that the logarithm (base 10) all of 2 metrics (Applications &amp; Marketplace Value Delivered) correlate well with our calculated performance metric.    Comparing all plots above, the performance metric seems to be something feasible that can be used to evaluate performance across customers! </vt:lpstr>
      <vt:lpstr>PART 2:  RETENTION ANALYSIS  </vt:lpstr>
      <vt:lpstr>What factor or combination of factors best predict likelihood to retain (i.e., Renewed = 1)?   Which factors appear to have the greatest impact on retention?</vt:lpstr>
      <vt:lpstr>PowerPoint Presentation</vt:lpstr>
      <vt:lpstr>PowerPoint Presentation</vt:lpstr>
      <vt:lpstr>PowerPoint Presentation</vt:lpstr>
      <vt:lpstr>How well does your analysis in #3 predict retention?    What other factors might you want to investigate to see if they could improve your analysis?</vt:lpstr>
      <vt:lpstr>PowerPoint Presentation</vt:lpstr>
      <vt:lpstr>Based on your analysis, what modifications would you recommend we make to our ad platform algorithm to improve retention?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1:  JOB SLOT SALES AND PERFORMANCE DISTRIBUTION  What is the variation across the Job Slot packages we sell? </dc:title>
  <dc:creator>Rahul Zende</dc:creator>
  <cp:lastModifiedBy>Rahul Zende</cp:lastModifiedBy>
  <cp:revision>1</cp:revision>
  <dcterms:created xsi:type="dcterms:W3CDTF">2019-04-28T23:42:29Z</dcterms:created>
  <dcterms:modified xsi:type="dcterms:W3CDTF">2019-04-28T23:53:59Z</dcterms:modified>
</cp:coreProperties>
</file>