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313850"/>
  <p:embeddedFontLst>
    <p:embeddedFont>
      <p:font typeface="Nunito"/>
      <p:regular r:id="rId22"/>
      <p:bold r:id="rId23"/>
      <p:italic r:id="rId24"/>
      <p:boldItalic r:id="rId25"/>
    </p:embeddedFon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133421-BD81-4E54-A2E2-9DFF3BFBB5C5}">
  <a:tblStyle styleId="{39133421-BD81-4E54-A2E2-9DFF3BFBB5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alBlack-regular.fntdata"/><Relationship Id="rId25" Type="http://schemas.openxmlformats.org/officeDocument/2006/relationships/font" Target="fonts/Nuni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69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65693"/>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24085"/>
            <a:ext cx="5486400" cy="419123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6554"/>
            <a:ext cx="2971800" cy="465693"/>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846554"/>
            <a:ext cx="2971800" cy="465693"/>
          </a:xfrm>
          <a:prstGeom prst="rect">
            <a:avLst/>
          </a:prstGeom>
          <a:noFill/>
          <a:ln>
            <a:noFill/>
          </a:ln>
        </p:spPr>
        <p:txBody>
          <a:bodyPr anchorCtr="0" anchor="b" bIns="45650" lIns="91325" spcFirstLastPara="1" rIns="91325" wrap="square" tIns="45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 name="Google Shape;64;p6:notes"/>
          <p:cNvSpPr txBox="1"/>
          <p:nvPr>
            <p:ph idx="1" type="body"/>
          </p:nvPr>
        </p:nvSpPr>
        <p:spPr>
          <a:xfrm>
            <a:off x="685800" y="4424085"/>
            <a:ext cx="5486400" cy="4191300"/>
          </a:xfrm>
          <a:prstGeom prst="rect">
            <a:avLst/>
          </a:prstGeom>
          <a:noFill/>
          <a:ln>
            <a:noFill/>
          </a:ln>
        </p:spPr>
        <p:txBody>
          <a:bodyPr anchorCtr="0" anchor="t" bIns="45650" lIns="91325" spcFirstLastPara="1" rIns="91325" wrap="square" tIns="456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5" name="Google Shape;65;p6:notes"/>
          <p:cNvSpPr txBox="1"/>
          <p:nvPr>
            <p:ph idx="12" type="sldNum"/>
          </p:nvPr>
        </p:nvSpPr>
        <p:spPr>
          <a:xfrm>
            <a:off x="3884613" y="8846554"/>
            <a:ext cx="2971800" cy="465600"/>
          </a:xfrm>
          <a:prstGeom prst="rect">
            <a:avLst/>
          </a:prstGeom>
          <a:noFill/>
          <a:ln>
            <a:noFill/>
          </a:ln>
        </p:spPr>
        <p:txBody>
          <a:bodyPr anchorCtr="0" anchor="b" bIns="45650" lIns="91325" spcFirstLastPara="1" rIns="91325" wrap="square" tIns="45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89f64feb8_2_2: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89f64feb8_2_2: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Lydia</a:t>
            </a:r>
            <a:endParaRPr/>
          </a:p>
          <a:p>
            <a:pPr indent="0" lvl="0" marL="0" rtl="0" algn="l">
              <a:spcBef>
                <a:spcPts val="360"/>
              </a:spcBef>
              <a:spcAft>
                <a:spcPts val="0"/>
              </a:spcAft>
              <a:buNone/>
            </a:pPr>
            <a:r>
              <a:rPr lang="en-US"/>
              <a:t>here are some quantitative results. Left column, noise levels. mid column: noise levels tested on. right column: FID score, which is a way of evaluating how well our generated images are against the original noised images. lower the score is, the better the generated </a:t>
            </a:r>
            <a:r>
              <a:rPr lang="en-US"/>
              <a:t>images</a:t>
            </a:r>
            <a:r>
              <a:rPr lang="en-US"/>
              <a:t>. </a:t>
            </a:r>
            <a:endParaRPr/>
          </a:p>
          <a:p>
            <a:pPr indent="0" lvl="0" marL="0" rtl="0" algn="l">
              <a:spcBef>
                <a:spcPts val="360"/>
              </a:spcBef>
              <a:spcAft>
                <a:spcPts val="0"/>
              </a:spcAft>
              <a:buNone/>
            </a:pPr>
            <a:r>
              <a:rPr lang="en-US"/>
              <a:t>as Alex mentioned, the model does best when the noise level trained and evaluated on is same or when the noise level evaluated on is at a reasonably lower level than the noise level trained on. and the model didn’t do very well when the noise level tested on is higher than the level trained on (as you can see by the high FID score)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From these results we think that our model could get good results at an even higher noise level such at 80 or 90%, as Alex will talk about next</a:t>
            </a:r>
            <a:endParaRPr/>
          </a:p>
          <a:p>
            <a:pPr indent="0" lvl="0" marL="0" rtl="0" algn="l">
              <a:spcBef>
                <a:spcPts val="360"/>
              </a:spcBef>
              <a:spcAft>
                <a:spcPts val="0"/>
              </a:spcAft>
              <a:buNone/>
            </a:pPr>
            <a:r>
              <a:t/>
            </a:r>
            <a:endParaRPr/>
          </a:p>
        </p:txBody>
      </p:sp>
      <p:sp>
        <p:nvSpPr>
          <p:cNvPr id="133" name="Google Shape;133;gd89f64feb8_2_2: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619b790d7_0_3: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619b790d7_0_3: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0" name="Google Shape;140;gd619b790d7_0_3: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89f64feb8_0_18: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89f64feb8_0_18: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Lydia</a:t>
            </a:r>
            <a:endParaRPr/>
          </a:p>
          <a:p>
            <a:pPr indent="0" lvl="0" marL="0" rtl="0" algn="l">
              <a:spcBef>
                <a:spcPts val="360"/>
              </a:spcBef>
              <a:spcAft>
                <a:spcPts val="0"/>
              </a:spcAft>
              <a:buNone/>
            </a:pPr>
            <a:r>
              <a:rPr lang="en-US"/>
              <a:t>some of the limitation of our model</a:t>
            </a:r>
            <a:endParaRPr/>
          </a:p>
        </p:txBody>
      </p:sp>
      <p:sp>
        <p:nvSpPr>
          <p:cNvPr id="148" name="Google Shape;148;gd89f64feb8_0_18: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89f64feb8_0_6: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89f64feb8_0_6: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Swapnil</a:t>
            </a:r>
            <a:endParaRPr/>
          </a:p>
          <a:p>
            <a:pPr indent="0" lvl="0" marL="0" rtl="0" algn="l">
              <a:spcBef>
                <a:spcPts val="360"/>
              </a:spcBef>
              <a:spcAft>
                <a:spcPts val="0"/>
              </a:spcAft>
              <a:buNone/>
            </a:pPr>
            <a:r>
              <a:rPr lang="en-US"/>
              <a:t>To address some of the limitations Lydia pointed out, we have some ideas for future work. </a:t>
            </a:r>
            <a:endParaRPr/>
          </a:p>
          <a:p>
            <a:pPr indent="0" lvl="0" marL="0" rtl="0" algn="l">
              <a:spcBef>
                <a:spcPts val="360"/>
              </a:spcBef>
              <a:spcAft>
                <a:spcPts val="0"/>
              </a:spcAft>
              <a:buNone/>
            </a:pPr>
            <a:r>
              <a:rPr lang="en-US"/>
              <a:t>Firstly, to correct the overfit of the model to specific noise levels thay Alex and Lydia mentioned, we would try using inputs with varying noise levels to try and make the model generalize better. In real-world applications, it would be difficult to get matching levels of noise on the inputs and training data, so by training it on a wide range of noise levels the model should be better equipped to handle the diverse levels of noise found in the real world.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Additionally,to address the loss of information at high noise levels, we looked into using multiple potential outputs from the model because there is so little data initially in the input to go off of.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Also, our dataset could be updated to further improve results. We would standardize the format of the inputs and ensure the images are all frontalized, basically making sure the subjects look directly at the camera. We can also address bias within our dataset by trying to diversify the features present within it. Because the images come from a dataset of celebrity faces, certain features may be overrepresented and thus our model gets thrown off by any deviations from this norm.</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And we want to encourage looking into other applications of the image-to-image translation principles, which I’ll talk more about on the next slide.</a:t>
            </a:r>
            <a:endParaRPr/>
          </a:p>
        </p:txBody>
      </p:sp>
      <p:sp>
        <p:nvSpPr>
          <p:cNvPr id="157" name="Google Shape;157;gd89f64feb8_0_6: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78ea3d277_1_7: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78ea3d277_1_7: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Swapnil</a:t>
            </a:r>
            <a:endParaRPr/>
          </a:p>
          <a:p>
            <a:pPr indent="0" lvl="0" marL="0" rtl="0" algn="l">
              <a:spcBef>
                <a:spcPts val="360"/>
              </a:spcBef>
              <a:spcAft>
                <a:spcPts val="0"/>
              </a:spcAft>
              <a:buClr>
                <a:schemeClr val="dk1"/>
              </a:buClr>
              <a:buSzPts val="1100"/>
              <a:buFont typeface="Arial"/>
              <a:buNone/>
            </a:pPr>
            <a:r>
              <a:rPr lang="en-US"/>
              <a:t>In conclusion, o</a:t>
            </a:r>
            <a:r>
              <a:rPr lang="en-US"/>
              <a:t>ur work has successfully demonstrated the efficacy of using style GANs with the pixel2style2pixel framework to achieve white noise reduction at high noise levels (potentially 80-90% as pointed out by Lydia). This is accomplished by trying to emulate the target instead of trying to match the target exactly.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US"/>
              <a:t>One consequence of this is that we make a tradeoff between accuracy and high levels of noise reduction. Thus, our model may not be as useable in situations where the accuracy of the output is extremely important. It still does, however, have many uses where mass amounts of noise make it difficult to restore an image.</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US"/>
              <a:t>And perhaps the most important point from this project is that while our specific implementation of the style-matching technique is limited in its scope to just removing white noise from faces, it could be applied in a multitude of ways because of the universal pattern of white noise. Some examples could be reducing static on CCTV footage or removing distortion from images and video. We encourage looking into the different applications. And that concludes our project presentation.</a:t>
            </a:r>
            <a:endParaRPr/>
          </a:p>
        </p:txBody>
      </p:sp>
      <p:sp>
        <p:nvSpPr>
          <p:cNvPr id="165" name="Google Shape;165;g378ea3d277_1_7: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89f64feb8_9_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89f64feb8_9_0: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73" name="Google Shape;173;gd89f64feb8_9_0: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6:notes"/>
          <p:cNvSpPr txBox="1"/>
          <p:nvPr>
            <p:ph idx="1" type="body"/>
          </p:nvPr>
        </p:nvSpPr>
        <p:spPr>
          <a:xfrm>
            <a:off x="685800" y="4424085"/>
            <a:ext cx="5486400" cy="4191238"/>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C0791B"/>
              </a:buClr>
              <a:buSzPts val="1100"/>
              <a:buFont typeface="Arial"/>
              <a:buNone/>
            </a:pPr>
            <a:r>
              <a:rPr lang="en-US" sz="1100">
                <a:solidFill>
                  <a:srgbClr val="424242"/>
                </a:solidFill>
                <a:latin typeface="Nunito"/>
                <a:ea typeface="Nunito"/>
                <a:cs typeface="Nunito"/>
                <a:sym typeface="Nunito"/>
              </a:rPr>
              <a:t>Rahul</a:t>
            </a:r>
            <a:endParaRPr sz="1100">
              <a:solidFill>
                <a:srgbClr val="424242"/>
              </a:solidFill>
              <a:latin typeface="Nunito"/>
              <a:ea typeface="Nunito"/>
              <a:cs typeface="Nunito"/>
              <a:sym typeface="Nunito"/>
            </a:endParaRPr>
          </a:p>
          <a:p>
            <a:pPr indent="0" lvl="0" marL="0" rtl="0" algn="l">
              <a:lnSpc>
                <a:spcPct val="115000"/>
              </a:lnSpc>
              <a:spcBef>
                <a:spcPts val="1200"/>
              </a:spcBef>
              <a:spcAft>
                <a:spcPts val="0"/>
              </a:spcAft>
              <a:buClr>
                <a:srgbClr val="C0791B"/>
              </a:buClr>
              <a:buSzPts val="1100"/>
              <a:buFont typeface="Arial"/>
              <a:buNone/>
            </a:pPr>
            <a:r>
              <a:t/>
            </a:r>
            <a:endParaRPr sz="11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rgbClr val="C0791B"/>
              </a:buClr>
              <a:buSzPts val="1100"/>
              <a:buFont typeface="Arial"/>
              <a:buNone/>
            </a:pPr>
            <a:r>
              <a:rPr lang="en-US" sz="1100">
                <a:solidFill>
                  <a:srgbClr val="424242"/>
                </a:solidFill>
                <a:latin typeface="Nunito"/>
                <a:ea typeface="Nunito"/>
                <a:cs typeface="Nunito"/>
                <a:sym typeface="Nunito"/>
              </a:rPr>
              <a:t>In images, it appears as specks and variation of color and is very difficult to remove. In audio, it can appear as loud static. As we can see below, the image on the left is an image that contains around 50% white noise. The image to the right is the exact same image without any noise.</a:t>
            </a:r>
            <a:endParaRPr/>
          </a:p>
        </p:txBody>
      </p:sp>
      <p:sp>
        <p:nvSpPr>
          <p:cNvPr id="74" name="Google Shape;74;p16: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886bf13f9_1_3: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81" name="Google Shape;81;g3886bf13f9_1_3: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Rahul</a:t>
            </a:r>
            <a:endParaRPr/>
          </a:p>
          <a:p>
            <a:pPr indent="0" lvl="0" marL="0" rtl="0" algn="l">
              <a:spcBef>
                <a:spcPts val="360"/>
              </a:spcBef>
              <a:spcAft>
                <a:spcPts val="0"/>
              </a:spcAft>
              <a:buNone/>
            </a:pPr>
            <a:r>
              <a:rPr lang="en-US"/>
              <a:t>Why white noise hard to get rid of / how is it important</a:t>
            </a:r>
            <a:endParaRPr/>
          </a:p>
          <a:p>
            <a:pPr indent="0" lvl="0" marL="0" rtl="0" algn="l">
              <a:lnSpc>
                <a:spcPct val="115000"/>
              </a:lnSpc>
              <a:spcBef>
                <a:spcPts val="0"/>
              </a:spcBef>
              <a:spcAft>
                <a:spcPts val="0"/>
              </a:spcAft>
              <a:buClr>
                <a:schemeClr val="dk1"/>
              </a:buClr>
              <a:buSzPts val="1100"/>
              <a:buFont typeface="Arial"/>
              <a:buNone/>
            </a:pPr>
            <a:r>
              <a:rPr lang="en-US" sz="1100">
                <a:solidFill>
                  <a:srgbClr val="424242"/>
                </a:solidFill>
                <a:latin typeface="Nunito"/>
                <a:ea typeface="Nunito"/>
                <a:cs typeface="Nunito"/>
                <a:sym typeface="Nunito"/>
              </a:rPr>
              <a:t>White noise occurs due to limitations of image processings and can cause a variety of problems such as grainy images and the inability to process data effectively. Due to its nature, white noise is hard to eliminate without additional “help” in the form of adding an underlying structure to images.</a:t>
            </a:r>
            <a:endParaRPr/>
          </a:p>
          <a:p>
            <a:pPr indent="0" lvl="0" marL="0" rtl="0" algn="l">
              <a:spcBef>
                <a:spcPts val="1200"/>
              </a:spcBef>
              <a:spcAft>
                <a:spcPts val="0"/>
              </a:spcAft>
              <a:buNone/>
            </a:pPr>
            <a:r>
              <a:t/>
            </a:r>
            <a:endParaRPr/>
          </a:p>
        </p:txBody>
      </p:sp>
      <p:sp>
        <p:nvSpPr>
          <p:cNvPr id="82" name="Google Shape;82;g3886bf13f9_1_3: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78ea3d277_1_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8ea3d277_1_0: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300">
                <a:latin typeface="Nunito"/>
                <a:ea typeface="Nunito"/>
                <a:cs typeface="Nunito"/>
                <a:sym typeface="Nunito"/>
              </a:rPr>
              <a:t>Rahul</a:t>
            </a:r>
            <a:endParaRPr sz="1300">
              <a:latin typeface="Nunito"/>
              <a:ea typeface="Nunito"/>
              <a:cs typeface="Nunito"/>
              <a:sym typeface="Nunito"/>
            </a:endParaRPr>
          </a:p>
          <a:p>
            <a:pPr indent="0" lvl="0" marL="0" rtl="0" algn="l">
              <a:lnSpc>
                <a:spcPct val="100000"/>
              </a:lnSpc>
              <a:spcBef>
                <a:spcPts val="1200"/>
              </a:spcBef>
              <a:spcAft>
                <a:spcPts val="0"/>
              </a:spcAft>
              <a:buNone/>
            </a:pPr>
            <a:r>
              <a:t/>
            </a:r>
            <a:endParaRPr sz="1300">
              <a:latin typeface="Nunito"/>
              <a:ea typeface="Nunito"/>
              <a:cs typeface="Nunito"/>
              <a:sym typeface="Nunito"/>
            </a:endParaRPr>
          </a:p>
          <a:p>
            <a:pPr indent="0" lvl="0" marL="0" rtl="0" algn="l">
              <a:lnSpc>
                <a:spcPct val="100000"/>
              </a:lnSpc>
              <a:spcBef>
                <a:spcPts val="1200"/>
              </a:spcBef>
              <a:spcAft>
                <a:spcPts val="0"/>
              </a:spcAft>
              <a:buNone/>
            </a:pPr>
            <a:r>
              <a:rPr lang="en-US" sz="1300">
                <a:latin typeface="Nunito"/>
                <a:ea typeface="Nunito"/>
                <a:cs typeface="Nunito"/>
                <a:sym typeface="Nunito"/>
              </a:rPr>
              <a:t>Our project is based upon the fact that any and all sorts of data with or without noise has a distinguishable pattern. Our goal:  find a way to locate patterns within images and audio waves and use those patterns to filter out the white noise in them.</a:t>
            </a:r>
            <a:endParaRPr sz="1300">
              <a:latin typeface="Nunito"/>
              <a:ea typeface="Nunito"/>
              <a:cs typeface="Nunito"/>
              <a:sym typeface="Nunito"/>
            </a:endParaRPr>
          </a:p>
          <a:p>
            <a:pPr indent="0" lvl="0" marL="0" rtl="0" algn="l">
              <a:lnSpc>
                <a:spcPct val="100000"/>
              </a:lnSpc>
              <a:spcBef>
                <a:spcPts val="1200"/>
              </a:spcBef>
              <a:spcAft>
                <a:spcPts val="1200"/>
              </a:spcAft>
              <a:buNone/>
            </a:pPr>
            <a:r>
              <a:rPr lang="en-US" sz="1300">
                <a:latin typeface="Nunito"/>
                <a:ea typeface="Nunito"/>
                <a:cs typeface="Nunito"/>
                <a:sym typeface="Nunito"/>
              </a:rPr>
              <a:t>To do this, we are creating a GAN, based on the StyleGAN, that trains on images and audio data containing various noise levels. The GAN will eventually be able to generate images that contain little to no white noise.</a:t>
            </a:r>
            <a:endParaRPr/>
          </a:p>
        </p:txBody>
      </p:sp>
      <p:sp>
        <p:nvSpPr>
          <p:cNvPr id="89" name="Google Shape;89;g378ea3d277_1_0: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1:notes"/>
          <p:cNvSpPr txBox="1"/>
          <p:nvPr>
            <p:ph idx="1" type="body"/>
          </p:nvPr>
        </p:nvSpPr>
        <p:spPr>
          <a:xfrm>
            <a:off x="685800" y="4424085"/>
            <a:ext cx="5486400" cy="4191238"/>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Denzell.</a:t>
            </a:r>
            <a:endParaRPr/>
          </a:p>
        </p:txBody>
      </p:sp>
      <p:sp>
        <p:nvSpPr>
          <p:cNvPr id="95" name="Google Shape;95;p21: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86bf13f9_1_1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86bf13f9_1_10: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Alex</a:t>
            </a:r>
            <a:endParaRPr/>
          </a:p>
        </p:txBody>
      </p:sp>
      <p:sp>
        <p:nvSpPr>
          <p:cNvPr id="103" name="Google Shape;103;g3886bf13f9_1_10: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9f64feb8_1_4: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89f64feb8_1_4: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Denzell</a:t>
            </a:r>
            <a:endParaRPr/>
          </a:p>
        </p:txBody>
      </p:sp>
      <p:sp>
        <p:nvSpPr>
          <p:cNvPr id="111" name="Google Shape;111;gd89f64feb8_1_4: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89f64feb8_5_12: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89f64feb8_5_12: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Denzell</a:t>
            </a:r>
            <a:endParaRPr/>
          </a:p>
        </p:txBody>
      </p:sp>
      <p:sp>
        <p:nvSpPr>
          <p:cNvPr id="118" name="Google Shape;118;gd89f64feb8_5_12: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89f64feb8_5_1: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89f64feb8_5_1:notes"/>
          <p:cNvSpPr txBox="1"/>
          <p:nvPr>
            <p:ph idx="1" type="body"/>
          </p:nvPr>
        </p:nvSpPr>
        <p:spPr>
          <a:xfrm>
            <a:off x="685800" y="4424085"/>
            <a:ext cx="5486400" cy="41913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Alex</a:t>
            </a:r>
            <a:endParaRPr/>
          </a:p>
        </p:txBody>
      </p:sp>
      <p:sp>
        <p:nvSpPr>
          <p:cNvPr id="125" name="Google Shape;125;gd89f64feb8_5_1: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2"/>
          <p:cNvSpPr txBox="1"/>
          <p:nvPr>
            <p:ph type="title"/>
          </p:nvPr>
        </p:nvSpPr>
        <p:spPr>
          <a:xfrm>
            <a:off x="722313" y="3305176"/>
            <a:ext cx="7772400" cy="1021556"/>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1" i="0" sz="4000" u="none" cap="none" strike="noStrike">
                <a:solidFill>
                  <a:srgbClr val="3F3F3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4" name="Google Shape;14;p2"/>
          <p:cNvSpPr txBox="1"/>
          <p:nvPr>
            <p:ph idx="1" type="body"/>
          </p:nvPr>
        </p:nvSpPr>
        <p:spPr>
          <a:xfrm>
            <a:off x="722313" y="2180035"/>
            <a:ext cx="7772400" cy="112514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Arial"/>
                <a:ea typeface="Arial"/>
                <a:cs typeface="Arial"/>
                <a:sym typeface="Arial"/>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2"/>
          <p:cNvSpPr txBox="1"/>
          <p:nvPr>
            <p:ph type="title"/>
          </p:nvPr>
        </p:nvSpPr>
        <p:spPr>
          <a:xfrm>
            <a:off x="457200" y="819150"/>
            <a:ext cx="8229600" cy="85725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0" i="0" sz="4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12"/>
          <p:cNvSpPr txBox="1"/>
          <p:nvPr>
            <p:ph idx="1" type="body"/>
          </p:nvPr>
        </p:nvSpPr>
        <p:spPr>
          <a:xfrm>
            <a:off x="457200" y="1733550"/>
            <a:ext cx="4038600" cy="32004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12"/>
          <p:cNvSpPr txBox="1"/>
          <p:nvPr>
            <p:ph idx="2" type="body"/>
          </p:nvPr>
        </p:nvSpPr>
        <p:spPr>
          <a:xfrm>
            <a:off x="4648200" y="1733550"/>
            <a:ext cx="4038600" cy="32004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457200" y="819150"/>
            <a:ext cx="8229600" cy="85725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0" i="0" sz="4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14"/>
          <p:cNvSpPr txBox="1"/>
          <p:nvPr>
            <p:ph type="title"/>
          </p:nvPr>
        </p:nvSpPr>
        <p:spPr>
          <a:xfrm>
            <a:off x="457204" y="914400"/>
            <a:ext cx="3008313" cy="8715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0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3" name="Google Shape;53;p14"/>
          <p:cNvSpPr txBox="1"/>
          <p:nvPr>
            <p:ph idx="1" type="body"/>
          </p:nvPr>
        </p:nvSpPr>
        <p:spPr>
          <a:xfrm>
            <a:off x="3575050" y="914401"/>
            <a:ext cx="5111750" cy="3943351"/>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14"/>
          <p:cNvSpPr txBox="1"/>
          <p:nvPr>
            <p:ph idx="2" type="body"/>
          </p:nvPr>
        </p:nvSpPr>
        <p:spPr>
          <a:xfrm>
            <a:off x="457204" y="1853804"/>
            <a:ext cx="3008313" cy="300394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32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5"/>
          <p:cNvSpPr txBox="1"/>
          <p:nvPr>
            <p:ph type="title"/>
          </p:nvPr>
        </p:nvSpPr>
        <p:spPr>
          <a:xfrm>
            <a:off x="1792288" y="3905251"/>
            <a:ext cx="5486400" cy="425054"/>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0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7" name="Google Shape;57;p15"/>
          <p:cNvSpPr/>
          <p:nvPr>
            <p:ph idx="2" type="pic"/>
          </p:nvPr>
        </p:nvSpPr>
        <p:spPr>
          <a:xfrm>
            <a:off x="1792288" y="764381"/>
            <a:ext cx="5486400" cy="30861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lt1"/>
              </a:buClr>
              <a:buSzPts val="1400"/>
              <a:buFont typeface="Arial"/>
              <a:buNone/>
              <a:defRPr b="0" i="0" sz="3200" u="none" cap="none" strike="noStrike">
                <a:solidFill>
                  <a:schemeClr val="lt1"/>
                </a:solidFill>
                <a:latin typeface="Arial"/>
                <a:ea typeface="Arial"/>
                <a:cs typeface="Arial"/>
                <a:sym typeface="Arial"/>
              </a:defRPr>
            </a:lvl1pPr>
            <a:lvl2pPr indent="0" lvl="1"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2pPr>
            <a:lvl3pPr indent="0" lvl="2" marL="914400" marR="0" rtl="0" algn="l">
              <a:spcBef>
                <a:spcPts val="480"/>
              </a:spcBef>
              <a:spcAft>
                <a:spcPts val="0"/>
              </a:spcAft>
              <a:buClr>
                <a:schemeClr val="lt1"/>
              </a:buClr>
              <a:buSzPts val="1400"/>
              <a:buFont typeface="Arial"/>
              <a:buNone/>
              <a:defRPr b="0" i="0" sz="2400" u="none" cap="none" strike="noStrike">
                <a:solidFill>
                  <a:schemeClr val="lt1"/>
                </a:solidFill>
                <a:latin typeface="Arial"/>
                <a:ea typeface="Arial"/>
                <a:cs typeface="Arial"/>
                <a:sym typeface="Arial"/>
              </a:defRPr>
            </a:lvl3pPr>
            <a:lvl4pPr indent="0" lvl="3" marL="13716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4pPr>
            <a:lvl5pPr indent="0" lvl="4" marL="18288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58" name="Google Shape;58;p15"/>
          <p:cNvSpPr txBox="1"/>
          <p:nvPr>
            <p:ph idx="1" type="body"/>
          </p:nvPr>
        </p:nvSpPr>
        <p:spPr>
          <a:xfrm>
            <a:off x="1792288" y="4330304"/>
            <a:ext cx="5486400" cy="60364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3F3F3F"/>
              </a:buClr>
              <a:buSzPts val="3200"/>
              <a:buFont typeface="Arial"/>
              <a:buNone/>
              <a:defRPr b="0" i="0" sz="1400" u="none" cap="none" strike="noStrike">
                <a:solidFill>
                  <a:srgbClr val="3F3F3F"/>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59" name="Shape 59"/>
        <p:cNvGrpSpPr/>
        <p:nvPr/>
      </p:nvGrpSpPr>
      <p:grpSpPr>
        <a:xfrm>
          <a:off x="0" y="0"/>
          <a:ext cx="0" cy="0"/>
          <a:chOff x="0" y="0"/>
          <a:chExt cx="0" cy="0"/>
        </a:xfrm>
      </p:grpSpPr>
      <p:sp>
        <p:nvSpPr>
          <p:cNvPr id="60" name="Google Shape;60;p16"/>
          <p:cNvSpPr txBox="1"/>
          <p:nvPr>
            <p:ph idx="1" type="body"/>
          </p:nvPr>
        </p:nvSpPr>
        <p:spPr>
          <a:xfrm>
            <a:off x="1905002" y="2000253"/>
            <a:ext cx="6834983" cy="257175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16"/>
          <p:cNvSpPr txBox="1"/>
          <p:nvPr>
            <p:ph type="title"/>
          </p:nvPr>
        </p:nvSpPr>
        <p:spPr>
          <a:xfrm>
            <a:off x="457200" y="819150"/>
            <a:ext cx="8229600" cy="85725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0" i="0" sz="4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457200" y="777478"/>
            <a:ext cx="8229600" cy="85725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0" i="0" sz="4400" u="none" cap="none" strike="noStrike">
                <a:solidFill>
                  <a:srgbClr val="3F3F3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3"/>
          <p:cNvSpPr txBox="1"/>
          <p:nvPr>
            <p:ph idx="1" type="body"/>
          </p:nvPr>
        </p:nvSpPr>
        <p:spPr>
          <a:xfrm>
            <a:off x="457200" y="1771650"/>
            <a:ext cx="8229600" cy="291465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3F3F3F"/>
              </a:buClr>
              <a:buSzPts val="3200"/>
              <a:buFont typeface="Arial"/>
              <a:buChar char="•"/>
              <a:defRPr b="0" i="0" sz="3200" u="none" cap="none" strike="noStrike">
                <a:solidFill>
                  <a:srgbClr val="3F3F3F"/>
                </a:solidFill>
                <a:latin typeface="Calibri"/>
                <a:ea typeface="Calibri"/>
                <a:cs typeface="Calibri"/>
                <a:sym typeface="Calibri"/>
              </a:defRPr>
            </a:lvl1pPr>
            <a:lvl2pPr indent="-406400" lvl="1" marL="914400" marR="0" rtl="0" algn="l">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2pPr>
            <a:lvl3pPr indent="-381000" lvl="2" marL="1371600" marR="0" rtl="0" algn="l">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txBox="1"/>
          <p:nvPr>
            <p:ph type="ctrTitle"/>
          </p:nvPr>
        </p:nvSpPr>
        <p:spPr>
          <a:xfrm>
            <a:off x="685800" y="1597819"/>
            <a:ext cx="7772400" cy="1102519"/>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0" i="0" sz="4400" u="none" cap="none" strike="noStrike">
                <a:solidFill>
                  <a:srgbClr val="3F3F3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 name="Google Shape;20;p4"/>
          <p:cNvSpPr txBox="1"/>
          <p:nvPr>
            <p:ph idx="1" type="subTitle"/>
          </p:nvPr>
        </p:nvSpPr>
        <p:spPr>
          <a:xfrm>
            <a:off x="1371600" y="2914650"/>
            <a:ext cx="6400800" cy="131445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457200" y="685800"/>
            <a:ext cx="8229600" cy="85725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0" i="0" sz="4400" u="none" cap="none" strike="noStrike">
                <a:solidFill>
                  <a:srgbClr val="3F3F3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5"/>
          <p:cNvSpPr txBox="1"/>
          <p:nvPr>
            <p:ph idx="1" type="body"/>
          </p:nvPr>
        </p:nvSpPr>
        <p:spPr>
          <a:xfrm>
            <a:off x="457200" y="1749028"/>
            <a:ext cx="4038600" cy="310872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1pPr>
            <a:lvl2pPr indent="-381000" lvl="1" marL="914400" marR="0" rtl="0" algn="l">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2pPr>
            <a:lvl3pPr indent="-355600" lvl="2" marL="13716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3pPr>
            <a:lvl4pPr indent="-342900" lvl="3" marL="1828800" marR="0" rtl="0" algn="l">
              <a:spcBef>
                <a:spcPts val="36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4pPr>
            <a:lvl5pPr indent="-342900" lvl="4" marL="2286000" marR="0" rtl="0" algn="l">
              <a:spcBef>
                <a:spcPts val="36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5"/>
          <p:cNvSpPr txBox="1"/>
          <p:nvPr>
            <p:ph idx="2" type="body"/>
          </p:nvPr>
        </p:nvSpPr>
        <p:spPr>
          <a:xfrm>
            <a:off x="4648200" y="1749028"/>
            <a:ext cx="4038600" cy="3108722"/>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1pPr>
            <a:lvl2pPr indent="-381000" lvl="1" marL="914400" marR="0" rtl="0" algn="l">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2pPr>
            <a:lvl3pPr indent="-355600" lvl="2" marL="13716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3pPr>
            <a:lvl4pPr indent="-342900" lvl="3" marL="1828800" marR="0" rtl="0" algn="l">
              <a:spcBef>
                <a:spcPts val="36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4pPr>
            <a:lvl5pPr indent="-342900" lvl="4" marL="2286000" marR="0" rtl="0" algn="l">
              <a:spcBef>
                <a:spcPts val="36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5" name="Shape 25"/>
        <p:cNvGrpSpPr/>
        <p:nvPr/>
      </p:nvGrpSpPr>
      <p:grpSpPr>
        <a:xfrm>
          <a:off x="0" y="0"/>
          <a:ext cx="0" cy="0"/>
          <a:chOff x="0" y="0"/>
          <a:chExt cx="0" cy="0"/>
        </a:xfrm>
      </p:grpSpPr>
      <p:sp>
        <p:nvSpPr>
          <p:cNvPr id="26" name="Google Shape;26;p6"/>
          <p:cNvSpPr txBox="1"/>
          <p:nvPr>
            <p:ph type="title"/>
          </p:nvPr>
        </p:nvSpPr>
        <p:spPr>
          <a:xfrm>
            <a:off x="420688" y="641510"/>
            <a:ext cx="3008313" cy="8715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1" i="0" sz="2000" u="none" cap="none" strike="noStrike">
                <a:solidFill>
                  <a:srgbClr val="3F3F3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6"/>
          <p:cNvSpPr txBox="1"/>
          <p:nvPr>
            <p:ph idx="1" type="body"/>
          </p:nvPr>
        </p:nvSpPr>
        <p:spPr>
          <a:xfrm>
            <a:off x="3575050" y="920884"/>
            <a:ext cx="5111750" cy="4051166"/>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3F3F3F"/>
              </a:buClr>
              <a:buSzPts val="3200"/>
              <a:buFont typeface="Arial"/>
              <a:buChar char="•"/>
              <a:defRPr b="0" i="0" sz="3200" u="none" cap="none" strike="noStrike">
                <a:solidFill>
                  <a:srgbClr val="3F3F3F"/>
                </a:solidFill>
                <a:latin typeface="Calibri"/>
                <a:ea typeface="Calibri"/>
                <a:cs typeface="Calibri"/>
                <a:sym typeface="Calibri"/>
              </a:defRPr>
            </a:lvl1pPr>
            <a:lvl2pPr indent="-406400" lvl="1" marL="914400" marR="0" rtl="0" algn="l">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2pPr>
            <a:lvl3pPr indent="-381000" lvl="2" marL="1371600" marR="0" rtl="0" algn="l">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6"/>
          <p:cNvSpPr txBox="1"/>
          <p:nvPr>
            <p:ph idx="2" type="body"/>
          </p:nvPr>
        </p:nvSpPr>
        <p:spPr>
          <a:xfrm>
            <a:off x="420688" y="1601629"/>
            <a:ext cx="3008313" cy="3141821"/>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3F3F3F"/>
              </a:buClr>
              <a:buSzPts val="3200"/>
              <a:buFont typeface="Arial"/>
              <a:buNone/>
              <a:defRPr b="0" i="0" sz="1400" u="none" cap="none" strike="noStrike">
                <a:solidFill>
                  <a:srgbClr val="3F3F3F"/>
                </a:solidFill>
                <a:latin typeface="Calibri"/>
                <a:ea typeface="Calibri"/>
                <a:cs typeface="Calibri"/>
                <a:sym typeface="Calibri"/>
              </a:defRPr>
            </a:lvl1pPr>
            <a:lvl2pPr indent="-228600" lvl="1" marL="914400" marR="0" rtl="0" algn="l">
              <a:spcBef>
                <a:spcPts val="240"/>
              </a:spcBef>
              <a:spcAft>
                <a:spcPts val="0"/>
              </a:spcAft>
              <a:buClr>
                <a:srgbClr val="3F3F3F"/>
              </a:buClr>
              <a:buSzPts val="2800"/>
              <a:buFont typeface="Arial"/>
              <a:buNone/>
              <a:defRPr b="0" i="0" sz="1200" u="none" cap="none" strike="noStrike">
                <a:solidFill>
                  <a:srgbClr val="3F3F3F"/>
                </a:solidFill>
                <a:latin typeface="Calibri"/>
                <a:ea typeface="Calibri"/>
                <a:cs typeface="Calibri"/>
                <a:sym typeface="Calibri"/>
              </a:defRPr>
            </a:lvl2pPr>
            <a:lvl3pPr indent="-228600" lvl="2" marL="1371600" marR="0" rtl="0" algn="l">
              <a:spcBef>
                <a:spcPts val="200"/>
              </a:spcBef>
              <a:spcAft>
                <a:spcPts val="0"/>
              </a:spcAft>
              <a:buClr>
                <a:srgbClr val="3F3F3F"/>
              </a:buClr>
              <a:buSzPts val="2400"/>
              <a:buFont typeface="Arial"/>
              <a:buNone/>
              <a:defRPr b="0" i="0" sz="1000" u="none" cap="none" strike="noStrike">
                <a:solidFill>
                  <a:srgbClr val="3F3F3F"/>
                </a:solidFill>
                <a:latin typeface="Calibri"/>
                <a:ea typeface="Calibri"/>
                <a:cs typeface="Calibri"/>
                <a:sym typeface="Calibri"/>
              </a:defRPr>
            </a:lvl3pPr>
            <a:lvl4pPr indent="-228600" lvl="3" marL="1828800" marR="0" rtl="0" algn="l">
              <a:spcBef>
                <a:spcPts val="180"/>
              </a:spcBef>
              <a:spcAft>
                <a:spcPts val="0"/>
              </a:spcAft>
              <a:buClr>
                <a:srgbClr val="3F3F3F"/>
              </a:buClr>
              <a:buSzPts val="2000"/>
              <a:buFont typeface="Arial"/>
              <a:buNone/>
              <a:defRPr b="0" i="0" sz="900" u="none" cap="none" strike="noStrike">
                <a:solidFill>
                  <a:srgbClr val="3F3F3F"/>
                </a:solidFill>
                <a:latin typeface="Calibri"/>
                <a:ea typeface="Calibri"/>
                <a:cs typeface="Calibri"/>
                <a:sym typeface="Calibri"/>
              </a:defRPr>
            </a:lvl4pPr>
            <a:lvl5pPr indent="-228600" lvl="4" marL="2286000" marR="0" rtl="0" algn="l">
              <a:spcBef>
                <a:spcPts val="180"/>
              </a:spcBef>
              <a:spcAft>
                <a:spcPts val="0"/>
              </a:spcAft>
              <a:buClr>
                <a:srgbClr val="3F3F3F"/>
              </a:buClr>
              <a:buSzPts val="2000"/>
              <a:buFont typeface="Arial"/>
              <a:buNone/>
              <a:defRPr b="0" i="0" sz="900" u="none" cap="none" strike="noStrike">
                <a:solidFill>
                  <a:srgbClr val="3F3F3F"/>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9" name="Shape 29"/>
        <p:cNvGrpSpPr/>
        <p:nvPr/>
      </p:nvGrpSpPr>
      <p:grpSpPr>
        <a:xfrm>
          <a:off x="0" y="0"/>
          <a:ext cx="0" cy="0"/>
          <a:chOff x="0" y="0"/>
          <a:chExt cx="0" cy="0"/>
        </a:xfrm>
      </p:grpSpPr>
      <p:sp>
        <p:nvSpPr>
          <p:cNvPr id="30" name="Google Shape;30;p7"/>
          <p:cNvSpPr txBox="1"/>
          <p:nvPr>
            <p:ph type="title"/>
          </p:nvPr>
        </p:nvSpPr>
        <p:spPr>
          <a:xfrm>
            <a:off x="1792288" y="3829050"/>
            <a:ext cx="5486400" cy="42576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1" i="0" sz="2000" u="none" cap="none" strike="noStrike">
                <a:solidFill>
                  <a:srgbClr val="3F3F3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7"/>
          <p:cNvSpPr/>
          <p:nvPr>
            <p:ph idx="2" type="pic"/>
          </p:nvPr>
        </p:nvSpPr>
        <p:spPr>
          <a:xfrm>
            <a:off x="1792288" y="685800"/>
            <a:ext cx="5486400" cy="30861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3F3F3F"/>
              </a:buClr>
              <a:buSzPts val="1400"/>
              <a:buFont typeface="Arial"/>
              <a:buNone/>
              <a:defRPr b="0" i="0" sz="3200" u="none" cap="none" strike="noStrike">
                <a:solidFill>
                  <a:srgbClr val="3F3F3F"/>
                </a:solidFill>
                <a:latin typeface="Calibri"/>
                <a:ea typeface="Calibri"/>
                <a:cs typeface="Calibri"/>
                <a:sym typeface="Calibri"/>
              </a:defRPr>
            </a:lvl1pPr>
            <a:lvl2pPr indent="0" lvl="1" marL="457200" marR="0" rtl="0" algn="l">
              <a:spcBef>
                <a:spcPts val="560"/>
              </a:spcBef>
              <a:spcAft>
                <a:spcPts val="0"/>
              </a:spcAft>
              <a:buClr>
                <a:srgbClr val="3F3F3F"/>
              </a:buClr>
              <a:buSzPts val="1400"/>
              <a:buFont typeface="Arial"/>
              <a:buNone/>
              <a:defRPr b="0" i="0" sz="2800" u="none" cap="none" strike="noStrike">
                <a:solidFill>
                  <a:srgbClr val="3F3F3F"/>
                </a:solidFill>
                <a:latin typeface="Calibri"/>
                <a:ea typeface="Calibri"/>
                <a:cs typeface="Calibri"/>
                <a:sym typeface="Calibri"/>
              </a:defRPr>
            </a:lvl2pPr>
            <a:lvl3pPr indent="0" lvl="2" marL="914400" marR="0" rtl="0" algn="l">
              <a:spcBef>
                <a:spcPts val="480"/>
              </a:spcBef>
              <a:spcAft>
                <a:spcPts val="0"/>
              </a:spcAft>
              <a:buClr>
                <a:srgbClr val="3F3F3F"/>
              </a:buClr>
              <a:buSzPts val="1400"/>
              <a:buFont typeface="Arial"/>
              <a:buNone/>
              <a:defRPr b="0" i="0" sz="2400" u="none" cap="none" strike="noStrike">
                <a:solidFill>
                  <a:srgbClr val="3F3F3F"/>
                </a:solidFill>
                <a:latin typeface="Calibri"/>
                <a:ea typeface="Calibri"/>
                <a:cs typeface="Calibri"/>
                <a:sym typeface="Calibri"/>
              </a:defRPr>
            </a:lvl3pPr>
            <a:lvl4pPr indent="0" lvl="3" marL="1371600" marR="0" rtl="0" algn="l">
              <a:spcBef>
                <a:spcPts val="400"/>
              </a:spcBef>
              <a:spcAft>
                <a:spcPts val="0"/>
              </a:spcAft>
              <a:buClr>
                <a:srgbClr val="3F3F3F"/>
              </a:buClr>
              <a:buSzPts val="1400"/>
              <a:buFont typeface="Arial"/>
              <a:buNone/>
              <a:defRPr b="0" i="0" sz="2000" u="none" cap="none" strike="noStrike">
                <a:solidFill>
                  <a:srgbClr val="3F3F3F"/>
                </a:solidFill>
                <a:latin typeface="Calibri"/>
                <a:ea typeface="Calibri"/>
                <a:cs typeface="Calibri"/>
                <a:sym typeface="Calibri"/>
              </a:defRPr>
            </a:lvl4pPr>
            <a:lvl5pPr indent="0" lvl="4" marL="1828800" marR="0" rtl="0" algn="l">
              <a:spcBef>
                <a:spcPts val="400"/>
              </a:spcBef>
              <a:spcAft>
                <a:spcPts val="0"/>
              </a:spcAft>
              <a:buClr>
                <a:srgbClr val="3F3F3F"/>
              </a:buClr>
              <a:buSzPts val="1400"/>
              <a:buFont typeface="Arial"/>
              <a:buNone/>
              <a:defRPr b="0" i="0" sz="2000" u="none" cap="none" strike="noStrike">
                <a:solidFill>
                  <a:srgbClr val="3F3F3F"/>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32" name="Google Shape;32;p7"/>
          <p:cNvSpPr txBox="1"/>
          <p:nvPr>
            <p:ph idx="1" type="body"/>
          </p:nvPr>
        </p:nvSpPr>
        <p:spPr>
          <a:xfrm>
            <a:off x="1792288" y="4254817"/>
            <a:ext cx="5486400" cy="60293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3F3F3F"/>
              </a:buClr>
              <a:buSzPts val="3200"/>
              <a:buFont typeface="Arial"/>
              <a:buNone/>
              <a:defRPr b="0" i="0" sz="1400" u="none" cap="none" strike="noStrike">
                <a:solidFill>
                  <a:srgbClr val="3F3F3F"/>
                </a:solidFill>
                <a:latin typeface="Calibri"/>
                <a:ea typeface="Calibri"/>
                <a:cs typeface="Calibri"/>
                <a:sym typeface="Calibri"/>
              </a:defRPr>
            </a:lvl1pPr>
            <a:lvl2pPr indent="-228600" lvl="1" marL="914400" marR="0" rtl="0" algn="l">
              <a:spcBef>
                <a:spcPts val="240"/>
              </a:spcBef>
              <a:spcAft>
                <a:spcPts val="0"/>
              </a:spcAft>
              <a:buClr>
                <a:srgbClr val="3F3F3F"/>
              </a:buClr>
              <a:buSzPts val="2800"/>
              <a:buFont typeface="Arial"/>
              <a:buNone/>
              <a:defRPr b="0" i="0" sz="1200" u="none" cap="none" strike="noStrike">
                <a:solidFill>
                  <a:srgbClr val="3F3F3F"/>
                </a:solidFill>
                <a:latin typeface="Calibri"/>
                <a:ea typeface="Calibri"/>
                <a:cs typeface="Calibri"/>
                <a:sym typeface="Calibri"/>
              </a:defRPr>
            </a:lvl2pPr>
            <a:lvl3pPr indent="-228600" lvl="2" marL="1371600" marR="0" rtl="0" algn="l">
              <a:spcBef>
                <a:spcPts val="200"/>
              </a:spcBef>
              <a:spcAft>
                <a:spcPts val="0"/>
              </a:spcAft>
              <a:buClr>
                <a:srgbClr val="3F3F3F"/>
              </a:buClr>
              <a:buSzPts val="2400"/>
              <a:buFont typeface="Arial"/>
              <a:buNone/>
              <a:defRPr b="0" i="0" sz="1000" u="none" cap="none" strike="noStrike">
                <a:solidFill>
                  <a:srgbClr val="3F3F3F"/>
                </a:solidFill>
                <a:latin typeface="Calibri"/>
                <a:ea typeface="Calibri"/>
                <a:cs typeface="Calibri"/>
                <a:sym typeface="Calibri"/>
              </a:defRPr>
            </a:lvl3pPr>
            <a:lvl4pPr indent="-228600" lvl="3" marL="1828800" marR="0" rtl="0" algn="l">
              <a:spcBef>
                <a:spcPts val="180"/>
              </a:spcBef>
              <a:spcAft>
                <a:spcPts val="0"/>
              </a:spcAft>
              <a:buClr>
                <a:srgbClr val="3F3F3F"/>
              </a:buClr>
              <a:buSzPts val="2000"/>
              <a:buFont typeface="Arial"/>
              <a:buNone/>
              <a:defRPr b="0" i="0" sz="900" u="none" cap="none" strike="noStrike">
                <a:solidFill>
                  <a:srgbClr val="3F3F3F"/>
                </a:solidFill>
                <a:latin typeface="Calibri"/>
                <a:ea typeface="Calibri"/>
                <a:cs typeface="Calibri"/>
                <a:sym typeface="Calibri"/>
              </a:defRPr>
            </a:lvl4pPr>
            <a:lvl5pPr indent="-228600" lvl="4" marL="2286000" marR="0" rtl="0" algn="l">
              <a:spcBef>
                <a:spcPts val="180"/>
              </a:spcBef>
              <a:spcAft>
                <a:spcPts val="0"/>
              </a:spcAft>
              <a:buClr>
                <a:srgbClr val="3F3F3F"/>
              </a:buClr>
              <a:buSzPts val="2000"/>
              <a:buFont typeface="Arial"/>
              <a:buNone/>
              <a:defRPr b="0" i="0" sz="900" u="none" cap="none" strike="noStrike">
                <a:solidFill>
                  <a:srgbClr val="3F3F3F"/>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9"/>
          <p:cNvSpPr txBox="1"/>
          <p:nvPr>
            <p:ph type="title"/>
          </p:nvPr>
        </p:nvSpPr>
        <p:spPr>
          <a:xfrm>
            <a:off x="457200" y="819150"/>
            <a:ext cx="8229600" cy="85725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0" i="0" sz="4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9"/>
          <p:cNvSpPr txBox="1"/>
          <p:nvPr>
            <p:ph idx="1" type="body"/>
          </p:nvPr>
        </p:nvSpPr>
        <p:spPr>
          <a:xfrm>
            <a:off x="457200" y="1653778"/>
            <a:ext cx="8229600" cy="328017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10"/>
          <p:cNvSpPr txBox="1"/>
          <p:nvPr>
            <p:ph type="ctrTitle"/>
          </p:nvPr>
        </p:nvSpPr>
        <p:spPr>
          <a:xfrm>
            <a:off x="685800" y="1597821"/>
            <a:ext cx="7772400" cy="1102519"/>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0" i="0" sz="4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10"/>
          <p:cNvSpPr txBox="1"/>
          <p:nvPr>
            <p:ph idx="1" type="subTitle"/>
          </p:nvPr>
        </p:nvSpPr>
        <p:spPr>
          <a:xfrm>
            <a:off x="685800" y="2914650"/>
            <a:ext cx="7772400" cy="131445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1"/>
          <p:cNvSpPr txBox="1"/>
          <p:nvPr>
            <p:ph type="title"/>
          </p:nvPr>
        </p:nvSpPr>
        <p:spPr>
          <a:xfrm>
            <a:off x="722313" y="3305177"/>
            <a:ext cx="7772400" cy="1247774"/>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4" name="Google Shape;44;p11"/>
          <p:cNvSpPr txBox="1"/>
          <p:nvPr>
            <p:ph idx="1" type="body"/>
          </p:nvPr>
        </p:nvSpPr>
        <p:spPr>
          <a:xfrm>
            <a:off x="722313" y="2180035"/>
            <a:ext cx="7772400" cy="112514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lt1"/>
              </a:buClr>
              <a:buSzPts val="3200"/>
              <a:buFont typeface="Arial"/>
              <a:buNone/>
              <a:defRPr b="0" i="0" sz="2000" u="none" cap="none" strike="noStrike">
                <a:solidFill>
                  <a:schemeClr val="lt1"/>
                </a:solidFill>
                <a:latin typeface="Arial"/>
                <a:ea typeface="Arial"/>
                <a:cs typeface="Arial"/>
                <a:sym typeface="Arial"/>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0" Type="http://schemas.openxmlformats.org/officeDocument/2006/relationships/theme" Target="../theme/theme1.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685800"/>
            <a:ext cx="8229600" cy="85725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0" i="0" sz="4400" u="none" cap="none" strike="noStrike">
                <a:solidFill>
                  <a:srgbClr val="3F3F3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79972"/>
            <a:ext cx="8229600" cy="291465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3F3F3F"/>
              </a:buClr>
              <a:buSzPts val="3200"/>
              <a:buFont typeface="Arial"/>
              <a:buChar char="•"/>
              <a:defRPr b="0" i="0" sz="3200" u="none" cap="none" strike="noStrike">
                <a:solidFill>
                  <a:srgbClr val="3F3F3F"/>
                </a:solidFill>
                <a:latin typeface="Calibri"/>
                <a:ea typeface="Calibri"/>
                <a:cs typeface="Calibri"/>
                <a:sym typeface="Calibri"/>
              </a:defRPr>
            </a:lvl1pPr>
            <a:lvl2pPr indent="-406400" lvl="1" marL="914400" marR="0" rtl="0" algn="l">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2pPr>
            <a:lvl3pPr indent="-381000" lvl="2" marL="1371600" marR="0" rtl="0" algn="l">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57200" y="819150"/>
            <a:ext cx="8229600" cy="85725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0" i="0" sz="4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8"/>
          <p:cNvSpPr txBox="1"/>
          <p:nvPr>
            <p:ph idx="1" type="body"/>
          </p:nvPr>
        </p:nvSpPr>
        <p:spPr>
          <a:xfrm>
            <a:off x="457200" y="1653778"/>
            <a:ext cx="8229600" cy="328017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66" name="Shape 66"/>
        <p:cNvGrpSpPr/>
        <p:nvPr/>
      </p:nvGrpSpPr>
      <p:grpSpPr>
        <a:xfrm>
          <a:off x="0" y="0"/>
          <a:ext cx="0" cy="0"/>
          <a:chOff x="0" y="0"/>
          <a:chExt cx="0" cy="0"/>
        </a:xfrm>
      </p:grpSpPr>
      <p:cxnSp>
        <p:nvCxnSpPr>
          <p:cNvPr id="67" name="Google Shape;67;p17"/>
          <p:cNvCxnSpPr/>
          <p:nvPr/>
        </p:nvCxnSpPr>
        <p:spPr>
          <a:xfrm>
            <a:off x="628650" y="2791650"/>
            <a:ext cx="5619900" cy="0"/>
          </a:xfrm>
          <a:prstGeom prst="straightConnector1">
            <a:avLst/>
          </a:prstGeom>
          <a:noFill/>
          <a:ln cap="flat" cmpd="sng" w="19050">
            <a:solidFill>
              <a:schemeClr val="lt1"/>
            </a:solidFill>
            <a:prstDash val="solid"/>
            <a:round/>
            <a:headEnd len="sm" w="sm" type="none"/>
            <a:tailEnd len="sm" w="sm" type="none"/>
          </a:ln>
        </p:spPr>
      </p:cxnSp>
      <p:sp>
        <p:nvSpPr>
          <p:cNvPr id="68" name="Google Shape;68;p17"/>
          <p:cNvSpPr txBox="1"/>
          <p:nvPr/>
        </p:nvSpPr>
        <p:spPr>
          <a:xfrm>
            <a:off x="548650" y="2842375"/>
            <a:ext cx="7886700" cy="623700"/>
          </a:xfrm>
          <a:prstGeom prst="rect">
            <a:avLst/>
          </a:prstGeom>
          <a:noFill/>
          <a:ln>
            <a:noFill/>
          </a:ln>
        </p:spPr>
        <p:txBody>
          <a:bodyPr anchorCtr="0" anchor="b" bIns="45700" lIns="91425" spcFirstLastPara="1" rIns="91425" wrap="square" tIns="45700">
            <a:noAutofit/>
          </a:bodyPr>
          <a:lstStyle/>
          <a:p>
            <a:pPr indent="0" lvl="0" marL="0" marR="0" rtl="0" algn="l">
              <a:lnSpc>
                <a:spcPct val="30000"/>
              </a:lnSpc>
              <a:spcBef>
                <a:spcPts val="1000"/>
              </a:spcBef>
              <a:spcAft>
                <a:spcPts val="0"/>
              </a:spcAft>
              <a:buClr>
                <a:schemeClr val="lt1"/>
              </a:buClr>
              <a:buFont typeface="Arial"/>
              <a:buNone/>
            </a:pPr>
            <a:r>
              <a:rPr lang="en-US" sz="1200">
                <a:solidFill>
                  <a:schemeClr val="lt1"/>
                </a:solidFill>
              </a:rPr>
              <a:t>Rahul Shanmugham, </a:t>
            </a:r>
            <a:r>
              <a:rPr lang="en-US" sz="1200">
                <a:solidFill>
                  <a:schemeClr val="lt1"/>
                </a:solidFill>
              </a:rPr>
              <a:t>Denzell Ford, Alexander Billiot, Lydia Wharton, Swapnil Shaurya, </a:t>
            </a:r>
            <a:endParaRPr b="0" i="0" sz="1200" u="none" cap="none" strike="noStrike">
              <a:solidFill>
                <a:schemeClr val="lt1"/>
              </a:solidFill>
              <a:latin typeface="Arial"/>
              <a:ea typeface="Arial"/>
              <a:cs typeface="Arial"/>
              <a:sym typeface="Arial"/>
            </a:endParaRPr>
          </a:p>
        </p:txBody>
      </p:sp>
      <p:sp>
        <p:nvSpPr>
          <p:cNvPr id="69" name="Google Shape;69;p17"/>
          <p:cNvSpPr txBox="1"/>
          <p:nvPr/>
        </p:nvSpPr>
        <p:spPr>
          <a:xfrm>
            <a:off x="548640" y="457200"/>
            <a:ext cx="7828500" cy="389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Font typeface="Arial"/>
              <a:buNone/>
            </a:pPr>
            <a:r>
              <a:rPr lang="en-US" sz="1800">
                <a:solidFill>
                  <a:schemeClr val="lt1"/>
                </a:solidFill>
                <a:latin typeface="Arial Black"/>
                <a:ea typeface="Arial Black"/>
                <a:cs typeface="Arial Black"/>
                <a:sym typeface="Arial Black"/>
              </a:rPr>
              <a:t>May</a:t>
            </a:r>
            <a:r>
              <a:rPr b="0" i="0" lang="en-US" sz="1800" u="none" cap="none" strike="noStrike">
                <a:solidFill>
                  <a:schemeClr val="lt1"/>
                </a:solidFill>
                <a:latin typeface="Arial Black"/>
                <a:ea typeface="Arial Black"/>
                <a:cs typeface="Arial Black"/>
                <a:sym typeface="Arial Black"/>
              </a:rPr>
              <a:t> </a:t>
            </a:r>
            <a:r>
              <a:rPr lang="en-US" sz="1800">
                <a:solidFill>
                  <a:schemeClr val="lt1"/>
                </a:solidFill>
                <a:latin typeface="Arial Black"/>
                <a:ea typeface="Arial Black"/>
                <a:cs typeface="Arial Black"/>
                <a:sym typeface="Arial Black"/>
              </a:rPr>
              <a:t>2021</a:t>
            </a:r>
            <a:endParaRPr b="0" i="0" sz="1800" u="none" cap="none" strike="noStrike">
              <a:solidFill>
                <a:schemeClr val="lt1"/>
              </a:solidFill>
              <a:latin typeface="Arial"/>
              <a:ea typeface="Arial"/>
              <a:cs typeface="Arial"/>
              <a:sym typeface="Arial"/>
            </a:endParaRPr>
          </a:p>
        </p:txBody>
      </p:sp>
      <p:sp>
        <p:nvSpPr>
          <p:cNvPr id="70" name="Google Shape;70;p17"/>
          <p:cNvSpPr txBox="1"/>
          <p:nvPr/>
        </p:nvSpPr>
        <p:spPr>
          <a:xfrm>
            <a:off x="519550" y="1234450"/>
            <a:ext cx="8336700" cy="1413600"/>
          </a:xfrm>
          <a:prstGeom prst="rect">
            <a:avLst/>
          </a:prstGeom>
          <a:noFill/>
          <a:ln>
            <a:noFill/>
          </a:ln>
        </p:spPr>
        <p:txBody>
          <a:bodyPr anchorCtr="0" anchor="b" bIns="45700" lIns="91425" spcFirstLastPara="1" rIns="91425" wrap="square" tIns="45700">
            <a:noAutofit/>
          </a:bodyPr>
          <a:lstStyle/>
          <a:p>
            <a:pPr indent="0" lvl="0" marL="0" marR="0" rtl="0" algn="l">
              <a:lnSpc>
                <a:spcPct val="83333"/>
              </a:lnSpc>
              <a:spcBef>
                <a:spcPts val="0"/>
              </a:spcBef>
              <a:spcAft>
                <a:spcPts val="0"/>
              </a:spcAft>
              <a:buClr>
                <a:schemeClr val="lt1"/>
              </a:buClr>
              <a:buFont typeface="Arial Black"/>
              <a:buNone/>
            </a:pPr>
            <a:r>
              <a:rPr b="1" lang="en-US" sz="3200">
                <a:solidFill>
                  <a:schemeClr val="lt1"/>
                </a:solidFill>
                <a:latin typeface="Arial Black"/>
                <a:ea typeface="Arial Black"/>
                <a:cs typeface="Arial Black"/>
                <a:sym typeface="Arial Black"/>
              </a:rPr>
              <a:t>White Noise Reduction using Style-Based Generative Adversarial Networks</a:t>
            </a:r>
            <a:endParaRPr b="1" u="none" cap="none" strike="noStrike">
              <a:solidFill>
                <a:schemeClr val="lt1"/>
              </a:solidFill>
              <a:latin typeface="Arial Black"/>
              <a:ea typeface="Arial Black"/>
              <a:cs typeface="Arial Black"/>
              <a:sym typeface="Arial Black"/>
            </a:endParaRPr>
          </a:p>
        </p:txBody>
      </p:sp>
      <p:pic>
        <p:nvPicPr>
          <p:cNvPr id="71" name="Google Shape;71;p17"/>
          <p:cNvPicPr preferRelativeResize="0"/>
          <p:nvPr/>
        </p:nvPicPr>
        <p:blipFill rotWithShape="1">
          <a:blip r:embed="rId4">
            <a:alphaModFix/>
          </a:blip>
          <a:srcRect b="0" l="0" r="0" t="0"/>
          <a:stretch/>
        </p:blipFill>
        <p:spPr>
          <a:xfrm>
            <a:off x="6978699" y="320040"/>
            <a:ext cx="187740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457200" y="590550"/>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2800">
                <a:solidFill>
                  <a:srgbClr val="FF8A05"/>
                </a:solidFill>
              </a:rPr>
              <a:t>Quantitative</a:t>
            </a:r>
            <a:r>
              <a:rPr b="1" lang="en-US" sz="2800">
                <a:solidFill>
                  <a:srgbClr val="FF8A05"/>
                </a:solidFill>
              </a:rPr>
              <a:t> Results</a:t>
            </a:r>
            <a:endParaRPr/>
          </a:p>
        </p:txBody>
      </p:sp>
      <p:graphicFrame>
        <p:nvGraphicFramePr>
          <p:cNvPr id="136" name="Google Shape;136;p26"/>
          <p:cNvGraphicFramePr/>
          <p:nvPr/>
        </p:nvGraphicFramePr>
        <p:xfrm>
          <a:off x="457200" y="1752575"/>
          <a:ext cx="3000000" cy="3000000"/>
        </p:xfrm>
        <a:graphic>
          <a:graphicData uri="http://schemas.openxmlformats.org/drawingml/2006/table">
            <a:tbl>
              <a:tblPr>
                <a:noFill/>
                <a:tableStyleId>{39133421-BD81-4E54-A2E2-9DFF3BFBB5C5}</a:tableStyleId>
              </a:tblPr>
              <a:tblGrid>
                <a:gridCol w="2646650"/>
                <a:gridCol w="2646650"/>
                <a:gridCol w="2646650"/>
              </a:tblGrid>
              <a:tr h="703350">
                <a:tc>
                  <a:txBody>
                    <a:bodyPr/>
                    <a:lstStyle/>
                    <a:p>
                      <a:pPr indent="0" lvl="0" marL="0" rtl="0" algn="l">
                        <a:spcBef>
                          <a:spcPts val="0"/>
                        </a:spcBef>
                        <a:spcAft>
                          <a:spcPts val="0"/>
                        </a:spcAft>
                        <a:buNone/>
                      </a:pPr>
                      <a:r>
                        <a:rPr lang="en-US">
                          <a:solidFill>
                            <a:srgbClr val="FF8A05"/>
                          </a:solidFill>
                        </a:rPr>
                        <a:t>Noise Level Trained On</a:t>
                      </a:r>
                      <a:endParaRPr>
                        <a:solidFill>
                          <a:srgbClr val="FF8A05"/>
                        </a:solidFill>
                      </a:endParaRPr>
                    </a:p>
                  </a:txBody>
                  <a:tcPr marT="91425" marB="91425" marR="91425" marL="91425"/>
                </a:tc>
                <a:tc>
                  <a:txBody>
                    <a:bodyPr/>
                    <a:lstStyle/>
                    <a:p>
                      <a:pPr indent="0" lvl="0" marL="0" rtl="0" algn="l">
                        <a:spcBef>
                          <a:spcPts val="0"/>
                        </a:spcBef>
                        <a:spcAft>
                          <a:spcPts val="0"/>
                        </a:spcAft>
                        <a:buNone/>
                      </a:pPr>
                      <a:r>
                        <a:rPr lang="en-US">
                          <a:solidFill>
                            <a:srgbClr val="FF8A05"/>
                          </a:solidFill>
                        </a:rPr>
                        <a:t>Noise Level Evaluated On</a:t>
                      </a:r>
                      <a:endParaRPr>
                        <a:solidFill>
                          <a:srgbClr val="FF8A05"/>
                        </a:solidFill>
                      </a:endParaRPr>
                    </a:p>
                  </a:txBody>
                  <a:tcPr marT="91425" marB="91425" marR="91425" marL="91425"/>
                </a:tc>
                <a:tc>
                  <a:txBody>
                    <a:bodyPr/>
                    <a:lstStyle/>
                    <a:p>
                      <a:pPr indent="0" lvl="0" marL="0" rtl="0" algn="l">
                        <a:spcBef>
                          <a:spcPts val="0"/>
                        </a:spcBef>
                        <a:spcAft>
                          <a:spcPts val="0"/>
                        </a:spcAft>
                        <a:buNone/>
                      </a:pPr>
                      <a:r>
                        <a:rPr lang="en-US">
                          <a:solidFill>
                            <a:srgbClr val="FF8A05"/>
                          </a:solidFill>
                        </a:rPr>
                        <a:t>FID Score ( sample size 500)</a:t>
                      </a:r>
                      <a:endParaRPr>
                        <a:solidFill>
                          <a:srgbClr val="FF8A05"/>
                        </a:solidFill>
                      </a:endParaRPr>
                    </a:p>
                  </a:txBody>
                  <a:tcPr marT="91425" marB="91425" marR="91425" marL="91425"/>
                </a:tc>
              </a:tr>
              <a:tr h="457150">
                <a:tc>
                  <a:txBody>
                    <a:bodyPr/>
                    <a:lstStyle/>
                    <a:p>
                      <a:pPr indent="0" lvl="0" marL="0" rtl="0" algn="l">
                        <a:spcBef>
                          <a:spcPts val="0"/>
                        </a:spcBef>
                        <a:spcAft>
                          <a:spcPts val="0"/>
                        </a:spcAft>
                        <a:buNone/>
                      </a:pPr>
                      <a:r>
                        <a:rPr lang="en-US">
                          <a:solidFill>
                            <a:schemeClr val="lt1"/>
                          </a:solidFill>
                        </a:rPr>
                        <a:t>0.55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0.55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77.65</a:t>
                      </a:r>
                      <a:endParaRPr>
                        <a:solidFill>
                          <a:schemeClr val="lt1"/>
                        </a:solidFill>
                      </a:endParaRPr>
                    </a:p>
                  </a:txBody>
                  <a:tcPr marT="91425" marB="91425" marR="91425" marL="91425"/>
                </a:tc>
              </a:tr>
              <a:tr h="457150">
                <a:tc>
                  <a:txBody>
                    <a:bodyPr/>
                    <a:lstStyle/>
                    <a:p>
                      <a:pPr indent="0" lvl="0" marL="0" rtl="0" algn="l">
                        <a:spcBef>
                          <a:spcPts val="0"/>
                        </a:spcBef>
                        <a:spcAft>
                          <a:spcPts val="0"/>
                        </a:spcAft>
                        <a:buNone/>
                      </a:pPr>
                      <a:r>
                        <a:rPr lang="en-US">
                          <a:solidFill>
                            <a:schemeClr val="lt1"/>
                          </a:solidFill>
                        </a:rPr>
                        <a:t>0.55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193.93</a:t>
                      </a:r>
                      <a:endParaRPr>
                        <a:solidFill>
                          <a:schemeClr val="lt1"/>
                        </a:solidFill>
                      </a:endParaRPr>
                    </a:p>
                  </a:txBody>
                  <a:tcPr marT="91425" marB="91425" marR="91425" marL="91425"/>
                </a:tc>
              </a:tr>
              <a:tr h="457150">
                <a:tc>
                  <a:txBody>
                    <a:bodyPr/>
                    <a:lstStyle/>
                    <a:p>
                      <a:pPr indent="0" lvl="0" marL="0" rtl="0" algn="l">
                        <a:spcBef>
                          <a:spcPts val="0"/>
                        </a:spcBef>
                        <a:spcAft>
                          <a:spcPts val="0"/>
                        </a:spcAft>
                        <a:buNone/>
                      </a:pPr>
                      <a:r>
                        <a:rPr lang="en-US">
                          <a:solidFill>
                            <a:schemeClr val="lt1"/>
                          </a:solidFill>
                        </a:rPr>
                        <a:t>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0.55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81.25</a:t>
                      </a:r>
                      <a:endParaRPr>
                        <a:solidFill>
                          <a:schemeClr val="lt1"/>
                        </a:solidFill>
                      </a:endParaRPr>
                    </a:p>
                  </a:txBody>
                  <a:tcPr marT="91425" marB="91425" marR="91425" marL="91425"/>
                </a:tc>
              </a:tr>
              <a:tr h="457150">
                <a:tc>
                  <a:txBody>
                    <a:bodyPr/>
                    <a:lstStyle/>
                    <a:p>
                      <a:pPr indent="0" lvl="0" marL="0" rtl="0" algn="l">
                        <a:spcBef>
                          <a:spcPts val="0"/>
                        </a:spcBef>
                        <a:spcAft>
                          <a:spcPts val="0"/>
                        </a:spcAft>
                        <a:buNone/>
                      </a:pPr>
                      <a:r>
                        <a:rPr lang="en-US">
                          <a:solidFill>
                            <a:schemeClr val="lt1"/>
                          </a:solidFill>
                        </a:rPr>
                        <a:t>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82.18</a:t>
                      </a:r>
                      <a:endParaRPr>
                        <a:solidFill>
                          <a:schemeClr val="lt1"/>
                        </a:solidFill>
                      </a:endParaRPr>
                    </a:p>
                  </a:txBody>
                  <a:tcPr marT="91425" marB="91425" marR="91425" marL="91425"/>
                </a:tc>
              </a:tr>
              <a:tr h="457150">
                <a:tc>
                  <a:txBody>
                    <a:bodyPr/>
                    <a:lstStyle/>
                    <a:p>
                      <a:pPr indent="0" lvl="0" marL="0" rtl="0" algn="l">
                        <a:spcBef>
                          <a:spcPts val="0"/>
                        </a:spcBef>
                        <a:spcAft>
                          <a:spcPts val="0"/>
                        </a:spcAft>
                        <a:buNone/>
                      </a:pPr>
                      <a:r>
                        <a:rPr lang="en-US">
                          <a:solidFill>
                            <a:schemeClr val="lt1"/>
                          </a:solidFill>
                        </a:rPr>
                        <a:t>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0.80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122.71</a:t>
                      </a:r>
                      <a:endParaRPr>
                        <a:solidFill>
                          <a:schemeClr val="lt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457200" y="590550"/>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rgbClr val="FF8A05"/>
                </a:solidFill>
              </a:rPr>
              <a:t>Generalization to Greater Noise Levels</a:t>
            </a:r>
            <a:endParaRPr/>
          </a:p>
        </p:txBody>
      </p:sp>
      <p:graphicFrame>
        <p:nvGraphicFramePr>
          <p:cNvPr id="143" name="Google Shape;143;p27"/>
          <p:cNvGraphicFramePr/>
          <p:nvPr/>
        </p:nvGraphicFramePr>
        <p:xfrm>
          <a:off x="457200" y="1752575"/>
          <a:ext cx="3000000" cy="3000000"/>
        </p:xfrm>
        <a:graphic>
          <a:graphicData uri="http://schemas.openxmlformats.org/drawingml/2006/table">
            <a:tbl>
              <a:tblPr>
                <a:noFill/>
                <a:tableStyleId>{39133421-BD81-4E54-A2E2-9DFF3BFBB5C5}</a:tableStyleId>
              </a:tblPr>
              <a:tblGrid>
                <a:gridCol w="1746800"/>
                <a:gridCol w="1746800"/>
                <a:gridCol w="1746800"/>
              </a:tblGrid>
              <a:tr h="703350">
                <a:tc>
                  <a:txBody>
                    <a:bodyPr/>
                    <a:lstStyle/>
                    <a:p>
                      <a:pPr indent="0" lvl="0" marL="0" rtl="0" algn="l">
                        <a:spcBef>
                          <a:spcPts val="0"/>
                        </a:spcBef>
                        <a:spcAft>
                          <a:spcPts val="0"/>
                        </a:spcAft>
                        <a:buNone/>
                      </a:pPr>
                      <a:r>
                        <a:rPr lang="en-US">
                          <a:solidFill>
                            <a:srgbClr val="FF8A05"/>
                          </a:solidFill>
                        </a:rPr>
                        <a:t>Noise Level Trained On</a:t>
                      </a:r>
                      <a:endParaRPr>
                        <a:solidFill>
                          <a:srgbClr val="FF8A05"/>
                        </a:solidFill>
                      </a:endParaRPr>
                    </a:p>
                  </a:txBody>
                  <a:tcPr marT="91425" marB="91425" marR="91425" marL="91425"/>
                </a:tc>
                <a:tc>
                  <a:txBody>
                    <a:bodyPr/>
                    <a:lstStyle/>
                    <a:p>
                      <a:pPr indent="0" lvl="0" marL="0" rtl="0" algn="l">
                        <a:spcBef>
                          <a:spcPts val="0"/>
                        </a:spcBef>
                        <a:spcAft>
                          <a:spcPts val="0"/>
                        </a:spcAft>
                        <a:buNone/>
                      </a:pPr>
                      <a:r>
                        <a:rPr lang="en-US">
                          <a:solidFill>
                            <a:srgbClr val="FF8A05"/>
                          </a:solidFill>
                        </a:rPr>
                        <a:t>Noise Level Evaluated On</a:t>
                      </a:r>
                      <a:endParaRPr>
                        <a:solidFill>
                          <a:srgbClr val="FF8A05"/>
                        </a:solidFill>
                      </a:endParaRPr>
                    </a:p>
                  </a:txBody>
                  <a:tcPr marT="91425" marB="91425" marR="91425" marL="91425"/>
                </a:tc>
                <a:tc>
                  <a:txBody>
                    <a:bodyPr/>
                    <a:lstStyle/>
                    <a:p>
                      <a:pPr indent="0" lvl="0" marL="0" rtl="0" algn="l">
                        <a:spcBef>
                          <a:spcPts val="0"/>
                        </a:spcBef>
                        <a:spcAft>
                          <a:spcPts val="0"/>
                        </a:spcAft>
                        <a:buNone/>
                      </a:pPr>
                      <a:r>
                        <a:rPr lang="en-US">
                          <a:solidFill>
                            <a:srgbClr val="FF8A05"/>
                          </a:solidFill>
                        </a:rPr>
                        <a:t>FID Score ( sample size 500)</a:t>
                      </a:r>
                      <a:endParaRPr>
                        <a:solidFill>
                          <a:srgbClr val="FF8A05"/>
                        </a:solidFill>
                      </a:endParaRPr>
                    </a:p>
                  </a:txBody>
                  <a:tcPr marT="91425" marB="91425" marR="91425" marL="91425"/>
                </a:tc>
              </a:tr>
              <a:tr h="457150">
                <a:tc>
                  <a:txBody>
                    <a:bodyPr/>
                    <a:lstStyle/>
                    <a:p>
                      <a:pPr indent="0" lvl="0" marL="0" rtl="0" algn="l">
                        <a:spcBef>
                          <a:spcPts val="0"/>
                        </a:spcBef>
                        <a:spcAft>
                          <a:spcPts val="0"/>
                        </a:spcAft>
                        <a:buNone/>
                      </a:pPr>
                      <a:r>
                        <a:rPr lang="en-US">
                          <a:solidFill>
                            <a:schemeClr val="lt1"/>
                          </a:solidFill>
                        </a:rPr>
                        <a:t>0.55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0.55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77.65</a:t>
                      </a:r>
                      <a:endParaRPr>
                        <a:solidFill>
                          <a:schemeClr val="lt1"/>
                        </a:solidFill>
                      </a:endParaRPr>
                    </a:p>
                  </a:txBody>
                  <a:tcPr marT="91425" marB="91425" marR="91425" marL="91425"/>
                </a:tc>
              </a:tr>
              <a:tr h="457150">
                <a:tc>
                  <a:txBody>
                    <a:bodyPr/>
                    <a:lstStyle/>
                    <a:p>
                      <a:pPr indent="0" lvl="0" marL="0" rtl="0" algn="l">
                        <a:spcBef>
                          <a:spcPts val="0"/>
                        </a:spcBef>
                        <a:spcAft>
                          <a:spcPts val="0"/>
                        </a:spcAft>
                        <a:buNone/>
                      </a:pPr>
                      <a:r>
                        <a:rPr lang="en-US">
                          <a:solidFill>
                            <a:schemeClr val="lt1"/>
                          </a:solidFill>
                        </a:rPr>
                        <a:t>0.55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193.93</a:t>
                      </a:r>
                      <a:endParaRPr>
                        <a:solidFill>
                          <a:schemeClr val="lt1"/>
                        </a:solidFill>
                      </a:endParaRPr>
                    </a:p>
                  </a:txBody>
                  <a:tcPr marT="91425" marB="91425" marR="91425" marL="91425"/>
                </a:tc>
              </a:tr>
              <a:tr h="457150">
                <a:tc>
                  <a:txBody>
                    <a:bodyPr/>
                    <a:lstStyle/>
                    <a:p>
                      <a:pPr indent="0" lvl="0" marL="0" rtl="0" algn="l">
                        <a:spcBef>
                          <a:spcPts val="0"/>
                        </a:spcBef>
                        <a:spcAft>
                          <a:spcPts val="0"/>
                        </a:spcAft>
                        <a:buNone/>
                      </a:pPr>
                      <a:r>
                        <a:rPr lang="en-US">
                          <a:solidFill>
                            <a:schemeClr val="lt1"/>
                          </a:solidFill>
                        </a:rPr>
                        <a:t>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0.55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81.25</a:t>
                      </a:r>
                      <a:endParaRPr>
                        <a:solidFill>
                          <a:schemeClr val="lt1"/>
                        </a:solidFill>
                      </a:endParaRPr>
                    </a:p>
                  </a:txBody>
                  <a:tcPr marT="91425" marB="91425" marR="91425" marL="91425"/>
                </a:tc>
              </a:tr>
              <a:tr h="457150">
                <a:tc>
                  <a:txBody>
                    <a:bodyPr/>
                    <a:lstStyle/>
                    <a:p>
                      <a:pPr indent="0" lvl="0" marL="0" rtl="0" algn="l">
                        <a:spcBef>
                          <a:spcPts val="0"/>
                        </a:spcBef>
                        <a:spcAft>
                          <a:spcPts val="0"/>
                        </a:spcAft>
                        <a:buNone/>
                      </a:pPr>
                      <a:r>
                        <a:rPr lang="en-US">
                          <a:solidFill>
                            <a:schemeClr val="lt1"/>
                          </a:solidFill>
                        </a:rPr>
                        <a:t>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82.18</a:t>
                      </a:r>
                      <a:endParaRPr>
                        <a:solidFill>
                          <a:schemeClr val="lt1"/>
                        </a:solidFill>
                      </a:endParaRPr>
                    </a:p>
                  </a:txBody>
                  <a:tcPr marT="91425" marB="91425" marR="91425" marL="91425"/>
                </a:tc>
              </a:tr>
              <a:tr h="457150">
                <a:tc>
                  <a:txBody>
                    <a:bodyPr/>
                    <a:lstStyle/>
                    <a:p>
                      <a:pPr indent="0" lvl="0" marL="0" rtl="0" algn="l">
                        <a:spcBef>
                          <a:spcPts val="0"/>
                        </a:spcBef>
                        <a:spcAft>
                          <a:spcPts val="0"/>
                        </a:spcAft>
                        <a:buNone/>
                      </a:pPr>
                      <a:r>
                        <a:rPr lang="en-US">
                          <a:solidFill>
                            <a:schemeClr val="lt1"/>
                          </a:solidFill>
                        </a:rPr>
                        <a:t>0.70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0.80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122.71</a:t>
                      </a:r>
                      <a:endParaRPr>
                        <a:solidFill>
                          <a:schemeClr val="lt1"/>
                        </a:solidFill>
                      </a:endParaRPr>
                    </a:p>
                  </a:txBody>
                  <a:tcPr marT="91425" marB="91425" marR="91425" marL="91425"/>
                </a:tc>
              </a:tr>
            </a:tbl>
          </a:graphicData>
        </a:graphic>
      </p:graphicFrame>
      <p:pic>
        <p:nvPicPr>
          <p:cNvPr id="144" name="Google Shape;144;p27"/>
          <p:cNvPicPr preferRelativeResize="0"/>
          <p:nvPr/>
        </p:nvPicPr>
        <p:blipFill>
          <a:blip r:embed="rId3">
            <a:alphaModFix/>
          </a:blip>
          <a:stretch>
            <a:fillRect/>
          </a:stretch>
        </p:blipFill>
        <p:spPr>
          <a:xfrm>
            <a:off x="5697600" y="1627225"/>
            <a:ext cx="3504624" cy="315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457200" y="1425178"/>
            <a:ext cx="8229600" cy="32802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lt1"/>
              </a:buClr>
              <a:buSzPts val="1600"/>
              <a:buChar char="-"/>
            </a:pPr>
            <a:r>
              <a:rPr lang="en-US" sz="1600"/>
              <a:t>Model overfits to a single noise level</a:t>
            </a:r>
            <a:endParaRPr sz="1600"/>
          </a:p>
          <a:p>
            <a:pPr indent="-330200" lvl="0" marL="457200" marR="0" rtl="0" algn="l">
              <a:lnSpc>
                <a:spcPct val="150000"/>
              </a:lnSpc>
              <a:spcBef>
                <a:spcPts val="0"/>
              </a:spcBef>
              <a:spcAft>
                <a:spcPts val="0"/>
              </a:spcAft>
              <a:buClr>
                <a:schemeClr val="lt1"/>
              </a:buClr>
              <a:buSzPts val="1600"/>
              <a:buChar char="-"/>
            </a:pPr>
            <a:r>
              <a:rPr lang="en-US" sz="1600"/>
              <a:t>“</a:t>
            </a:r>
            <a:r>
              <a:rPr lang="en-US" sz="1600"/>
              <a:t>Spiking” </a:t>
            </a:r>
            <a:r>
              <a:rPr lang="en-US" sz="1600"/>
              <a:t>loss due to differences in white noise reduction (larger batch size might help)</a:t>
            </a:r>
            <a:endParaRPr sz="1600"/>
          </a:p>
          <a:p>
            <a:pPr indent="-330200" lvl="0" marL="457200" marR="0" rtl="0" algn="l">
              <a:lnSpc>
                <a:spcPct val="150000"/>
              </a:lnSpc>
              <a:spcBef>
                <a:spcPts val="0"/>
              </a:spcBef>
              <a:spcAft>
                <a:spcPts val="0"/>
              </a:spcAft>
              <a:buClr>
                <a:schemeClr val="lt1"/>
              </a:buClr>
              <a:buSzPts val="1600"/>
              <a:buChar char="-"/>
            </a:pPr>
            <a:r>
              <a:rPr lang="en-US" sz="1600"/>
              <a:t>Loss of small details in high noise (such as eyes becoming “purple”)</a:t>
            </a:r>
            <a:endParaRPr sz="1600"/>
          </a:p>
        </p:txBody>
      </p:sp>
      <p:sp>
        <p:nvSpPr>
          <p:cNvPr id="151" name="Google Shape;151;p28"/>
          <p:cNvSpPr txBox="1"/>
          <p:nvPr>
            <p:ph type="title"/>
          </p:nvPr>
        </p:nvSpPr>
        <p:spPr>
          <a:xfrm>
            <a:off x="296100" y="563900"/>
            <a:ext cx="56142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FF8A05"/>
                </a:solidFill>
              </a:rPr>
              <a:t>Limi</a:t>
            </a:r>
            <a:r>
              <a:rPr b="1" lang="en-US" sz="3000">
                <a:solidFill>
                  <a:srgbClr val="FF8A05"/>
                </a:solidFill>
              </a:rPr>
              <a:t>tations</a:t>
            </a:r>
            <a:endParaRPr b="1" sz="3000">
              <a:solidFill>
                <a:srgbClr val="FF8A05"/>
              </a:solidFill>
            </a:endParaRPr>
          </a:p>
        </p:txBody>
      </p:sp>
      <p:pic>
        <p:nvPicPr>
          <p:cNvPr id="152" name="Google Shape;152;p28"/>
          <p:cNvPicPr preferRelativeResize="0"/>
          <p:nvPr/>
        </p:nvPicPr>
        <p:blipFill>
          <a:blip r:embed="rId3">
            <a:alphaModFix/>
          </a:blip>
          <a:stretch>
            <a:fillRect/>
          </a:stretch>
        </p:blipFill>
        <p:spPr>
          <a:xfrm>
            <a:off x="2323400" y="2974000"/>
            <a:ext cx="4177149" cy="2088575"/>
          </a:xfrm>
          <a:prstGeom prst="rect">
            <a:avLst/>
          </a:prstGeom>
          <a:noFill/>
          <a:ln>
            <a:noFill/>
          </a:ln>
        </p:spPr>
      </p:pic>
      <p:sp>
        <p:nvSpPr>
          <p:cNvPr id="153" name="Google Shape;153;p28"/>
          <p:cNvSpPr txBox="1"/>
          <p:nvPr/>
        </p:nvSpPr>
        <p:spPr>
          <a:xfrm>
            <a:off x="6538525" y="4662375"/>
            <a:ext cx="24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80%</a:t>
            </a:r>
            <a:r>
              <a:rPr lang="en-US">
                <a:solidFill>
                  <a:schemeClr val="lt1"/>
                </a:solidFill>
              </a:rPr>
              <a:t> Noise on 70% model</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219900" y="640100"/>
            <a:ext cx="56142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FF8A05"/>
                </a:solidFill>
              </a:rPr>
              <a:t>Future Work</a:t>
            </a:r>
            <a:endParaRPr sz="3000">
              <a:solidFill>
                <a:srgbClr val="FF8A05"/>
              </a:solidFill>
            </a:endParaRPr>
          </a:p>
        </p:txBody>
      </p:sp>
      <p:sp>
        <p:nvSpPr>
          <p:cNvPr id="160" name="Google Shape;160;p29"/>
          <p:cNvSpPr txBox="1"/>
          <p:nvPr/>
        </p:nvSpPr>
        <p:spPr>
          <a:xfrm>
            <a:off x="5300250" y="1048300"/>
            <a:ext cx="3654300" cy="39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p:txBody>
      </p:sp>
      <p:sp>
        <p:nvSpPr>
          <p:cNvPr id="161" name="Google Shape;161;p29"/>
          <p:cNvSpPr txBox="1"/>
          <p:nvPr/>
        </p:nvSpPr>
        <p:spPr>
          <a:xfrm>
            <a:off x="420775" y="1283100"/>
            <a:ext cx="8365500" cy="34680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50000"/>
              </a:lnSpc>
              <a:spcBef>
                <a:spcPts val="0"/>
              </a:spcBef>
              <a:spcAft>
                <a:spcPts val="0"/>
              </a:spcAft>
              <a:buSzPts val="1600"/>
              <a:buChar char="-"/>
            </a:pPr>
            <a:r>
              <a:rPr lang="en-US" sz="1600"/>
              <a:t>Dynamic noise level during training</a:t>
            </a:r>
            <a:endParaRPr sz="1600"/>
          </a:p>
          <a:p>
            <a:pPr indent="-330200" lvl="1" marL="914400" marR="0" rtl="0" algn="l">
              <a:lnSpc>
                <a:spcPct val="150000"/>
              </a:lnSpc>
              <a:spcBef>
                <a:spcPts val="0"/>
              </a:spcBef>
              <a:spcAft>
                <a:spcPts val="0"/>
              </a:spcAft>
              <a:buSzPts val="1600"/>
              <a:buChar char="-"/>
            </a:pPr>
            <a:r>
              <a:rPr lang="en-US" sz="1600"/>
              <a:t>Allows the model to generalize better</a:t>
            </a:r>
            <a:endParaRPr sz="1600"/>
          </a:p>
          <a:p>
            <a:pPr indent="-330200" lvl="0" marL="457200" marR="0" rtl="0" algn="l">
              <a:lnSpc>
                <a:spcPct val="150000"/>
              </a:lnSpc>
              <a:spcBef>
                <a:spcPts val="0"/>
              </a:spcBef>
              <a:spcAft>
                <a:spcPts val="0"/>
              </a:spcAft>
              <a:buSzPts val="1600"/>
              <a:buChar char="-"/>
            </a:pPr>
            <a:r>
              <a:rPr lang="en-US" sz="1600"/>
              <a:t>Resolving loss of information at higher noise levels</a:t>
            </a:r>
            <a:endParaRPr sz="1600"/>
          </a:p>
          <a:p>
            <a:pPr indent="-330200" lvl="1" marL="914400" marR="0" rtl="0" algn="l">
              <a:lnSpc>
                <a:spcPct val="150000"/>
              </a:lnSpc>
              <a:spcBef>
                <a:spcPts val="0"/>
              </a:spcBef>
              <a:spcAft>
                <a:spcPts val="0"/>
              </a:spcAft>
              <a:buSzPts val="1600"/>
              <a:buChar char="-"/>
            </a:pPr>
            <a:r>
              <a:rPr lang="en-US" sz="1600"/>
              <a:t>Use multiple potential outputs </a:t>
            </a:r>
            <a:endParaRPr sz="1600"/>
          </a:p>
          <a:p>
            <a:pPr indent="-330200" lvl="0" marL="457200" marR="0" rtl="0" algn="l">
              <a:lnSpc>
                <a:spcPct val="150000"/>
              </a:lnSpc>
              <a:spcBef>
                <a:spcPts val="0"/>
              </a:spcBef>
              <a:spcAft>
                <a:spcPts val="0"/>
              </a:spcAft>
              <a:buSzPts val="1600"/>
              <a:buChar char="-"/>
            </a:pPr>
            <a:r>
              <a:rPr lang="en-US" sz="1600"/>
              <a:t>Dataset</a:t>
            </a:r>
            <a:endParaRPr sz="1600"/>
          </a:p>
          <a:p>
            <a:pPr indent="-330200" lvl="1" marL="914400" marR="0" rtl="0" algn="l">
              <a:lnSpc>
                <a:spcPct val="150000"/>
              </a:lnSpc>
              <a:spcBef>
                <a:spcPts val="0"/>
              </a:spcBef>
              <a:spcAft>
                <a:spcPts val="0"/>
              </a:spcAft>
              <a:buSzPts val="1600"/>
              <a:buChar char="-"/>
            </a:pPr>
            <a:r>
              <a:rPr lang="en-US" sz="1600"/>
              <a:t>Standardize format, diversify features</a:t>
            </a:r>
            <a:endParaRPr sz="1600"/>
          </a:p>
          <a:p>
            <a:pPr indent="-330200" lvl="0" marL="457200" marR="0" rtl="0" algn="l">
              <a:lnSpc>
                <a:spcPct val="150000"/>
              </a:lnSpc>
              <a:spcBef>
                <a:spcPts val="0"/>
              </a:spcBef>
              <a:spcAft>
                <a:spcPts val="0"/>
              </a:spcAft>
              <a:buSzPts val="1600"/>
              <a:buChar char="-"/>
            </a:pPr>
            <a:r>
              <a:rPr lang="en-US" sz="1600"/>
              <a:t>Other applications of image-to-image translation principles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57200" y="662400"/>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2800">
                <a:solidFill>
                  <a:srgbClr val="FF8A05"/>
                </a:solidFill>
              </a:rPr>
              <a:t>Conclusion</a:t>
            </a:r>
            <a:r>
              <a:rPr lang="en-US">
                <a:solidFill>
                  <a:srgbClr val="FF8A05"/>
                </a:solidFill>
              </a:rPr>
              <a:t>	</a:t>
            </a:r>
            <a:endParaRPr>
              <a:solidFill>
                <a:srgbClr val="FF8A05"/>
              </a:solidFill>
            </a:endParaRPr>
          </a:p>
        </p:txBody>
      </p:sp>
      <p:sp>
        <p:nvSpPr>
          <p:cNvPr id="168" name="Google Shape;168;p30"/>
          <p:cNvSpPr txBox="1"/>
          <p:nvPr>
            <p:ph idx="1" type="body"/>
          </p:nvPr>
        </p:nvSpPr>
        <p:spPr>
          <a:xfrm>
            <a:off x="457200" y="1653778"/>
            <a:ext cx="8229600" cy="32802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lang="en-US" sz="1600"/>
              <a:t>Demonstrated efficacy of using StyleGANs with pSp to reduce white noise at high noise levels</a:t>
            </a:r>
            <a:endParaRPr sz="1600"/>
          </a:p>
          <a:p>
            <a:pPr indent="-330200" lvl="0" marL="457200" marR="0" rtl="0" algn="l">
              <a:lnSpc>
                <a:spcPct val="150000"/>
              </a:lnSpc>
              <a:spcBef>
                <a:spcPts val="0"/>
              </a:spcBef>
              <a:spcAft>
                <a:spcPts val="0"/>
              </a:spcAft>
              <a:buSzPts val="1600"/>
              <a:buChar char="-"/>
            </a:pPr>
            <a:r>
              <a:rPr lang="en-US" sz="1600"/>
              <a:t>Tradeoff between accuracy and noise reduction</a:t>
            </a:r>
            <a:endParaRPr sz="1600"/>
          </a:p>
          <a:p>
            <a:pPr indent="-330200" lvl="0" marL="457200" marR="0" rtl="0" algn="l">
              <a:lnSpc>
                <a:spcPct val="150000"/>
              </a:lnSpc>
              <a:spcBef>
                <a:spcPts val="0"/>
              </a:spcBef>
              <a:spcAft>
                <a:spcPts val="0"/>
              </a:spcAft>
              <a:buSzPts val="1600"/>
              <a:buChar char="-"/>
            </a:pPr>
            <a:r>
              <a:rPr lang="en-US" sz="1600"/>
              <a:t>Broad applicability of style matching technique and image-to-image translation</a:t>
            </a:r>
            <a:endParaRPr sz="1600"/>
          </a:p>
        </p:txBody>
      </p:sp>
      <p:sp>
        <p:nvSpPr>
          <p:cNvPr id="169" name="Google Shape;169;p30"/>
          <p:cNvSpPr txBox="1"/>
          <p:nvPr/>
        </p:nvSpPr>
        <p:spPr>
          <a:xfrm>
            <a:off x="4095225" y="3860075"/>
            <a:ext cx="2106300" cy="568200"/>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1" type="body"/>
          </p:nvPr>
        </p:nvSpPr>
        <p:spPr>
          <a:xfrm>
            <a:off x="457200" y="1653778"/>
            <a:ext cx="8229600" cy="32802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US" sz="4400"/>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8"/>
          <p:cNvSpPr txBox="1"/>
          <p:nvPr>
            <p:ph type="title"/>
          </p:nvPr>
        </p:nvSpPr>
        <p:spPr>
          <a:xfrm>
            <a:off x="223150" y="515425"/>
            <a:ext cx="8539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Arial"/>
              <a:buNone/>
            </a:pPr>
            <a:r>
              <a:rPr b="1" lang="en-US" sz="2800">
                <a:solidFill>
                  <a:srgbClr val="FF8A05"/>
                </a:solidFill>
              </a:rPr>
              <a:t>What is our problem?</a:t>
            </a:r>
            <a:endParaRPr i="0" sz="3600" u="none" cap="none" strike="noStrike">
              <a:solidFill>
                <a:srgbClr val="FF8A05"/>
              </a:solidFill>
            </a:endParaRPr>
          </a:p>
        </p:txBody>
      </p:sp>
      <p:sp>
        <p:nvSpPr>
          <p:cNvPr id="77" name="Google Shape;77;p18"/>
          <p:cNvSpPr txBox="1"/>
          <p:nvPr/>
        </p:nvSpPr>
        <p:spPr>
          <a:xfrm>
            <a:off x="395950" y="1476750"/>
            <a:ext cx="8482800" cy="1523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Char char="-"/>
            </a:pPr>
            <a:r>
              <a:rPr lang="en-US" sz="1600">
                <a:solidFill>
                  <a:schemeClr val="lt1"/>
                </a:solidFill>
              </a:rPr>
              <a:t>White noise is random variation in any part of data that results in skewed data.</a:t>
            </a:r>
            <a:endParaRPr sz="1600">
              <a:solidFill>
                <a:schemeClr val="lt1"/>
              </a:solidFill>
            </a:endParaRPr>
          </a:p>
          <a:p>
            <a:pPr indent="-330200" lvl="0" marL="457200" rtl="0" algn="l">
              <a:lnSpc>
                <a:spcPct val="150000"/>
              </a:lnSpc>
              <a:spcBef>
                <a:spcPts val="0"/>
              </a:spcBef>
              <a:spcAft>
                <a:spcPts val="0"/>
              </a:spcAft>
              <a:buClr>
                <a:schemeClr val="lt1"/>
              </a:buClr>
              <a:buSzPts val="1600"/>
              <a:buChar char="-"/>
            </a:pPr>
            <a:r>
              <a:rPr lang="en-US" sz="1600">
                <a:solidFill>
                  <a:schemeClr val="lt1"/>
                </a:solidFill>
              </a:rPr>
              <a:t>Appears as specks and variation of color in images and loud static in audio data.</a:t>
            </a:r>
            <a:endParaRPr sz="1600">
              <a:solidFill>
                <a:schemeClr val="lt1"/>
              </a:solidFill>
            </a:endParaRPr>
          </a:p>
          <a:p>
            <a:pPr indent="-330200" lvl="0" marL="457200" rtl="0" algn="l">
              <a:lnSpc>
                <a:spcPct val="150000"/>
              </a:lnSpc>
              <a:spcBef>
                <a:spcPts val="0"/>
              </a:spcBef>
              <a:spcAft>
                <a:spcPts val="0"/>
              </a:spcAft>
              <a:buClr>
                <a:schemeClr val="lt1"/>
              </a:buClr>
              <a:buSzPts val="1600"/>
              <a:buChar char="-"/>
            </a:pPr>
            <a:r>
              <a:rPr lang="en-US" sz="1600">
                <a:solidFill>
                  <a:schemeClr val="lt1"/>
                </a:solidFill>
              </a:rPr>
              <a:t>Causes many problems in the field of data science, specifically data </a:t>
            </a:r>
            <a:r>
              <a:rPr lang="en-US" sz="1600">
                <a:solidFill>
                  <a:schemeClr val="lt1"/>
                </a:solidFill>
              </a:rPr>
              <a:t>unusability</a:t>
            </a:r>
            <a:r>
              <a:rPr lang="en-US" sz="1600">
                <a:solidFill>
                  <a:schemeClr val="lt1"/>
                </a:solidFill>
              </a:rPr>
              <a:t>.</a:t>
            </a:r>
            <a:endParaRPr sz="1600">
              <a:solidFill>
                <a:schemeClr val="lt1"/>
              </a:solidFill>
            </a:endParaRPr>
          </a:p>
          <a:p>
            <a:pPr indent="0" lvl="0" marL="457200" rtl="0" algn="l">
              <a:lnSpc>
                <a:spcPct val="150000"/>
              </a:lnSpc>
              <a:spcBef>
                <a:spcPts val="0"/>
              </a:spcBef>
              <a:spcAft>
                <a:spcPts val="0"/>
              </a:spcAft>
              <a:buNone/>
            </a:pPr>
            <a:r>
              <a:t/>
            </a:r>
            <a:endParaRPr sz="1500">
              <a:solidFill>
                <a:schemeClr val="lt1"/>
              </a:solidFill>
            </a:endParaRPr>
          </a:p>
        </p:txBody>
      </p:sp>
      <p:pic>
        <p:nvPicPr>
          <p:cNvPr id="78" name="Google Shape;78;p18"/>
          <p:cNvPicPr preferRelativeResize="0"/>
          <p:nvPr/>
        </p:nvPicPr>
        <p:blipFill rotWithShape="1">
          <a:blip r:embed="rId3">
            <a:alphaModFix/>
          </a:blip>
          <a:srcRect b="16191" l="0" r="33554" t="22102"/>
          <a:stretch/>
        </p:blipFill>
        <p:spPr>
          <a:xfrm>
            <a:off x="2137075" y="2757975"/>
            <a:ext cx="4384200" cy="203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type="title"/>
          </p:nvPr>
        </p:nvSpPr>
        <p:spPr>
          <a:xfrm>
            <a:off x="268875" y="591650"/>
            <a:ext cx="8229600" cy="7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2800">
                <a:solidFill>
                  <a:srgbClr val="FF8A05"/>
                </a:solidFill>
              </a:rPr>
              <a:t>Why it matters?</a:t>
            </a:r>
            <a:r>
              <a:rPr lang="en-US" sz="3600">
                <a:solidFill>
                  <a:srgbClr val="FF8A05"/>
                </a:solidFill>
              </a:rPr>
              <a:t> </a:t>
            </a:r>
            <a:endParaRPr sz="3600">
              <a:solidFill>
                <a:srgbClr val="FF8A05"/>
              </a:solidFill>
            </a:endParaRPr>
          </a:p>
        </p:txBody>
      </p:sp>
      <p:sp>
        <p:nvSpPr>
          <p:cNvPr id="85" name="Google Shape;85;p19"/>
          <p:cNvSpPr txBox="1"/>
          <p:nvPr/>
        </p:nvSpPr>
        <p:spPr>
          <a:xfrm>
            <a:off x="395950" y="1476750"/>
            <a:ext cx="8482800" cy="26322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lt1"/>
              </a:buClr>
              <a:buSzPts val="1600"/>
              <a:buChar char="-"/>
            </a:pPr>
            <a:r>
              <a:rPr lang="en-US" sz="1600">
                <a:solidFill>
                  <a:schemeClr val="lt1"/>
                </a:solidFill>
              </a:rPr>
              <a:t>Much of the data that has been acquired for research purposes cannot be used due to the random flaws found within them.</a:t>
            </a:r>
            <a:endParaRPr sz="1600">
              <a:solidFill>
                <a:schemeClr val="lt1"/>
              </a:solidFill>
            </a:endParaRPr>
          </a:p>
          <a:p>
            <a:pPr indent="-330200" lvl="0" marL="457200" marR="0" rtl="0" algn="l">
              <a:lnSpc>
                <a:spcPct val="150000"/>
              </a:lnSpc>
              <a:spcBef>
                <a:spcPts val="0"/>
              </a:spcBef>
              <a:spcAft>
                <a:spcPts val="0"/>
              </a:spcAft>
              <a:buClr>
                <a:schemeClr val="lt1"/>
              </a:buClr>
              <a:buSzPts val="1600"/>
              <a:buChar char="-"/>
            </a:pPr>
            <a:r>
              <a:rPr lang="en-US" sz="1600">
                <a:solidFill>
                  <a:schemeClr val="lt1"/>
                </a:solidFill>
              </a:rPr>
              <a:t>Our research would allow us to remove these flaws, thus allowing data to be used much more widely than it is now. </a:t>
            </a:r>
            <a:endParaRPr sz="1600">
              <a:solidFill>
                <a:schemeClr val="lt1"/>
              </a:solidFill>
            </a:endParaRPr>
          </a:p>
          <a:p>
            <a:pPr indent="-330200" lvl="0" marL="457200" rtl="0" algn="l">
              <a:lnSpc>
                <a:spcPct val="150000"/>
              </a:lnSpc>
              <a:spcBef>
                <a:spcPts val="0"/>
              </a:spcBef>
              <a:spcAft>
                <a:spcPts val="0"/>
              </a:spcAft>
              <a:buClr>
                <a:schemeClr val="lt1"/>
              </a:buClr>
              <a:buSzPts val="1600"/>
              <a:buChar char="-"/>
            </a:pPr>
            <a:r>
              <a:rPr lang="en-US" sz="1600">
                <a:solidFill>
                  <a:schemeClr val="lt1"/>
                </a:solidFill>
              </a:rPr>
              <a:t>A simple real-world use case for our project would be removing static and white noise found in CCTV camera footage.</a:t>
            </a:r>
            <a:endParaRPr sz="1600">
              <a:solidFill>
                <a:schemeClr val="lt1"/>
              </a:solidFill>
            </a:endParaRPr>
          </a:p>
          <a:p>
            <a:pPr indent="0" lvl="0" marL="457200" rtl="0" algn="l">
              <a:lnSpc>
                <a:spcPct val="150000"/>
              </a:lnSpc>
              <a:spcBef>
                <a:spcPts val="0"/>
              </a:spcBef>
              <a:spcAft>
                <a:spcPts val="0"/>
              </a:spcAft>
              <a:buNone/>
            </a:pPr>
            <a:r>
              <a:t/>
            </a:r>
            <a:endParaRPr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type="title"/>
          </p:nvPr>
        </p:nvSpPr>
        <p:spPr>
          <a:xfrm>
            <a:off x="457200" y="551250"/>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2800">
                <a:solidFill>
                  <a:srgbClr val="FF8A05"/>
                </a:solidFill>
              </a:rPr>
              <a:t>Our Project</a:t>
            </a:r>
            <a:endParaRPr b="1" sz="2800">
              <a:solidFill>
                <a:srgbClr val="FF8A05"/>
              </a:solidFill>
            </a:endParaRPr>
          </a:p>
        </p:txBody>
      </p:sp>
      <p:sp>
        <p:nvSpPr>
          <p:cNvPr id="92" name="Google Shape;92;p20"/>
          <p:cNvSpPr txBox="1"/>
          <p:nvPr/>
        </p:nvSpPr>
        <p:spPr>
          <a:xfrm>
            <a:off x="743400" y="1657575"/>
            <a:ext cx="7404900" cy="2616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chemeClr val="lt1"/>
              </a:buClr>
              <a:buSzPts val="1600"/>
              <a:buChar char="-"/>
            </a:pPr>
            <a:r>
              <a:rPr lang="en-US" sz="1600">
                <a:solidFill>
                  <a:schemeClr val="lt1"/>
                </a:solidFill>
              </a:rPr>
              <a:t>Any and all sorts of data have a pattern that can be differentiated.</a:t>
            </a:r>
            <a:endParaRPr sz="1600">
              <a:solidFill>
                <a:schemeClr val="lt1"/>
              </a:solidFill>
            </a:endParaRPr>
          </a:p>
          <a:p>
            <a:pPr indent="-330200" lvl="0" marL="457200" marR="0" rtl="0" algn="l">
              <a:lnSpc>
                <a:spcPct val="150000"/>
              </a:lnSpc>
              <a:spcBef>
                <a:spcPts val="0"/>
              </a:spcBef>
              <a:spcAft>
                <a:spcPts val="0"/>
              </a:spcAft>
              <a:buClr>
                <a:schemeClr val="lt1"/>
              </a:buClr>
              <a:buSzPts val="1600"/>
              <a:buChar char="-"/>
            </a:pPr>
            <a:r>
              <a:rPr lang="en-US" sz="1600">
                <a:solidFill>
                  <a:schemeClr val="lt1"/>
                </a:solidFill>
              </a:rPr>
              <a:t>Our goal is to locate and use these patterns within images to filter out extraneous white noise.</a:t>
            </a:r>
            <a:endParaRPr sz="1600">
              <a:solidFill>
                <a:schemeClr val="lt1"/>
              </a:solidFill>
            </a:endParaRPr>
          </a:p>
          <a:p>
            <a:pPr indent="-330200" lvl="0" marL="457200" marR="0" rtl="0" algn="l">
              <a:lnSpc>
                <a:spcPct val="150000"/>
              </a:lnSpc>
              <a:spcBef>
                <a:spcPts val="0"/>
              </a:spcBef>
              <a:spcAft>
                <a:spcPts val="0"/>
              </a:spcAft>
              <a:buClr>
                <a:schemeClr val="lt1"/>
              </a:buClr>
              <a:buSzPts val="1600"/>
              <a:buChar char="-"/>
            </a:pPr>
            <a:r>
              <a:rPr lang="en-US" sz="1600">
                <a:solidFill>
                  <a:schemeClr val="lt1"/>
                </a:solidFill>
              </a:rPr>
              <a:t>To do this, we are creating a framework that utilizes a generative adversarial network (GAN) to train on images containing various noise levels.</a:t>
            </a:r>
            <a:endParaRPr sz="16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143700" y="622675"/>
            <a:ext cx="59361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E48800"/>
                </a:solidFill>
              </a:rPr>
              <a:t>Initial Problems and Setbacks</a:t>
            </a:r>
            <a:endParaRPr b="1" sz="3000">
              <a:solidFill>
                <a:srgbClr val="E48800"/>
              </a:solidFill>
            </a:endParaRPr>
          </a:p>
        </p:txBody>
      </p:sp>
      <p:sp>
        <p:nvSpPr>
          <p:cNvPr id="98" name="Google Shape;98;p21"/>
          <p:cNvSpPr txBox="1"/>
          <p:nvPr/>
        </p:nvSpPr>
        <p:spPr>
          <a:xfrm>
            <a:off x="5760650" y="1038500"/>
            <a:ext cx="3383400" cy="39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99" name="Google Shape;99;p21"/>
          <p:cNvSpPr txBox="1"/>
          <p:nvPr/>
        </p:nvSpPr>
        <p:spPr>
          <a:xfrm>
            <a:off x="282800" y="1470575"/>
            <a:ext cx="7786500" cy="3186300"/>
          </a:xfrm>
          <a:prstGeom prst="rect">
            <a:avLst/>
          </a:prstGeom>
          <a:noFill/>
          <a:ln>
            <a:noFill/>
          </a:ln>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US" sz="1600">
                <a:solidFill>
                  <a:schemeClr val="dk1"/>
                </a:solidFill>
              </a:rPr>
              <a:t>Too broad of a research question</a:t>
            </a:r>
            <a:endParaRPr sz="1600"/>
          </a:p>
          <a:p>
            <a:pPr indent="-330200" lvl="0" marL="457200" marR="0" rtl="0" algn="l">
              <a:lnSpc>
                <a:spcPct val="150000"/>
              </a:lnSpc>
              <a:spcBef>
                <a:spcPts val="0"/>
              </a:spcBef>
              <a:spcAft>
                <a:spcPts val="0"/>
              </a:spcAft>
              <a:buSzPts val="1600"/>
              <a:buChar char="-"/>
            </a:pPr>
            <a:r>
              <a:rPr lang="en-US" sz="1600"/>
              <a:t>Initially began our project by utilizing a StyleGAN</a:t>
            </a:r>
            <a:endParaRPr sz="1600"/>
          </a:p>
          <a:p>
            <a:pPr indent="-330200" lvl="0" marL="457200" marR="0" rtl="0" algn="l">
              <a:lnSpc>
                <a:spcPct val="150000"/>
              </a:lnSpc>
              <a:spcBef>
                <a:spcPts val="0"/>
              </a:spcBef>
              <a:spcAft>
                <a:spcPts val="0"/>
              </a:spcAft>
              <a:buSzPts val="1600"/>
              <a:buChar char="-"/>
            </a:pPr>
            <a:r>
              <a:rPr lang="en-US" sz="1600"/>
              <a:t>A general StyleGAN has to “squash” an image into a single vector to begin training.</a:t>
            </a:r>
            <a:endParaRPr sz="1600"/>
          </a:p>
          <a:p>
            <a:pPr indent="-330200" lvl="0" marL="457200" marR="0" rtl="0" algn="l">
              <a:lnSpc>
                <a:spcPct val="150000"/>
              </a:lnSpc>
              <a:spcBef>
                <a:spcPts val="0"/>
              </a:spcBef>
              <a:spcAft>
                <a:spcPts val="0"/>
              </a:spcAft>
              <a:buSzPts val="1600"/>
              <a:buChar char="-"/>
            </a:pPr>
            <a:r>
              <a:rPr lang="en-US" sz="1600"/>
              <a:t>Exploding/Vanishing Gradients resulting in little/no training. </a:t>
            </a:r>
            <a:endParaRPr sz="1600"/>
          </a:p>
          <a:p>
            <a:pPr indent="0" lvl="0" marL="0" marR="0" rtl="0" algn="l">
              <a:lnSpc>
                <a:spcPct val="150000"/>
              </a:lnSpc>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143700" y="563900"/>
            <a:ext cx="56142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FF8A05"/>
                </a:solidFill>
              </a:rPr>
              <a:t>Pixel2Style2Pixel Framework</a:t>
            </a:r>
            <a:endParaRPr b="1" sz="3000">
              <a:solidFill>
                <a:srgbClr val="FF8A05"/>
              </a:solidFill>
            </a:endParaRPr>
          </a:p>
        </p:txBody>
      </p:sp>
      <p:sp>
        <p:nvSpPr>
          <p:cNvPr id="106" name="Google Shape;106;p22"/>
          <p:cNvSpPr txBox="1"/>
          <p:nvPr/>
        </p:nvSpPr>
        <p:spPr>
          <a:xfrm>
            <a:off x="5300250" y="1048300"/>
            <a:ext cx="3654300" cy="39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p:txBody>
      </p:sp>
      <p:sp>
        <p:nvSpPr>
          <p:cNvPr id="107" name="Google Shape;107;p22"/>
          <p:cNvSpPr txBox="1"/>
          <p:nvPr/>
        </p:nvSpPr>
        <p:spPr>
          <a:xfrm>
            <a:off x="367400" y="1567550"/>
            <a:ext cx="8474400" cy="31596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50000"/>
              </a:lnSpc>
              <a:spcBef>
                <a:spcPts val="0"/>
              </a:spcBef>
              <a:spcAft>
                <a:spcPts val="0"/>
              </a:spcAft>
              <a:buSzPts val="1600"/>
              <a:buChar char="-"/>
            </a:pPr>
            <a:r>
              <a:rPr lang="en-US" sz="1600"/>
              <a:t>Image to Image Translation</a:t>
            </a:r>
            <a:endParaRPr sz="1600"/>
          </a:p>
          <a:p>
            <a:pPr indent="-330200" lvl="0" marL="457200" marR="0" rtl="0" algn="l">
              <a:lnSpc>
                <a:spcPct val="150000"/>
              </a:lnSpc>
              <a:spcBef>
                <a:spcPts val="0"/>
              </a:spcBef>
              <a:spcAft>
                <a:spcPts val="0"/>
              </a:spcAft>
              <a:buSzPts val="1600"/>
              <a:buChar char="-"/>
            </a:pPr>
            <a:r>
              <a:rPr lang="en-US" sz="1600"/>
              <a:t>This model works better with image inputs and uses a pre </a:t>
            </a:r>
            <a:r>
              <a:rPr lang="en-US" sz="1600"/>
              <a:t>trained</a:t>
            </a:r>
            <a:r>
              <a:rPr lang="en-US" sz="1600"/>
              <a:t> StyleGAN to generate the output image</a:t>
            </a:r>
            <a:endParaRPr sz="1600"/>
          </a:p>
          <a:p>
            <a:pPr indent="-330200" lvl="0" marL="457200" marR="0" rtl="0" algn="l">
              <a:lnSpc>
                <a:spcPct val="150000"/>
              </a:lnSpc>
              <a:spcBef>
                <a:spcPts val="0"/>
              </a:spcBef>
              <a:spcAft>
                <a:spcPts val="0"/>
              </a:spcAft>
              <a:buSzPts val="1600"/>
              <a:buChar char="-"/>
            </a:pPr>
            <a:r>
              <a:rPr lang="en-US" sz="1600"/>
              <a:t>We used the StyleGAN Encoding pretrained model</a:t>
            </a:r>
            <a:endParaRPr sz="1600"/>
          </a:p>
          <a:p>
            <a:pPr indent="-330200" lvl="0" marL="457200" marR="0" rtl="0" algn="l">
              <a:lnSpc>
                <a:spcPct val="150000"/>
              </a:lnSpc>
              <a:spcBef>
                <a:spcPts val="0"/>
              </a:spcBef>
              <a:spcAft>
                <a:spcPts val="0"/>
              </a:spcAft>
              <a:buSzPts val="1600"/>
              <a:buChar char="-"/>
            </a:pPr>
            <a:r>
              <a:rPr lang="en-US" sz="1600"/>
              <a:t>We used a combination loss of mse, identity lambda loss and lpips loss.</a:t>
            </a:r>
            <a:endParaRPr sz="1600"/>
          </a:p>
          <a:p>
            <a:pPr indent="-330200" lvl="0" marL="457200" marR="0" rtl="0" algn="l">
              <a:lnSpc>
                <a:spcPct val="150000"/>
              </a:lnSpc>
              <a:spcBef>
                <a:spcPts val="0"/>
              </a:spcBef>
              <a:spcAft>
                <a:spcPts val="0"/>
              </a:spcAft>
              <a:buSzPts val="1600"/>
              <a:buChar char="-"/>
            </a:pPr>
            <a:r>
              <a:rPr lang="en-US" sz="1600"/>
              <a:t>Model only trained the encoder</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175925" y="656926"/>
            <a:ext cx="7418700" cy="57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E48800"/>
                </a:solidFill>
              </a:rPr>
              <a:t>TACC Implementation/Issues</a:t>
            </a:r>
            <a:endParaRPr b="1" sz="3000">
              <a:solidFill>
                <a:srgbClr val="E48800"/>
              </a:solidFill>
            </a:endParaRPr>
          </a:p>
        </p:txBody>
      </p:sp>
      <p:sp>
        <p:nvSpPr>
          <p:cNvPr id="114" name="Google Shape;114;p23"/>
          <p:cNvSpPr txBox="1"/>
          <p:nvPr>
            <p:ph idx="1" type="body"/>
          </p:nvPr>
        </p:nvSpPr>
        <p:spPr>
          <a:xfrm>
            <a:off x="371700" y="1376300"/>
            <a:ext cx="8418600" cy="3309900"/>
          </a:xfrm>
          <a:prstGeom prst="rect">
            <a:avLst/>
          </a:prstGeom>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US" sz="1600">
                <a:solidFill>
                  <a:srgbClr val="000000"/>
                </a:solidFill>
                <a:latin typeface="Arial"/>
                <a:ea typeface="Arial"/>
                <a:cs typeface="Arial"/>
                <a:sym typeface="Arial"/>
              </a:rPr>
              <a:t>Compiling the C++ Extensions:</a:t>
            </a:r>
            <a:endParaRPr sz="1600">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Our StyleGAN required certain pretrained C++ extensions that were not compiler compatible with the Maverick2 machine at TACC.</a:t>
            </a:r>
            <a:endParaRPr sz="1600">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Used Docker to compile our model on a system (centOS 1810) similar to Maverick2.</a:t>
            </a:r>
            <a:endParaRPr sz="1600">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lang="en-US" sz="1600">
                <a:solidFill>
                  <a:srgbClr val="000000"/>
                </a:solidFill>
                <a:latin typeface="Arial"/>
                <a:ea typeface="Arial"/>
                <a:cs typeface="Arial"/>
                <a:sym typeface="Arial"/>
              </a:rPr>
              <a:t>Out of Memory Errors:</a:t>
            </a:r>
            <a:endParaRPr sz="1600">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Our model was using too much memory on the GTX node causing CUDA errors.</a:t>
            </a:r>
            <a:endParaRPr sz="1600">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Transitioned to v100 GPU nodes in order to have more memory to train our model.</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457200" y="1587825"/>
            <a:ext cx="8229600" cy="32508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Trained on the CelebA dataset and used the pSp </a:t>
            </a:r>
            <a:r>
              <a:rPr lang="en-US" sz="1600">
                <a:solidFill>
                  <a:srgbClr val="000000"/>
                </a:solidFill>
                <a:latin typeface="Arial"/>
                <a:ea typeface="Arial"/>
                <a:cs typeface="Arial"/>
                <a:sym typeface="Arial"/>
              </a:rPr>
              <a:t>pre-trained</a:t>
            </a:r>
            <a:r>
              <a:rPr lang="en-US" sz="1600">
                <a:solidFill>
                  <a:srgbClr val="000000"/>
                </a:solidFill>
                <a:latin typeface="Arial"/>
                <a:ea typeface="Arial"/>
                <a:cs typeface="Arial"/>
                <a:sym typeface="Arial"/>
              </a:rPr>
              <a:t> model for StyleGAN inversion.</a:t>
            </a:r>
            <a:endParaRPr sz="1600">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Batch size of 1x256x256 using the Adam optimizer with a learning rate of 0.0001.</a:t>
            </a:r>
            <a:endParaRPr sz="1600">
              <a:solidFill>
                <a:srgbClr val="000000"/>
              </a:solidFill>
              <a:latin typeface="Arial"/>
              <a:ea typeface="Arial"/>
              <a:cs typeface="Arial"/>
              <a:sym typeface="Arial"/>
            </a:endParaRPr>
          </a:p>
          <a:p>
            <a:pPr indent="-330200" lvl="0" marL="457200" marR="0" rtl="0" algn="l">
              <a:lnSpc>
                <a:spcPct val="150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Trained for ~40,000 iterations through our dataset.</a:t>
            </a:r>
            <a:endParaRPr sz="1600">
              <a:solidFill>
                <a:srgbClr val="000000"/>
              </a:solidFill>
              <a:latin typeface="Arial"/>
              <a:ea typeface="Arial"/>
              <a:cs typeface="Arial"/>
              <a:sym typeface="Arial"/>
            </a:endParaRPr>
          </a:p>
        </p:txBody>
      </p:sp>
      <p:sp>
        <p:nvSpPr>
          <p:cNvPr id="121" name="Google Shape;121;p24"/>
          <p:cNvSpPr txBox="1"/>
          <p:nvPr>
            <p:ph type="title"/>
          </p:nvPr>
        </p:nvSpPr>
        <p:spPr>
          <a:xfrm>
            <a:off x="143700" y="622675"/>
            <a:ext cx="5936100" cy="6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E48800"/>
                </a:solidFill>
              </a:rPr>
              <a:t>Training Setup</a:t>
            </a:r>
            <a:endParaRPr b="1" sz="3000">
              <a:solidFill>
                <a:srgbClr val="E488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43700" y="563900"/>
            <a:ext cx="56142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FF8A05"/>
                </a:solidFill>
              </a:rPr>
              <a:t>Final </a:t>
            </a:r>
            <a:r>
              <a:rPr b="1" lang="en-US" sz="3000">
                <a:solidFill>
                  <a:srgbClr val="FF8A05"/>
                </a:solidFill>
              </a:rPr>
              <a:t>Results</a:t>
            </a:r>
            <a:endParaRPr b="1" sz="3000">
              <a:solidFill>
                <a:srgbClr val="FF8A05"/>
              </a:solidFill>
            </a:endParaRPr>
          </a:p>
        </p:txBody>
      </p:sp>
      <p:sp>
        <p:nvSpPr>
          <p:cNvPr id="128" name="Google Shape;128;p25"/>
          <p:cNvSpPr txBox="1"/>
          <p:nvPr/>
        </p:nvSpPr>
        <p:spPr>
          <a:xfrm>
            <a:off x="5300250" y="1048300"/>
            <a:ext cx="3654300" cy="39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p:txBody>
      </p:sp>
      <p:pic>
        <p:nvPicPr>
          <p:cNvPr id="129" name="Google Shape;129;p25"/>
          <p:cNvPicPr preferRelativeResize="0"/>
          <p:nvPr/>
        </p:nvPicPr>
        <p:blipFill>
          <a:blip r:embed="rId3">
            <a:alphaModFix/>
          </a:blip>
          <a:stretch>
            <a:fillRect/>
          </a:stretch>
        </p:blipFill>
        <p:spPr>
          <a:xfrm>
            <a:off x="3611325" y="609350"/>
            <a:ext cx="4872925" cy="438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6-9 Dark Background">
  <a:themeElements>
    <a:clrScheme name="Custom 1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403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9 White Backgrou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