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621"/>
  </p:normalViewPr>
  <p:slideViewPr>
    <p:cSldViewPr snapToGrid="0" snapToObjects="1">
      <p:cViewPr varScale="1">
        <p:scale>
          <a:sx n="76" d="100"/>
          <a:sy n="76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CBEA68-D426-4C8E-A194-3925A306BD3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1A487C-8775-47FE-BC04-1CFF17C63419}">
      <dgm:prSet/>
      <dgm:spPr/>
      <dgm:t>
        <a:bodyPr/>
        <a:lstStyle/>
        <a:p>
          <a:r>
            <a:rPr lang="en-US"/>
            <a:t>This dataset contains relevant data regarding the medical cost for multiple people</a:t>
          </a:r>
        </a:p>
      </dgm:t>
    </dgm:pt>
    <dgm:pt modelId="{B4310508-F3B1-4E89-AB75-978304B53A0B}" type="parTrans" cxnId="{85E192C1-4BF9-479A-AD39-FB78D6644075}">
      <dgm:prSet/>
      <dgm:spPr/>
      <dgm:t>
        <a:bodyPr/>
        <a:lstStyle/>
        <a:p>
          <a:endParaRPr lang="en-US"/>
        </a:p>
      </dgm:t>
    </dgm:pt>
    <dgm:pt modelId="{47753D02-CABD-4DED-BA69-588ECB949DE0}" type="sibTrans" cxnId="{85E192C1-4BF9-479A-AD39-FB78D6644075}">
      <dgm:prSet/>
      <dgm:spPr/>
      <dgm:t>
        <a:bodyPr/>
        <a:lstStyle/>
        <a:p>
          <a:endParaRPr lang="en-US"/>
        </a:p>
      </dgm:t>
    </dgm:pt>
    <dgm:pt modelId="{474A7946-E5AF-4712-AE2F-2C51E7C7AC94}">
      <dgm:prSet/>
      <dgm:spPr/>
      <dgm:t>
        <a:bodyPr/>
        <a:lstStyle/>
        <a:p>
          <a:r>
            <a:rPr lang="en-US"/>
            <a:t>The goal of this exercise is to observe which variables help affect the likelihood of an insurance claim </a:t>
          </a:r>
        </a:p>
      </dgm:t>
    </dgm:pt>
    <dgm:pt modelId="{43F13CA4-EF7A-4B3A-A19A-677C6F1B99A4}" type="parTrans" cxnId="{DE645395-DBC1-4776-8E40-0498D667A8F4}">
      <dgm:prSet/>
      <dgm:spPr/>
      <dgm:t>
        <a:bodyPr/>
        <a:lstStyle/>
        <a:p>
          <a:endParaRPr lang="en-US"/>
        </a:p>
      </dgm:t>
    </dgm:pt>
    <dgm:pt modelId="{6120174A-8CAF-42A3-8A3E-7BD6E1B17BE1}" type="sibTrans" cxnId="{DE645395-DBC1-4776-8E40-0498D667A8F4}">
      <dgm:prSet/>
      <dgm:spPr/>
      <dgm:t>
        <a:bodyPr/>
        <a:lstStyle/>
        <a:p>
          <a:endParaRPr lang="en-US"/>
        </a:p>
      </dgm:t>
    </dgm:pt>
    <dgm:pt modelId="{65F2F12E-DB65-47A9-B735-12E1379A987A}">
      <dgm:prSet/>
      <dgm:spPr/>
      <dgm:t>
        <a:bodyPr/>
        <a:lstStyle/>
        <a:p>
          <a:r>
            <a:rPr lang="en-US"/>
            <a:t>Will then help predict the likelihood of an insurance claim for future users. </a:t>
          </a:r>
        </a:p>
      </dgm:t>
    </dgm:pt>
    <dgm:pt modelId="{0BA717B0-8515-44FE-A87F-9D170EEB02C6}" type="parTrans" cxnId="{D924F201-FD86-482C-A4EA-5D1CEFF306AE}">
      <dgm:prSet/>
      <dgm:spPr/>
      <dgm:t>
        <a:bodyPr/>
        <a:lstStyle/>
        <a:p>
          <a:endParaRPr lang="en-US"/>
        </a:p>
      </dgm:t>
    </dgm:pt>
    <dgm:pt modelId="{BF2A5280-0EC5-4C06-9965-2ADBF7396AA5}" type="sibTrans" cxnId="{D924F201-FD86-482C-A4EA-5D1CEFF306AE}">
      <dgm:prSet/>
      <dgm:spPr/>
      <dgm:t>
        <a:bodyPr/>
        <a:lstStyle/>
        <a:p>
          <a:endParaRPr lang="en-US"/>
        </a:p>
      </dgm:t>
    </dgm:pt>
    <dgm:pt modelId="{D7D78422-18F2-4B5C-B0B6-778844FF654B}" type="pres">
      <dgm:prSet presAssocID="{54CBEA68-D426-4C8E-A194-3925A306BD36}" presName="root" presStyleCnt="0">
        <dgm:presLayoutVars>
          <dgm:dir/>
          <dgm:resizeHandles val="exact"/>
        </dgm:presLayoutVars>
      </dgm:prSet>
      <dgm:spPr/>
    </dgm:pt>
    <dgm:pt modelId="{E63C56FD-BD19-4DB5-BDE5-050D736044DB}" type="pres">
      <dgm:prSet presAssocID="{E91A487C-8775-47FE-BC04-1CFF17C63419}" presName="compNode" presStyleCnt="0"/>
      <dgm:spPr/>
    </dgm:pt>
    <dgm:pt modelId="{E62E7309-938E-4AAB-8123-54795598F834}" type="pres">
      <dgm:prSet presAssocID="{E91A487C-8775-47FE-BC04-1CFF17C634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8CCF7288-EC2A-465B-B2D3-2DD3FDBE454B}" type="pres">
      <dgm:prSet presAssocID="{E91A487C-8775-47FE-BC04-1CFF17C63419}" presName="spaceRect" presStyleCnt="0"/>
      <dgm:spPr/>
    </dgm:pt>
    <dgm:pt modelId="{CC8F458D-DC53-4E5E-B4BA-8BC1A4FCAFCC}" type="pres">
      <dgm:prSet presAssocID="{E91A487C-8775-47FE-BC04-1CFF17C63419}" presName="textRect" presStyleLbl="revTx" presStyleIdx="0" presStyleCnt="3">
        <dgm:presLayoutVars>
          <dgm:chMax val="1"/>
          <dgm:chPref val="1"/>
        </dgm:presLayoutVars>
      </dgm:prSet>
      <dgm:spPr/>
    </dgm:pt>
    <dgm:pt modelId="{F42EA74A-86A4-42C8-BF85-919AA066C6C2}" type="pres">
      <dgm:prSet presAssocID="{47753D02-CABD-4DED-BA69-588ECB949DE0}" presName="sibTrans" presStyleCnt="0"/>
      <dgm:spPr/>
    </dgm:pt>
    <dgm:pt modelId="{83F43E16-2DBB-4B4D-BF26-3954EF9F422F}" type="pres">
      <dgm:prSet presAssocID="{474A7946-E5AF-4712-AE2F-2C51E7C7AC94}" presName="compNode" presStyleCnt="0"/>
      <dgm:spPr/>
    </dgm:pt>
    <dgm:pt modelId="{61DDEF03-93B0-4370-8A5F-6A4B53E5B729}" type="pres">
      <dgm:prSet presAssocID="{474A7946-E5AF-4712-AE2F-2C51E7C7AC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2C6ACD72-7155-4420-8C6D-3F83B846E883}" type="pres">
      <dgm:prSet presAssocID="{474A7946-E5AF-4712-AE2F-2C51E7C7AC94}" presName="spaceRect" presStyleCnt="0"/>
      <dgm:spPr/>
    </dgm:pt>
    <dgm:pt modelId="{66520D40-4480-4A58-ABC8-8D09C93B96F9}" type="pres">
      <dgm:prSet presAssocID="{474A7946-E5AF-4712-AE2F-2C51E7C7AC94}" presName="textRect" presStyleLbl="revTx" presStyleIdx="1" presStyleCnt="3">
        <dgm:presLayoutVars>
          <dgm:chMax val="1"/>
          <dgm:chPref val="1"/>
        </dgm:presLayoutVars>
      </dgm:prSet>
      <dgm:spPr/>
    </dgm:pt>
    <dgm:pt modelId="{31A5D463-62CC-4D28-900D-91442B144D75}" type="pres">
      <dgm:prSet presAssocID="{6120174A-8CAF-42A3-8A3E-7BD6E1B17BE1}" presName="sibTrans" presStyleCnt="0"/>
      <dgm:spPr/>
    </dgm:pt>
    <dgm:pt modelId="{96312331-6773-4A6B-BC54-99930679F232}" type="pres">
      <dgm:prSet presAssocID="{65F2F12E-DB65-47A9-B735-12E1379A987A}" presName="compNode" presStyleCnt="0"/>
      <dgm:spPr/>
    </dgm:pt>
    <dgm:pt modelId="{4D1798AB-1C6B-49D7-98A1-5674CB98A305}" type="pres">
      <dgm:prSet presAssocID="{65F2F12E-DB65-47A9-B735-12E1379A98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C9257EBF-C85C-41CB-A4AD-80737F10147E}" type="pres">
      <dgm:prSet presAssocID="{65F2F12E-DB65-47A9-B735-12E1379A987A}" presName="spaceRect" presStyleCnt="0"/>
      <dgm:spPr/>
    </dgm:pt>
    <dgm:pt modelId="{1C5ABA41-11D6-4B1A-82B8-2E1E1FEE7867}" type="pres">
      <dgm:prSet presAssocID="{65F2F12E-DB65-47A9-B735-12E1379A987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924F201-FD86-482C-A4EA-5D1CEFF306AE}" srcId="{54CBEA68-D426-4C8E-A194-3925A306BD36}" destId="{65F2F12E-DB65-47A9-B735-12E1379A987A}" srcOrd="2" destOrd="0" parTransId="{0BA717B0-8515-44FE-A87F-9D170EEB02C6}" sibTransId="{BF2A5280-0EC5-4C06-9965-2ADBF7396AA5}"/>
    <dgm:cxn modelId="{CDCDC711-9380-4AD9-94C9-66B56C69FD2E}" type="presOf" srcId="{474A7946-E5AF-4712-AE2F-2C51E7C7AC94}" destId="{66520D40-4480-4A58-ABC8-8D09C93B96F9}" srcOrd="0" destOrd="0" presId="urn:microsoft.com/office/officeart/2018/2/layout/IconLabelList"/>
    <dgm:cxn modelId="{D0311F52-678C-489B-B82C-BD343C66E947}" type="presOf" srcId="{54CBEA68-D426-4C8E-A194-3925A306BD36}" destId="{D7D78422-18F2-4B5C-B0B6-778844FF654B}" srcOrd="0" destOrd="0" presId="urn:microsoft.com/office/officeart/2018/2/layout/IconLabelList"/>
    <dgm:cxn modelId="{A734E56C-B2DE-4303-95B4-DA3B1C6476C9}" type="presOf" srcId="{65F2F12E-DB65-47A9-B735-12E1379A987A}" destId="{1C5ABA41-11D6-4B1A-82B8-2E1E1FEE7867}" srcOrd="0" destOrd="0" presId="urn:microsoft.com/office/officeart/2018/2/layout/IconLabelList"/>
    <dgm:cxn modelId="{6B6ACC7A-7B30-41FB-AAAD-83F4D6FF082E}" type="presOf" srcId="{E91A487C-8775-47FE-BC04-1CFF17C63419}" destId="{CC8F458D-DC53-4E5E-B4BA-8BC1A4FCAFCC}" srcOrd="0" destOrd="0" presId="urn:microsoft.com/office/officeart/2018/2/layout/IconLabelList"/>
    <dgm:cxn modelId="{DE645395-DBC1-4776-8E40-0498D667A8F4}" srcId="{54CBEA68-D426-4C8E-A194-3925A306BD36}" destId="{474A7946-E5AF-4712-AE2F-2C51E7C7AC94}" srcOrd="1" destOrd="0" parTransId="{43F13CA4-EF7A-4B3A-A19A-677C6F1B99A4}" sibTransId="{6120174A-8CAF-42A3-8A3E-7BD6E1B17BE1}"/>
    <dgm:cxn modelId="{85E192C1-4BF9-479A-AD39-FB78D6644075}" srcId="{54CBEA68-D426-4C8E-A194-3925A306BD36}" destId="{E91A487C-8775-47FE-BC04-1CFF17C63419}" srcOrd="0" destOrd="0" parTransId="{B4310508-F3B1-4E89-AB75-978304B53A0B}" sibTransId="{47753D02-CABD-4DED-BA69-588ECB949DE0}"/>
    <dgm:cxn modelId="{51DD6FBF-6D0B-4ADB-BA21-5DCA1527C4DA}" type="presParOf" srcId="{D7D78422-18F2-4B5C-B0B6-778844FF654B}" destId="{E63C56FD-BD19-4DB5-BDE5-050D736044DB}" srcOrd="0" destOrd="0" presId="urn:microsoft.com/office/officeart/2018/2/layout/IconLabelList"/>
    <dgm:cxn modelId="{C7894052-A054-4D0A-8ADB-7F43A9D9DD89}" type="presParOf" srcId="{E63C56FD-BD19-4DB5-BDE5-050D736044DB}" destId="{E62E7309-938E-4AAB-8123-54795598F834}" srcOrd="0" destOrd="0" presId="urn:microsoft.com/office/officeart/2018/2/layout/IconLabelList"/>
    <dgm:cxn modelId="{C45FA143-A0A1-44EC-88CF-3351D101DCDD}" type="presParOf" srcId="{E63C56FD-BD19-4DB5-BDE5-050D736044DB}" destId="{8CCF7288-EC2A-465B-B2D3-2DD3FDBE454B}" srcOrd="1" destOrd="0" presId="urn:microsoft.com/office/officeart/2018/2/layout/IconLabelList"/>
    <dgm:cxn modelId="{131A4BD8-47D5-400C-928F-4ACC7445F1CA}" type="presParOf" srcId="{E63C56FD-BD19-4DB5-BDE5-050D736044DB}" destId="{CC8F458D-DC53-4E5E-B4BA-8BC1A4FCAFCC}" srcOrd="2" destOrd="0" presId="urn:microsoft.com/office/officeart/2018/2/layout/IconLabelList"/>
    <dgm:cxn modelId="{ACD82AAD-5648-46A0-A9B4-5DDAB483FD35}" type="presParOf" srcId="{D7D78422-18F2-4B5C-B0B6-778844FF654B}" destId="{F42EA74A-86A4-42C8-BF85-919AA066C6C2}" srcOrd="1" destOrd="0" presId="urn:microsoft.com/office/officeart/2018/2/layout/IconLabelList"/>
    <dgm:cxn modelId="{4042A59A-8B4A-4DB0-8428-F605A13D75BC}" type="presParOf" srcId="{D7D78422-18F2-4B5C-B0B6-778844FF654B}" destId="{83F43E16-2DBB-4B4D-BF26-3954EF9F422F}" srcOrd="2" destOrd="0" presId="urn:microsoft.com/office/officeart/2018/2/layout/IconLabelList"/>
    <dgm:cxn modelId="{8CC0D20E-4B69-4AF9-A218-212D37C8193F}" type="presParOf" srcId="{83F43E16-2DBB-4B4D-BF26-3954EF9F422F}" destId="{61DDEF03-93B0-4370-8A5F-6A4B53E5B729}" srcOrd="0" destOrd="0" presId="urn:microsoft.com/office/officeart/2018/2/layout/IconLabelList"/>
    <dgm:cxn modelId="{50FC654A-0D07-4282-AA32-E807B628F951}" type="presParOf" srcId="{83F43E16-2DBB-4B4D-BF26-3954EF9F422F}" destId="{2C6ACD72-7155-4420-8C6D-3F83B846E883}" srcOrd="1" destOrd="0" presId="urn:microsoft.com/office/officeart/2018/2/layout/IconLabelList"/>
    <dgm:cxn modelId="{08ED50D8-93AE-4E53-8AE0-AF8A0385B91B}" type="presParOf" srcId="{83F43E16-2DBB-4B4D-BF26-3954EF9F422F}" destId="{66520D40-4480-4A58-ABC8-8D09C93B96F9}" srcOrd="2" destOrd="0" presId="urn:microsoft.com/office/officeart/2018/2/layout/IconLabelList"/>
    <dgm:cxn modelId="{BA813F9E-ED71-4030-A019-CCA33ECBF670}" type="presParOf" srcId="{D7D78422-18F2-4B5C-B0B6-778844FF654B}" destId="{31A5D463-62CC-4D28-900D-91442B144D75}" srcOrd="3" destOrd="0" presId="urn:microsoft.com/office/officeart/2018/2/layout/IconLabelList"/>
    <dgm:cxn modelId="{E2F7D1B0-6B57-472F-9499-694584BF6985}" type="presParOf" srcId="{D7D78422-18F2-4B5C-B0B6-778844FF654B}" destId="{96312331-6773-4A6B-BC54-99930679F232}" srcOrd="4" destOrd="0" presId="urn:microsoft.com/office/officeart/2018/2/layout/IconLabelList"/>
    <dgm:cxn modelId="{9AE2C5C0-C078-4AED-A7BD-92B74D967B71}" type="presParOf" srcId="{96312331-6773-4A6B-BC54-99930679F232}" destId="{4D1798AB-1C6B-49D7-98A1-5674CB98A305}" srcOrd="0" destOrd="0" presId="urn:microsoft.com/office/officeart/2018/2/layout/IconLabelList"/>
    <dgm:cxn modelId="{5C21B538-38F1-47E7-A1AD-2D8A871A388D}" type="presParOf" srcId="{96312331-6773-4A6B-BC54-99930679F232}" destId="{C9257EBF-C85C-41CB-A4AD-80737F10147E}" srcOrd="1" destOrd="0" presId="urn:microsoft.com/office/officeart/2018/2/layout/IconLabelList"/>
    <dgm:cxn modelId="{6F86948D-365F-47A5-86CF-54C0D1BA4FB8}" type="presParOf" srcId="{96312331-6773-4A6B-BC54-99930679F232}" destId="{1C5ABA41-11D6-4B1A-82B8-2E1E1FEE786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72F348-8C2B-4DF2-AECA-601B01B506CA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14DFE98-308B-4755-BF31-9D95CD274C39}">
      <dgm:prSet/>
      <dgm:spPr/>
      <dgm:t>
        <a:bodyPr/>
        <a:lstStyle/>
        <a:p>
          <a:r>
            <a:rPr lang="en-US"/>
            <a:t>Remove unnecessary columns</a:t>
          </a:r>
        </a:p>
      </dgm:t>
    </dgm:pt>
    <dgm:pt modelId="{0820D18A-215B-430E-B16F-8E1269F2BF02}" type="parTrans" cxnId="{C121842E-1152-4FA4-8F0D-170E41B3732D}">
      <dgm:prSet/>
      <dgm:spPr/>
      <dgm:t>
        <a:bodyPr/>
        <a:lstStyle/>
        <a:p>
          <a:endParaRPr lang="en-US"/>
        </a:p>
      </dgm:t>
    </dgm:pt>
    <dgm:pt modelId="{0FD833C4-D135-497E-9AEF-15D04A91E07F}" type="sibTrans" cxnId="{C121842E-1152-4FA4-8F0D-170E41B3732D}">
      <dgm:prSet/>
      <dgm:spPr/>
      <dgm:t>
        <a:bodyPr/>
        <a:lstStyle/>
        <a:p>
          <a:endParaRPr lang="en-US"/>
        </a:p>
      </dgm:t>
    </dgm:pt>
    <dgm:pt modelId="{4F75227E-D868-42D9-8480-08614351026A}">
      <dgm:prSet/>
      <dgm:spPr/>
      <dgm:t>
        <a:bodyPr/>
        <a:lstStyle/>
        <a:p>
          <a:r>
            <a:rPr lang="en-US"/>
            <a:t>In this case, I removed the region column as it did not pertain to my business question</a:t>
          </a:r>
        </a:p>
      </dgm:t>
    </dgm:pt>
    <dgm:pt modelId="{E222E489-A6A1-40DE-B5AC-4DD5DAC79355}" type="parTrans" cxnId="{3A2FE5F4-5BF2-49A3-BE3C-14B7452916B8}">
      <dgm:prSet/>
      <dgm:spPr/>
      <dgm:t>
        <a:bodyPr/>
        <a:lstStyle/>
        <a:p>
          <a:endParaRPr lang="en-US"/>
        </a:p>
      </dgm:t>
    </dgm:pt>
    <dgm:pt modelId="{3C0A4133-8BBA-4940-B597-051EE8542EAE}" type="sibTrans" cxnId="{3A2FE5F4-5BF2-49A3-BE3C-14B7452916B8}">
      <dgm:prSet/>
      <dgm:spPr/>
      <dgm:t>
        <a:bodyPr/>
        <a:lstStyle/>
        <a:p>
          <a:endParaRPr lang="en-US"/>
        </a:p>
      </dgm:t>
    </dgm:pt>
    <dgm:pt modelId="{D19B05B4-D1A5-4FCD-BB96-AFB9CFE22829}">
      <dgm:prSet/>
      <dgm:spPr/>
      <dgm:t>
        <a:bodyPr/>
        <a:lstStyle/>
        <a:p>
          <a:r>
            <a:rPr lang="en-US"/>
            <a:t>Handle data anomalies</a:t>
          </a:r>
        </a:p>
      </dgm:t>
    </dgm:pt>
    <dgm:pt modelId="{131CB5FD-C8E6-4A47-A257-10216AF7C5D7}" type="parTrans" cxnId="{00F66593-81FA-4A8A-B1A5-0AA9FFB181AB}">
      <dgm:prSet/>
      <dgm:spPr/>
      <dgm:t>
        <a:bodyPr/>
        <a:lstStyle/>
        <a:p>
          <a:endParaRPr lang="en-US"/>
        </a:p>
      </dgm:t>
    </dgm:pt>
    <dgm:pt modelId="{A63E4B8A-0AAB-475E-B66E-EB6F402A4FA6}" type="sibTrans" cxnId="{00F66593-81FA-4A8A-B1A5-0AA9FFB181AB}">
      <dgm:prSet/>
      <dgm:spPr/>
      <dgm:t>
        <a:bodyPr/>
        <a:lstStyle/>
        <a:p>
          <a:endParaRPr lang="en-US"/>
        </a:p>
      </dgm:t>
    </dgm:pt>
    <dgm:pt modelId="{F13DFBCE-B753-43AD-8A17-D6176D89187E}">
      <dgm:prSet/>
      <dgm:spPr/>
      <dgm:t>
        <a:bodyPr/>
        <a:lstStyle/>
        <a:p>
          <a:r>
            <a:rPr lang="en-US"/>
            <a:t>Were not any data anomalies in this dataset</a:t>
          </a:r>
        </a:p>
      </dgm:t>
    </dgm:pt>
    <dgm:pt modelId="{8F3C5199-30B4-4666-A919-55BE734F14C0}" type="parTrans" cxnId="{EC0F7A36-FBB3-4416-9FE0-358A3A3E1174}">
      <dgm:prSet/>
      <dgm:spPr/>
      <dgm:t>
        <a:bodyPr/>
        <a:lstStyle/>
        <a:p>
          <a:endParaRPr lang="en-US"/>
        </a:p>
      </dgm:t>
    </dgm:pt>
    <dgm:pt modelId="{40F89C1D-CDB9-485A-BFAB-074F58890F27}" type="sibTrans" cxnId="{EC0F7A36-FBB3-4416-9FE0-358A3A3E1174}">
      <dgm:prSet/>
      <dgm:spPr/>
      <dgm:t>
        <a:bodyPr/>
        <a:lstStyle/>
        <a:p>
          <a:endParaRPr lang="en-US"/>
        </a:p>
      </dgm:t>
    </dgm:pt>
    <dgm:pt modelId="{55E204A2-0EE5-6C4E-8638-FE24D2993309}" type="pres">
      <dgm:prSet presAssocID="{4572F348-8C2B-4DF2-AECA-601B01B506CA}" presName="outerComposite" presStyleCnt="0">
        <dgm:presLayoutVars>
          <dgm:chMax val="5"/>
          <dgm:dir/>
          <dgm:resizeHandles val="exact"/>
        </dgm:presLayoutVars>
      </dgm:prSet>
      <dgm:spPr/>
    </dgm:pt>
    <dgm:pt modelId="{EE560BA1-98F4-B547-9103-0973C1A424F5}" type="pres">
      <dgm:prSet presAssocID="{4572F348-8C2B-4DF2-AECA-601B01B506CA}" presName="dummyMaxCanvas" presStyleCnt="0">
        <dgm:presLayoutVars/>
      </dgm:prSet>
      <dgm:spPr/>
    </dgm:pt>
    <dgm:pt modelId="{7A869624-DE2D-DA46-8812-606618E6A321}" type="pres">
      <dgm:prSet presAssocID="{4572F348-8C2B-4DF2-AECA-601B01B506CA}" presName="FourNodes_1" presStyleLbl="node1" presStyleIdx="0" presStyleCnt="4">
        <dgm:presLayoutVars>
          <dgm:bulletEnabled val="1"/>
        </dgm:presLayoutVars>
      </dgm:prSet>
      <dgm:spPr/>
    </dgm:pt>
    <dgm:pt modelId="{D3967B3F-1A47-AE45-B998-284CD215B427}" type="pres">
      <dgm:prSet presAssocID="{4572F348-8C2B-4DF2-AECA-601B01B506CA}" presName="FourNodes_2" presStyleLbl="node1" presStyleIdx="1" presStyleCnt="4">
        <dgm:presLayoutVars>
          <dgm:bulletEnabled val="1"/>
        </dgm:presLayoutVars>
      </dgm:prSet>
      <dgm:spPr/>
    </dgm:pt>
    <dgm:pt modelId="{92035B6F-3B48-8D4D-AA49-8C59909E0121}" type="pres">
      <dgm:prSet presAssocID="{4572F348-8C2B-4DF2-AECA-601B01B506CA}" presName="FourNodes_3" presStyleLbl="node1" presStyleIdx="2" presStyleCnt="4">
        <dgm:presLayoutVars>
          <dgm:bulletEnabled val="1"/>
        </dgm:presLayoutVars>
      </dgm:prSet>
      <dgm:spPr/>
    </dgm:pt>
    <dgm:pt modelId="{5EB72AEC-112E-E44E-A9F2-043D4FC25D17}" type="pres">
      <dgm:prSet presAssocID="{4572F348-8C2B-4DF2-AECA-601B01B506CA}" presName="FourNodes_4" presStyleLbl="node1" presStyleIdx="3" presStyleCnt="4">
        <dgm:presLayoutVars>
          <dgm:bulletEnabled val="1"/>
        </dgm:presLayoutVars>
      </dgm:prSet>
      <dgm:spPr/>
    </dgm:pt>
    <dgm:pt modelId="{313159DB-67A6-D242-ADCE-9F8C4AF9D945}" type="pres">
      <dgm:prSet presAssocID="{4572F348-8C2B-4DF2-AECA-601B01B506CA}" presName="FourConn_1-2" presStyleLbl="fgAccFollowNode1" presStyleIdx="0" presStyleCnt="3">
        <dgm:presLayoutVars>
          <dgm:bulletEnabled val="1"/>
        </dgm:presLayoutVars>
      </dgm:prSet>
      <dgm:spPr/>
    </dgm:pt>
    <dgm:pt modelId="{4F7AA1A4-0F17-A943-8EB2-8167DC7582BB}" type="pres">
      <dgm:prSet presAssocID="{4572F348-8C2B-4DF2-AECA-601B01B506CA}" presName="FourConn_2-3" presStyleLbl="fgAccFollowNode1" presStyleIdx="1" presStyleCnt="3">
        <dgm:presLayoutVars>
          <dgm:bulletEnabled val="1"/>
        </dgm:presLayoutVars>
      </dgm:prSet>
      <dgm:spPr/>
    </dgm:pt>
    <dgm:pt modelId="{3C705979-963B-B54D-B8A4-3C59950F5D2C}" type="pres">
      <dgm:prSet presAssocID="{4572F348-8C2B-4DF2-AECA-601B01B506CA}" presName="FourConn_3-4" presStyleLbl="fgAccFollowNode1" presStyleIdx="2" presStyleCnt="3">
        <dgm:presLayoutVars>
          <dgm:bulletEnabled val="1"/>
        </dgm:presLayoutVars>
      </dgm:prSet>
      <dgm:spPr/>
    </dgm:pt>
    <dgm:pt modelId="{7F203BF9-C6C6-D748-A372-F9018342DFAE}" type="pres">
      <dgm:prSet presAssocID="{4572F348-8C2B-4DF2-AECA-601B01B506CA}" presName="FourNodes_1_text" presStyleLbl="node1" presStyleIdx="3" presStyleCnt="4">
        <dgm:presLayoutVars>
          <dgm:bulletEnabled val="1"/>
        </dgm:presLayoutVars>
      </dgm:prSet>
      <dgm:spPr/>
    </dgm:pt>
    <dgm:pt modelId="{85EC53C9-E721-C848-A620-E88B4139ABBC}" type="pres">
      <dgm:prSet presAssocID="{4572F348-8C2B-4DF2-AECA-601B01B506CA}" presName="FourNodes_2_text" presStyleLbl="node1" presStyleIdx="3" presStyleCnt="4">
        <dgm:presLayoutVars>
          <dgm:bulletEnabled val="1"/>
        </dgm:presLayoutVars>
      </dgm:prSet>
      <dgm:spPr/>
    </dgm:pt>
    <dgm:pt modelId="{3A75207B-0ECD-A34E-8906-CD4107E5A25F}" type="pres">
      <dgm:prSet presAssocID="{4572F348-8C2B-4DF2-AECA-601B01B506CA}" presName="FourNodes_3_text" presStyleLbl="node1" presStyleIdx="3" presStyleCnt="4">
        <dgm:presLayoutVars>
          <dgm:bulletEnabled val="1"/>
        </dgm:presLayoutVars>
      </dgm:prSet>
      <dgm:spPr/>
    </dgm:pt>
    <dgm:pt modelId="{C53E1601-BDF8-8A46-A2E8-AA1CF241E600}" type="pres">
      <dgm:prSet presAssocID="{4572F348-8C2B-4DF2-AECA-601B01B506C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286A10F-3BF4-FF4E-837B-C881A726FCEB}" type="presOf" srcId="{3C0A4133-8BBA-4940-B597-051EE8542EAE}" destId="{4F7AA1A4-0F17-A943-8EB2-8167DC7582BB}" srcOrd="0" destOrd="0" presId="urn:microsoft.com/office/officeart/2005/8/layout/vProcess5"/>
    <dgm:cxn modelId="{7BFB791F-00D5-1F4E-8F08-912EC534C389}" type="presOf" srcId="{4572F348-8C2B-4DF2-AECA-601B01B506CA}" destId="{55E204A2-0EE5-6C4E-8638-FE24D2993309}" srcOrd="0" destOrd="0" presId="urn:microsoft.com/office/officeart/2005/8/layout/vProcess5"/>
    <dgm:cxn modelId="{69BC5B25-4551-8745-89E8-412CA4075CBC}" type="presOf" srcId="{D19B05B4-D1A5-4FCD-BB96-AFB9CFE22829}" destId="{3A75207B-0ECD-A34E-8906-CD4107E5A25F}" srcOrd="1" destOrd="0" presId="urn:microsoft.com/office/officeart/2005/8/layout/vProcess5"/>
    <dgm:cxn modelId="{C121842E-1152-4FA4-8F0D-170E41B3732D}" srcId="{4572F348-8C2B-4DF2-AECA-601B01B506CA}" destId="{014DFE98-308B-4755-BF31-9D95CD274C39}" srcOrd="0" destOrd="0" parTransId="{0820D18A-215B-430E-B16F-8E1269F2BF02}" sibTransId="{0FD833C4-D135-497E-9AEF-15D04A91E07F}"/>
    <dgm:cxn modelId="{EC0F7A36-FBB3-4416-9FE0-358A3A3E1174}" srcId="{4572F348-8C2B-4DF2-AECA-601B01B506CA}" destId="{F13DFBCE-B753-43AD-8A17-D6176D89187E}" srcOrd="3" destOrd="0" parTransId="{8F3C5199-30B4-4666-A919-55BE734F14C0}" sibTransId="{40F89C1D-CDB9-485A-BFAB-074F58890F27}"/>
    <dgm:cxn modelId="{3DE62637-E230-544C-97A3-6A64134D787F}" type="presOf" srcId="{F13DFBCE-B753-43AD-8A17-D6176D89187E}" destId="{C53E1601-BDF8-8A46-A2E8-AA1CF241E600}" srcOrd="1" destOrd="0" presId="urn:microsoft.com/office/officeart/2005/8/layout/vProcess5"/>
    <dgm:cxn modelId="{67BC3A3C-4A3D-D046-8E91-198109A84689}" type="presOf" srcId="{4F75227E-D868-42D9-8480-08614351026A}" destId="{D3967B3F-1A47-AE45-B998-284CD215B427}" srcOrd="0" destOrd="0" presId="urn:microsoft.com/office/officeart/2005/8/layout/vProcess5"/>
    <dgm:cxn modelId="{D480D73D-7BA7-814C-8C9E-5C6D7C65A2A7}" type="presOf" srcId="{0FD833C4-D135-497E-9AEF-15D04A91E07F}" destId="{313159DB-67A6-D242-ADCE-9F8C4AF9D945}" srcOrd="0" destOrd="0" presId="urn:microsoft.com/office/officeart/2005/8/layout/vProcess5"/>
    <dgm:cxn modelId="{C298CD3F-4AD9-9941-A9D3-607176EAFE56}" type="presOf" srcId="{A63E4B8A-0AAB-475E-B66E-EB6F402A4FA6}" destId="{3C705979-963B-B54D-B8A4-3C59950F5D2C}" srcOrd="0" destOrd="0" presId="urn:microsoft.com/office/officeart/2005/8/layout/vProcess5"/>
    <dgm:cxn modelId="{541B0A68-0AAC-DB4A-AC1D-898D82F695D7}" type="presOf" srcId="{F13DFBCE-B753-43AD-8A17-D6176D89187E}" destId="{5EB72AEC-112E-E44E-A9F2-043D4FC25D17}" srcOrd="0" destOrd="0" presId="urn:microsoft.com/office/officeart/2005/8/layout/vProcess5"/>
    <dgm:cxn modelId="{B8686469-2359-E548-BE02-BBA0415B2A37}" type="presOf" srcId="{4F75227E-D868-42D9-8480-08614351026A}" destId="{85EC53C9-E721-C848-A620-E88B4139ABBC}" srcOrd="1" destOrd="0" presId="urn:microsoft.com/office/officeart/2005/8/layout/vProcess5"/>
    <dgm:cxn modelId="{4EF6C286-A934-054C-9E45-0AA6284A979D}" type="presOf" srcId="{014DFE98-308B-4755-BF31-9D95CD274C39}" destId="{7F203BF9-C6C6-D748-A372-F9018342DFAE}" srcOrd="1" destOrd="0" presId="urn:microsoft.com/office/officeart/2005/8/layout/vProcess5"/>
    <dgm:cxn modelId="{00F66593-81FA-4A8A-B1A5-0AA9FFB181AB}" srcId="{4572F348-8C2B-4DF2-AECA-601B01B506CA}" destId="{D19B05B4-D1A5-4FCD-BB96-AFB9CFE22829}" srcOrd="2" destOrd="0" parTransId="{131CB5FD-C8E6-4A47-A257-10216AF7C5D7}" sibTransId="{A63E4B8A-0AAB-475E-B66E-EB6F402A4FA6}"/>
    <dgm:cxn modelId="{661F98A2-C4CD-9749-A1AC-D875856098CC}" type="presOf" srcId="{D19B05B4-D1A5-4FCD-BB96-AFB9CFE22829}" destId="{92035B6F-3B48-8D4D-AA49-8C59909E0121}" srcOrd="0" destOrd="0" presId="urn:microsoft.com/office/officeart/2005/8/layout/vProcess5"/>
    <dgm:cxn modelId="{3E3633A7-4F2E-4240-9ED9-D4F84BCA17DC}" type="presOf" srcId="{014DFE98-308B-4755-BF31-9D95CD274C39}" destId="{7A869624-DE2D-DA46-8812-606618E6A321}" srcOrd="0" destOrd="0" presId="urn:microsoft.com/office/officeart/2005/8/layout/vProcess5"/>
    <dgm:cxn modelId="{3A2FE5F4-5BF2-49A3-BE3C-14B7452916B8}" srcId="{4572F348-8C2B-4DF2-AECA-601B01B506CA}" destId="{4F75227E-D868-42D9-8480-08614351026A}" srcOrd="1" destOrd="0" parTransId="{E222E489-A6A1-40DE-B5AC-4DD5DAC79355}" sibTransId="{3C0A4133-8BBA-4940-B597-051EE8542EAE}"/>
    <dgm:cxn modelId="{C366BB42-5385-7244-9C51-C080CBB71D63}" type="presParOf" srcId="{55E204A2-0EE5-6C4E-8638-FE24D2993309}" destId="{EE560BA1-98F4-B547-9103-0973C1A424F5}" srcOrd="0" destOrd="0" presId="urn:microsoft.com/office/officeart/2005/8/layout/vProcess5"/>
    <dgm:cxn modelId="{4C195049-7D0C-554B-88CD-CFA7323A5A14}" type="presParOf" srcId="{55E204A2-0EE5-6C4E-8638-FE24D2993309}" destId="{7A869624-DE2D-DA46-8812-606618E6A321}" srcOrd="1" destOrd="0" presId="urn:microsoft.com/office/officeart/2005/8/layout/vProcess5"/>
    <dgm:cxn modelId="{04697160-B656-F644-B70F-2F44CB1FD6EA}" type="presParOf" srcId="{55E204A2-0EE5-6C4E-8638-FE24D2993309}" destId="{D3967B3F-1A47-AE45-B998-284CD215B427}" srcOrd="2" destOrd="0" presId="urn:microsoft.com/office/officeart/2005/8/layout/vProcess5"/>
    <dgm:cxn modelId="{30A472C5-2C9D-D747-8591-054C1C2E8E0D}" type="presParOf" srcId="{55E204A2-0EE5-6C4E-8638-FE24D2993309}" destId="{92035B6F-3B48-8D4D-AA49-8C59909E0121}" srcOrd="3" destOrd="0" presId="urn:microsoft.com/office/officeart/2005/8/layout/vProcess5"/>
    <dgm:cxn modelId="{A8F76D3E-EAA4-6A42-AE27-58EAA67A2770}" type="presParOf" srcId="{55E204A2-0EE5-6C4E-8638-FE24D2993309}" destId="{5EB72AEC-112E-E44E-A9F2-043D4FC25D17}" srcOrd="4" destOrd="0" presId="urn:microsoft.com/office/officeart/2005/8/layout/vProcess5"/>
    <dgm:cxn modelId="{B99BBD05-5B2E-0949-98F2-B1A8F7206233}" type="presParOf" srcId="{55E204A2-0EE5-6C4E-8638-FE24D2993309}" destId="{313159DB-67A6-D242-ADCE-9F8C4AF9D945}" srcOrd="5" destOrd="0" presId="urn:microsoft.com/office/officeart/2005/8/layout/vProcess5"/>
    <dgm:cxn modelId="{2DE832B1-3AF5-1C4F-BA36-6C6730138FEE}" type="presParOf" srcId="{55E204A2-0EE5-6C4E-8638-FE24D2993309}" destId="{4F7AA1A4-0F17-A943-8EB2-8167DC7582BB}" srcOrd="6" destOrd="0" presId="urn:microsoft.com/office/officeart/2005/8/layout/vProcess5"/>
    <dgm:cxn modelId="{9E53D776-8968-7847-9B8B-8D6B63BF6D77}" type="presParOf" srcId="{55E204A2-0EE5-6C4E-8638-FE24D2993309}" destId="{3C705979-963B-B54D-B8A4-3C59950F5D2C}" srcOrd="7" destOrd="0" presId="urn:microsoft.com/office/officeart/2005/8/layout/vProcess5"/>
    <dgm:cxn modelId="{E60404BA-AC2C-4B48-95D5-DB45F0AE0118}" type="presParOf" srcId="{55E204A2-0EE5-6C4E-8638-FE24D2993309}" destId="{7F203BF9-C6C6-D748-A372-F9018342DFAE}" srcOrd="8" destOrd="0" presId="urn:microsoft.com/office/officeart/2005/8/layout/vProcess5"/>
    <dgm:cxn modelId="{95496E59-8E00-6445-9119-DD97F5643A1D}" type="presParOf" srcId="{55E204A2-0EE5-6C4E-8638-FE24D2993309}" destId="{85EC53C9-E721-C848-A620-E88B4139ABBC}" srcOrd="9" destOrd="0" presId="urn:microsoft.com/office/officeart/2005/8/layout/vProcess5"/>
    <dgm:cxn modelId="{6EDB65C8-CEE6-B044-94D2-F8582DE3FB45}" type="presParOf" srcId="{55E204A2-0EE5-6C4E-8638-FE24D2993309}" destId="{3A75207B-0ECD-A34E-8906-CD4107E5A25F}" srcOrd="10" destOrd="0" presId="urn:microsoft.com/office/officeart/2005/8/layout/vProcess5"/>
    <dgm:cxn modelId="{D46D81A2-CCB9-5044-BDFF-9CF4383EDF8A}" type="presParOf" srcId="{55E204A2-0EE5-6C4E-8638-FE24D2993309}" destId="{C53E1601-BDF8-8A46-A2E8-AA1CF241E60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0FA7B2-5CAA-4DF4-A7F6-E06B49022367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5BDFEF0-C233-47A3-AD21-8C221BE292E2}">
      <dgm:prSet/>
      <dgm:spPr/>
      <dgm:t>
        <a:bodyPr/>
        <a:lstStyle/>
        <a:p>
          <a:r>
            <a:rPr lang="en-US"/>
            <a:t>Find out</a:t>
          </a:r>
        </a:p>
      </dgm:t>
    </dgm:pt>
    <dgm:pt modelId="{797E284C-DBFD-4D32-B915-F6AD50756DAE}" type="parTrans" cxnId="{CCD19E83-ADBC-443A-8BE2-24A795EDFED3}">
      <dgm:prSet/>
      <dgm:spPr/>
      <dgm:t>
        <a:bodyPr/>
        <a:lstStyle/>
        <a:p>
          <a:endParaRPr lang="en-US"/>
        </a:p>
      </dgm:t>
    </dgm:pt>
    <dgm:pt modelId="{A664BD89-CF3A-4E48-A333-5236A5A02209}" type="sibTrans" cxnId="{CCD19E83-ADBC-443A-8BE2-24A795EDFED3}">
      <dgm:prSet/>
      <dgm:spPr/>
      <dgm:t>
        <a:bodyPr/>
        <a:lstStyle/>
        <a:p>
          <a:endParaRPr lang="en-US"/>
        </a:p>
      </dgm:t>
    </dgm:pt>
    <dgm:pt modelId="{CE9D252C-1159-4C80-AEBD-A5FD11CB6692}">
      <dgm:prSet/>
      <dgm:spPr/>
      <dgm:t>
        <a:bodyPr/>
        <a:lstStyle/>
        <a:p>
          <a:r>
            <a:rPr lang="en-US"/>
            <a:t>Find out which factors most affect charges(individual medical costs billed by health insurance)</a:t>
          </a:r>
        </a:p>
      </dgm:t>
    </dgm:pt>
    <dgm:pt modelId="{8C1CBE2B-DC48-40A3-98CD-4B46F7579EE6}" type="parTrans" cxnId="{A6E0010E-9405-443E-9FD0-4B538BF08D07}">
      <dgm:prSet/>
      <dgm:spPr/>
      <dgm:t>
        <a:bodyPr/>
        <a:lstStyle/>
        <a:p>
          <a:endParaRPr lang="en-US"/>
        </a:p>
      </dgm:t>
    </dgm:pt>
    <dgm:pt modelId="{843C6C38-9C8A-413F-9182-03E3D2263E7E}" type="sibTrans" cxnId="{A6E0010E-9405-443E-9FD0-4B538BF08D07}">
      <dgm:prSet/>
      <dgm:spPr/>
      <dgm:t>
        <a:bodyPr/>
        <a:lstStyle/>
        <a:p>
          <a:endParaRPr lang="en-US"/>
        </a:p>
      </dgm:t>
    </dgm:pt>
    <dgm:pt modelId="{12CFAB4D-45E3-418C-931A-F688AF62519E}">
      <dgm:prSet/>
      <dgm:spPr/>
      <dgm:t>
        <a:bodyPr/>
        <a:lstStyle/>
        <a:p>
          <a:r>
            <a:rPr lang="en-US"/>
            <a:t>Visualize</a:t>
          </a:r>
        </a:p>
      </dgm:t>
    </dgm:pt>
    <dgm:pt modelId="{0581C0BD-1046-44A2-96BF-AAD576D33EE0}" type="parTrans" cxnId="{BD7A594A-DF78-4025-8C0B-74D251FBA638}">
      <dgm:prSet/>
      <dgm:spPr/>
      <dgm:t>
        <a:bodyPr/>
        <a:lstStyle/>
        <a:p>
          <a:endParaRPr lang="en-US"/>
        </a:p>
      </dgm:t>
    </dgm:pt>
    <dgm:pt modelId="{ADEE2BDF-5783-4639-AD53-B72DB707C253}" type="sibTrans" cxnId="{BD7A594A-DF78-4025-8C0B-74D251FBA638}">
      <dgm:prSet/>
      <dgm:spPr/>
      <dgm:t>
        <a:bodyPr/>
        <a:lstStyle/>
        <a:p>
          <a:endParaRPr lang="en-US"/>
        </a:p>
      </dgm:t>
    </dgm:pt>
    <dgm:pt modelId="{3D05617F-F8A3-4FE3-B49F-E5869CD25DC3}">
      <dgm:prSet/>
      <dgm:spPr/>
      <dgm:t>
        <a:bodyPr/>
        <a:lstStyle/>
        <a:p>
          <a:r>
            <a:rPr lang="en-US"/>
            <a:t>Visualize said factors that affect charges and observe key trends</a:t>
          </a:r>
        </a:p>
      </dgm:t>
    </dgm:pt>
    <dgm:pt modelId="{2243FC1B-0674-441D-81FA-FCFAE7264405}" type="parTrans" cxnId="{500058C2-1BCE-4F0B-B406-A3E70D8B7692}">
      <dgm:prSet/>
      <dgm:spPr/>
      <dgm:t>
        <a:bodyPr/>
        <a:lstStyle/>
        <a:p>
          <a:endParaRPr lang="en-US"/>
        </a:p>
      </dgm:t>
    </dgm:pt>
    <dgm:pt modelId="{A8ED5BA4-C8A1-4E22-BEF3-A29545EE184F}" type="sibTrans" cxnId="{500058C2-1BCE-4F0B-B406-A3E70D8B7692}">
      <dgm:prSet/>
      <dgm:spPr/>
      <dgm:t>
        <a:bodyPr/>
        <a:lstStyle/>
        <a:p>
          <a:endParaRPr lang="en-US"/>
        </a:p>
      </dgm:t>
    </dgm:pt>
    <dgm:pt modelId="{2C77C1EE-FA0E-4901-8B2F-83B87579C573}">
      <dgm:prSet/>
      <dgm:spPr/>
      <dgm:t>
        <a:bodyPr/>
        <a:lstStyle/>
        <a:p>
          <a:r>
            <a:rPr lang="en-US"/>
            <a:t>Create</a:t>
          </a:r>
        </a:p>
      </dgm:t>
    </dgm:pt>
    <dgm:pt modelId="{CBD09D7D-05CF-405C-92D1-56FC88EADD77}" type="parTrans" cxnId="{467BE2D2-0257-461D-9C39-84328FB016C1}">
      <dgm:prSet/>
      <dgm:spPr/>
      <dgm:t>
        <a:bodyPr/>
        <a:lstStyle/>
        <a:p>
          <a:endParaRPr lang="en-US"/>
        </a:p>
      </dgm:t>
    </dgm:pt>
    <dgm:pt modelId="{E48F9DEB-1979-4466-885A-E6361727CD78}" type="sibTrans" cxnId="{467BE2D2-0257-461D-9C39-84328FB016C1}">
      <dgm:prSet/>
      <dgm:spPr/>
      <dgm:t>
        <a:bodyPr/>
        <a:lstStyle/>
        <a:p>
          <a:endParaRPr lang="en-US"/>
        </a:p>
      </dgm:t>
    </dgm:pt>
    <dgm:pt modelId="{5D1CD095-DFD1-482E-B428-7BBCB99BD59C}">
      <dgm:prSet/>
      <dgm:spPr/>
      <dgm:t>
        <a:bodyPr/>
        <a:lstStyle/>
        <a:p>
          <a:r>
            <a:rPr lang="en-US" dirty="0"/>
            <a:t>Create a new column of type object where any charges value below the median(in this $9382) to determine whether a client qualifies for insurance claim</a:t>
          </a:r>
        </a:p>
      </dgm:t>
    </dgm:pt>
    <dgm:pt modelId="{C9B98A30-1409-417A-A6DA-E11DAFF29255}" type="parTrans" cxnId="{392B4C98-C592-44DF-B092-D88399DF29AA}">
      <dgm:prSet/>
      <dgm:spPr/>
      <dgm:t>
        <a:bodyPr/>
        <a:lstStyle/>
        <a:p>
          <a:endParaRPr lang="en-US"/>
        </a:p>
      </dgm:t>
    </dgm:pt>
    <dgm:pt modelId="{023214A1-3978-474E-93E6-FAF7211F2044}" type="sibTrans" cxnId="{392B4C98-C592-44DF-B092-D88399DF29AA}">
      <dgm:prSet/>
      <dgm:spPr/>
      <dgm:t>
        <a:bodyPr/>
        <a:lstStyle/>
        <a:p>
          <a:endParaRPr lang="en-US"/>
        </a:p>
      </dgm:t>
    </dgm:pt>
    <dgm:pt modelId="{3F98714D-B946-954F-954F-9EC479EA84F1}" type="pres">
      <dgm:prSet presAssocID="{FE0FA7B2-5CAA-4DF4-A7F6-E06B49022367}" presName="Name0" presStyleCnt="0">
        <dgm:presLayoutVars>
          <dgm:dir/>
          <dgm:animLvl val="lvl"/>
          <dgm:resizeHandles val="exact"/>
        </dgm:presLayoutVars>
      </dgm:prSet>
      <dgm:spPr/>
    </dgm:pt>
    <dgm:pt modelId="{CB97F904-99EE-3741-ACF5-0228C2CB8383}" type="pres">
      <dgm:prSet presAssocID="{2C77C1EE-FA0E-4901-8B2F-83B87579C573}" presName="boxAndChildren" presStyleCnt="0"/>
      <dgm:spPr/>
    </dgm:pt>
    <dgm:pt modelId="{1B6E46C9-4D8F-874B-95FF-84AFBE799071}" type="pres">
      <dgm:prSet presAssocID="{2C77C1EE-FA0E-4901-8B2F-83B87579C573}" presName="parentTextBox" presStyleLbl="alignNode1" presStyleIdx="0" presStyleCnt="3"/>
      <dgm:spPr/>
    </dgm:pt>
    <dgm:pt modelId="{CBF0FD2B-773F-9946-9444-64CBFE2407FD}" type="pres">
      <dgm:prSet presAssocID="{2C77C1EE-FA0E-4901-8B2F-83B87579C573}" presName="descendantBox" presStyleLbl="bgAccFollowNode1" presStyleIdx="0" presStyleCnt="3"/>
      <dgm:spPr/>
    </dgm:pt>
    <dgm:pt modelId="{D34F333D-3FCE-924F-AA7D-ADC3D4555D5C}" type="pres">
      <dgm:prSet presAssocID="{ADEE2BDF-5783-4639-AD53-B72DB707C253}" presName="sp" presStyleCnt="0"/>
      <dgm:spPr/>
    </dgm:pt>
    <dgm:pt modelId="{1F5F00C8-90DE-D849-9CE9-EC05B6ED2C16}" type="pres">
      <dgm:prSet presAssocID="{12CFAB4D-45E3-418C-931A-F688AF62519E}" presName="arrowAndChildren" presStyleCnt="0"/>
      <dgm:spPr/>
    </dgm:pt>
    <dgm:pt modelId="{75BFEF6F-2238-0E42-9493-696985A0F8B2}" type="pres">
      <dgm:prSet presAssocID="{12CFAB4D-45E3-418C-931A-F688AF62519E}" presName="parentTextArrow" presStyleLbl="node1" presStyleIdx="0" presStyleCnt="0"/>
      <dgm:spPr/>
    </dgm:pt>
    <dgm:pt modelId="{3A761687-A386-C94F-A3FD-DFD4FC7F5723}" type="pres">
      <dgm:prSet presAssocID="{12CFAB4D-45E3-418C-931A-F688AF62519E}" presName="arrow" presStyleLbl="alignNode1" presStyleIdx="1" presStyleCnt="3"/>
      <dgm:spPr/>
    </dgm:pt>
    <dgm:pt modelId="{A61C633A-FD30-1945-AF05-9E10CFFFACE8}" type="pres">
      <dgm:prSet presAssocID="{12CFAB4D-45E3-418C-931A-F688AF62519E}" presName="descendantArrow" presStyleLbl="bgAccFollowNode1" presStyleIdx="1" presStyleCnt="3"/>
      <dgm:spPr/>
    </dgm:pt>
    <dgm:pt modelId="{0BF946AE-1E39-3949-BC68-64E03C0686D3}" type="pres">
      <dgm:prSet presAssocID="{A664BD89-CF3A-4E48-A333-5236A5A02209}" presName="sp" presStyleCnt="0"/>
      <dgm:spPr/>
    </dgm:pt>
    <dgm:pt modelId="{BEC46682-CD70-6A4F-9923-51AE40A66B8B}" type="pres">
      <dgm:prSet presAssocID="{F5BDFEF0-C233-47A3-AD21-8C221BE292E2}" presName="arrowAndChildren" presStyleCnt="0"/>
      <dgm:spPr/>
    </dgm:pt>
    <dgm:pt modelId="{1F1FCF70-06BD-2B45-993D-48A78595EFB2}" type="pres">
      <dgm:prSet presAssocID="{F5BDFEF0-C233-47A3-AD21-8C221BE292E2}" presName="parentTextArrow" presStyleLbl="node1" presStyleIdx="0" presStyleCnt="0"/>
      <dgm:spPr/>
    </dgm:pt>
    <dgm:pt modelId="{20D6198B-1365-0142-8D3C-13EDF0845B1B}" type="pres">
      <dgm:prSet presAssocID="{F5BDFEF0-C233-47A3-AD21-8C221BE292E2}" presName="arrow" presStyleLbl="alignNode1" presStyleIdx="2" presStyleCnt="3"/>
      <dgm:spPr/>
    </dgm:pt>
    <dgm:pt modelId="{F5DC8BCF-DADF-F144-A79F-14F6B39B92F5}" type="pres">
      <dgm:prSet presAssocID="{F5BDFEF0-C233-47A3-AD21-8C221BE292E2}" presName="descendantArrow" presStyleLbl="bgAccFollowNode1" presStyleIdx="2" presStyleCnt="3"/>
      <dgm:spPr/>
    </dgm:pt>
  </dgm:ptLst>
  <dgm:cxnLst>
    <dgm:cxn modelId="{1397ED0D-F1C4-D149-BA3A-F2300ECFD92F}" type="presOf" srcId="{12CFAB4D-45E3-418C-931A-F688AF62519E}" destId="{75BFEF6F-2238-0E42-9493-696985A0F8B2}" srcOrd="0" destOrd="0" presId="urn:microsoft.com/office/officeart/2016/7/layout/VerticalDownArrowProcess"/>
    <dgm:cxn modelId="{A6E0010E-9405-443E-9FD0-4B538BF08D07}" srcId="{F5BDFEF0-C233-47A3-AD21-8C221BE292E2}" destId="{CE9D252C-1159-4C80-AEBD-A5FD11CB6692}" srcOrd="0" destOrd="0" parTransId="{8C1CBE2B-DC48-40A3-98CD-4B46F7579EE6}" sibTransId="{843C6C38-9C8A-413F-9182-03E3D2263E7E}"/>
    <dgm:cxn modelId="{202E9B26-796A-A74D-A664-5CC6E67058D6}" type="presOf" srcId="{5D1CD095-DFD1-482E-B428-7BBCB99BD59C}" destId="{CBF0FD2B-773F-9946-9444-64CBFE2407FD}" srcOrd="0" destOrd="0" presId="urn:microsoft.com/office/officeart/2016/7/layout/VerticalDownArrowProcess"/>
    <dgm:cxn modelId="{BD7A594A-DF78-4025-8C0B-74D251FBA638}" srcId="{FE0FA7B2-5CAA-4DF4-A7F6-E06B49022367}" destId="{12CFAB4D-45E3-418C-931A-F688AF62519E}" srcOrd="1" destOrd="0" parTransId="{0581C0BD-1046-44A2-96BF-AAD576D33EE0}" sibTransId="{ADEE2BDF-5783-4639-AD53-B72DB707C253}"/>
    <dgm:cxn modelId="{73EE844C-8191-3443-81CA-7CF9016AC467}" type="presOf" srcId="{2C77C1EE-FA0E-4901-8B2F-83B87579C573}" destId="{1B6E46C9-4D8F-874B-95FF-84AFBE799071}" srcOrd="0" destOrd="0" presId="urn:microsoft.com/office/officeart/2016/7/layout/VerticalDownArrowProcess"/>
    <dgm:cxn modelId="{81C69655-4829-3C4F-838D-55450FFDDE6C}" type="presOf" srcId="{12CFAB4D-45E3-418C-931A-F688AF62519E}" destId="{3A761687-A386-C94F-A3FD-DFD4FC7F5723}" srcOrd="1" destOrd="0" presId="urn:microsoft.com/office/officeart/2016/7/layout/VerticalDownArrowProcess"/>
    <dgm:cxn modelId="{964A8D65-A5C9-4142-BE22-1153BC30DD20}" type="presOf" srcId="{F5BDFEF0-C233-47A3-AD21-8C221BE292E2}" destId="{20D6198B-1365-0142-8D3C-13EDF0845B1B}" srcOrd="1" destOrd="0" presId="urn:microsoft.com/office/officeart/2016/7/layout/VerticalDownArrowProcess"/>
    <dgm:cxn modelId="{CCD19E83-ADBC-443A-8BE2-24A795EDFED3}" srcId="{FE0FA7B2-5CAA-4DF4-A7F6-E06B49022367}" destId="{F5BDFEF0-C233-47A3-AD21-8C221BE292E2}" srcOrd="0" destOrd="0" parTransId="{797E284C-DBFD-4D32-B915-F6AD50756DAE}" sibTransId="{A664BD89-CF3A-4E48-A333-5236A5A02209}"/>
    <dgm:cxn modelId="{66B70391-6B05-B44C-A9C4-39064DDC1BC2}" type="presOf" srcId="{F5BDFEF0-C233-47A3-AD21-8C221BE292E2}" destId="{1F1FCF70-06BD-2B45-993D-48A78595EFB2}" srcOrd="0" destOrd="0" presId="urn:microsoft.com/office/officeart/2016/7/layout/VerticalDownArrowProcess"/>
    <dgm:cxn modelId="{74178E92-C493-284F-A069-DDECA476AFB0}" type="presOf" srcId="{CE9D252C-1159-4C80-AEBD-A5FD11CB6692}" destId="{F5DC8BCF-DADF-F144-A79F-14F6B39B92F5}" srcOrd="0" destOrd="0" presId="urn:microsoft.com/office/officeart/2016/7/layout/VerticalDownArrowProcess"/>
    <dgm:cxn modelId="{392B4C98-C592-44DF-B092-D88399DF29AA}" srcId="{2C77C1EE-FA0E-4901-8B2F-83B87579C573}" destId="{5D1CD095-DFD1-482E-B428-7BBCB99BD59C}" srcOrd="0" destOrd="0" parTransId="{C9B98A30-1409-417A-A6DA-E11DAFF29255}" sibTransId="{023214A1-3978-474E-93E6-FAF7211F2044}"/>
    <dgm:cxn modelId="{500058C2-1BCE-4F0B-B406-A3E70D8B7692}" srcId="{12CFAB4D-45E3-418C-931A-F688AF62519E}" destId="{3D05617F-F8A3-4FE3-B49F-E5869CD25DC3}" srcOrd="0" destOrd="0" parTransId="{2243FC1B-0674-441D-81FA-FCFAE7264405}" sibTransId="{A8ED5BA4-C8A1-4E22-BEF3-A29545EE184F}"/>
    <dgm:cxn modelId="{467BE2D2-0257-461D-9C39-84328FB016C1}" srcId="{FE0FA7B2-5CAA-4DF4-A7F6-E06B49022367}" destId="{2C77C1EE-FA0E-4901-8B2F-83B87579C573}" srcOrd="2" destOrd="0" parTransId="{CBD09D7D-05CF-405C-92D1-56FC88EADD77}" sibTransId="{E48F9DEB-1979-4466-885A-E6361727CD78}"/>
    <dgm:cxn modelId="{191B29DD-C335-F648-911A-8929266F3184}" type="presOf" srcId="{3D05617F-F8A3-4FE3-B49F-E5869CD25DC3}" destId="{A61C633A-FD30-1945-AF05-9E10CFFFACE8}" srcOrd="0" destOrd="0" presId="urn:microsoft.com/office/officeart/2016/7/layout/VerticalDownArrowProcess"/>
    <dgm:cxn modelId="{6931E9ED-0A74-E94D-9691-E6539E430F8E}" type="presOf" srcId="{FE0FA7B2-5CAA-4DF4-A7F6-E06B49022367}" destId="{3F98714D-B946-954F-954F-9EC479EA84F1}" srcOrd="0" destOrd="0" presId="urn:microsoft.com/office/officeart/2016/7/layout/VerticalDownArrowProcess"/>
    <dgm:cxn modelId="{12D01485-9450-5D40-ADA4-554242329765}" type="presParOf" srcId="{3F98714D-B946-954F-954F-9EC479EA84F1}" destId="{CB97F904-99EE-3741-ACF5-0228C2CB8383}" srcOrd="0" destOrd="0" presId="urn:microsoft.com/office/officeart/2016/7/layout/VerticalDownArrowProcess"/>
    <dgm:cxn modelId="{8D5892DE-E8C1-D947-90BE-EF2FD241C387}" type="presParOf" srcId="{CB97F904-99EE-3741-ACF5-0228C2CB8383}" destId="{1B6E46C9-4D8F-874B-95FF-84AFBE799071}" srcOrd="0" destOrd="0" presId="urn:microsoft.com/office/officeart/2016/7/layout/VerticalDownArrowProcess"/>
    <dgm:cxn modelId="{F0A96708-6B3A-EA4C-B87A-36E1DA5F3A69}" type="presParOf" srcId="{CB97F904-99EE-3741-ACF5-0228C2CB8383}" destId="{CBF0FD2B-773F-9946-9444-64CBFE2407FD}" srcOrd="1" destOrd="0" presId="urn:microsoft.com/office/officeart/2016/7/layout/VerticalDownArrowProcess"/>
    <dgm:cxn modelId="{538430E8-6166-CD47-A54C-C337F8A45D25}" type="presParOf" srcId="{3F98714D-B946-954F-954F-9EC479EA84F1}" destId="{D34F333D-3FCE-924F-AA7D-ADC3D4555D5C}" srcOrd="1" destOrd="0" presId="urn:microsoft.com/office/officeart/2016/7/layout/VerticalDownArrowProcess"/>
    <dgm:cxn modelId="{CB3256B6-2115-A542-950B-B4671EC116FE}" type="presParOf" srcId="{3F98714D-B946-954F-954F-9EC479EA84F1}" destId="{1F5F00C8-90DE-D849-9CE9-EC05B6ED2C16}" srcOrd="2" destOrd="0" presId="urn:microsoft.com/office/officeart/2016/7/layout/VerticalDownArrowProcess"/>
    <dgm:cxn modelId="{6B19E1AB-7B28-7542-9132-1AF30B7CA4C6}" type="presParOf" srcId="{1F5F00C8-90DE-D849-9CE9-EC05B6ED2C16}" destId="{75BFEF6F-2238-0E42-9493-696985A0F8B2}" srcOrd="0" destOrd="0" presId="urn:microsoft.com/office/officeart/2016/7/layout/VerticalDownArrowProcess"/>
    <dgm:cxn modelId="{EF55A9A0-8215-814B-B737-C4F5897B61EB}" type="presParOf" srcId="{1F5F00C8-90DE-D849-9CE9-EC05B6ED2C16}" destId="{3A761687-A386-C94F-A3FD-DFD4FC7F5723}" srcOrd="1" destOrd="0" presId="urn:microsoft.com/office/officeart/2016/7/layout/VerticalDownArrowProcess"/>
    <dgm:cxn modelId="{B6364561-7C0D-6E41-BF8E-FDF261862F20}" type="presParOf" srcId="{1F5F00C8-90DE-D849-9CE9-EC05B6ED2C16}" destId="{A61C633A-FD30-1945-AF05-9E10CFFFACE8}" srcOrd="2" destOrd="0" presId="urn:microsoft.com/office/officeart/2016/7/layout/VerticalDownArrowProcess"/>
    <dgm:cxn modelId="{64625D73-F74D-AA48-8F7B-649CC9F80D37}" type="presParOf" srcId="{3F98714D-B946-954F-954F-9EC479EA84F1}" destId="{0BF946AE-1E39-3949-BC68-64E03C0686D3}" srcOrd="3" destOrd="0" presId="urn:microsoft.com/office/officeart/2016/7/layout/VerticalDownArrowProcess"/>
    <dgm:cxn modelId="{6E2632D5-1840-B14B-B2E3-AA1EE2178B67}" type="presParOf" srcId="{3F98714D-B946-954F-954F-9EC479EA84F1}" destId="{BEC46682-CD70-6A4F-9923-51AE40A66B8B}" srcOrd="4" destOrd="0" presId="urn:microsoft.com/office/officeart/2016/7/layout/VerticalDownArrowProcess"/>
    <dgm:cxn modelId="{C66C52CD-F371-6E40-AA30-CF8537C93608}" type="presParOf" srcId="{BEC46682-CD70-6A4F-9923-51AE40A66B8B}" destId="{1F1FCF70-06BD-2B45-993D-48A78595EFB2}" srcOrd="0" destOrd="0" presId="urn:microsoft.com/office/officeart/2016/7/layout/VerticalDownArrowProcess"/>
    <dgm:cxn modelId="{87B97350-226B-BD41-9726-946D651D252B}" type="presParOf" srcId="{BEC46682-CD70-6A4F-9923-51AE40A66B8B}" destId="{20D6198B-1365-0142-8D3C-13EDF0845B1B}" srcOrd="1" destOrd="0" presId="urn:microsoft.com/office/officeart/2016/7/layout/VerticalDownArrowProcess"/>
    <dgm:cxn modelId="{2989C918-A4B7-8C46-A535-33D317E97B14}" type="presParOf" srcId="{BEC46682-CD70-6A4F-9923-51AE40A66B8B}" destId="{F5DC8BCF-DADF-F144-A79F-14F6B39B92F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254223-411F-45EE-B1D5-BF09919D227A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7003D822-A19A-4D14-B116-AFEF7676B296}">
      <dgm:prSet/>
      <dgm:spPr/>
      <dgm:t>
        <a:bodyPr/>
        <a:lstStyle/>
        <a:p>
          <a:r>
            <a:rPr lang="en-US" dirty="0"/>
            <a:t>Use machine learning techniques such as Logistic Regression, Decision Tree, and Random Forest to best help predict future insurance claims</a:t>
          </a:r>
        </a:p>
      </dgm:t>
    </dgm:pt>
    <dgm:pt modelId="{F5014E51-B172-4192-BBD8-DCD56F54E093}" type="parTrans" cxnId="{3B867B24-8276-47D4-9F76-F13C28E14B19}">
      <dgm:prSet/>
      <dgm:spPr/>
      <dgm:t>
        <a:bodyPr/>
        <a:lstStyle/>
        <a:p>
          <a:endParaRPr lang="en-US"/>
        </a:p>
      </dgm:t>
    </dgm:pt>
    <dgm:pt modelId="{7ED9F59F-470C-4937-B2DE-5D26E8654E80}" type="sibTrans" cxnId="{3B867B24-8276-47D4-9F76-F13C28E14B19}">
      <dgm:prSet/>
      <dgm:spPr/>
      <dgm:t>
        <a:bodyPr/>
        <a:lstStyle/>
        <a:p>
          <a:endParaRPr lang="en-US"/>
        </a:p>
      </dgm:t>
    </dgm:pt>
    <dgm:pt modelId="{B2821C09-A4AA-4758-BBE4-42761798E85C}">
      <dgm:prSet/>
      <dgm:spPr/>
      <dgm:t>
        <a:bodyPr/>
        <a:lstStyle/>
        <a:p>
          <a:r>
            <a:rPr lang="en-US" dirty="0"/>
            <a:t>Based on findings of EDA, my predictor variables are sex, children, smoker, children, and age and my response/target variable is the new column I created during Data Transformation</a:t>
          </a:r>
        </a:p>
      </dgm:t>
    </dgm:pt>
    <dgm:pt modelId="{0C55AA8F-C82B-4FC7-8687-BEAB96DD586D}" type="parTrans" cxnId="{23C56531-59F4-4A95-97DF-E055160152CB}">
      <dgm:prSet/>
      <dgm:spPr/>
      <dgm:t>
        <a:bodyPr/>
        <a:lstStyle/>
        <a:p>
          <a:endParaRPr lang="en-US"/>
        </a:p>
      </dgm:t>
    </dgm:pt>
    <dgm:pt modelId="{0882A68D-5717-4BD8-B493-20F9700CEDAF}" type="sibTrans" cxnId="{23C56531-59F4-4A95-97DF-E055160152CB}">
      <dgm:prSet/>
      <dgm:spPr/>
      <dgm:t>
        <a:bodyPr/>
        <a:lstStyle/>
        <a:p>
          <a:endParaRPr lang="en-US"/>
        </a:p>
      </dgm:t>
    </dgm:pt>
    <dgm:pt modelId="{CBB6ED28-4E73-433B-9D9F-0D84D99D4A5C}">
      <dgm:prSet/>
      <dgm:spPr/>
      <dgm:t>
        <a:bodyPr/>
        <a:lstStyle/>
        <a:p>
          <a:r>
            <a:rPr lang="en-US" dirty="0"/>
            <a:t>This will hopefully give my models a more accurate indication of future insurance claims</a:t>
          </a:r>
        </a:p>
      </dgm:t>
    </dgm:pt>
    <dgm:pt modelId="{5DF1C0BD-3B09-4DD4-85ED-75D9963F38DA}" type="parTrans" cxnId="{B1C8766C-5CB4-4E64-934F-467A25D99876}">
      <dgm:prSet/>
      <dgm:spPr/>
      <dgm:t>
        <a:bodyPr/>
        <a:lstStyle/>
        <a:p>
          <a:endParaRPr lang="en-US"/>
        </a:p>
      </dgm:t>
    </dgm:pt>
    <dgm:pt modelId="{D7C628B2-EFD0-4791-9617-D9C261A83B87}" type="sibTrans" cxnId="{B1C8766C-5CB4-4E64-934F-467A25D99876}">
      <dgm:prSet/>
      <dgm:spPr/>
      <dgm:t>
        <a:bodyPr/>
        <a:lstStyle/>
        <a:p>
          <a:endParaRPr lang="en-US"/>
        </a:p>
      </dgm:t>
    </dgm:pt>
    <dgm:pt modelId="{EFC10BB5-DD46-A44C-A1D0-629A1FB6D2A2}" type="pres">
      <dgm:prSet presAssocID="{6D254223-411F-45EE-B1D5-BF09919D227A}" presName="linear" presStyleCnt="0">
        <dgm:presLayoutVars>
          <dgm:animLvl val="lvl"/>
          <dgm:resizeHandles val="exact"/>
        </dgm:presLayoutVars>
      </dgm:prSet>
      <dgm:spPr/>
    </dgm:pt>
    <dgm:pt modelId="{15E9292F-B0E2-A049-AC78-93C8595A57BC}" type="pres">
      <dgm:prSet presAssocID="{7003D822-A19A-4D14-B116-AFEF7676B296}" presName="parentText" presStyleLbl="node1" presStyleIdx="0" presStyleCnt="3" custLinFactY="-80778" custLinFactNeighborX="-29" custLinFactNeighborY="-100000">
        <dgm:presLayoutVars>
          <dgm:chMax val="0"/>
          <dgm:bulletEnabled val="1"/>
        </dgm:presLayoutVars>
      </dgm:prSet>
      <dgm:spPr/>
    </dgm:pt>
    <dgm:pt modelId="{338BF3CB-121B-AA48-9A01-43A71C76A7BE}" type="pres">
      <dgm:prSet presAssocID="{7ED9F59F-470C-4937-B2DE-5D26E8654E80}" presName="spacer" presStyleCnt="0"/>
      <dgm:spPr/>
    </dgm:pt>
    <dgm:pt modelId="{39BEFD05-82FE-A949-BB6F-31C9E7F6475C}" type="pres">
      <dgm:prSet presAssocID="{B2821C09-A4AA-4758-BBE4-42761798E85C}" presName="parentText" presStyleLbl="node1" presStyleIdx="1" presStyleCnt="3" custLinFactY="-23716" custLinFactNeighborY="-100000">
        <dgm:presLayoutVars>
          <dgm:chMax val="0"/>
          <dgm:bulletEnabled val="1"/>
        </dgm:presLayoutVars>
      </dgm:prSet>
      <dgm:spPr/>
    </dgm:pt>
    <dgm:pt modelId="{BAD103F0-30ED-EA43-9BD3-3F16B7CB7464}" type="pres">
      <dgm:prSet presAssocID="{0882A68D-5717-4BD8-B493-20F9700CEDAF}" presName="spacer" presStyleCnt="0"/>
      <dgm:spPr/>
    </dgm:pt>
    <dgm:pt modelId="{22342D18-EAC5-E141-BB59-D4FE41AC9B22}" type="pres">
      <dgm:prSet presAssocID="{CBB6ED28-4E73-433B-9D9F-0D84D99D4A5C}" presName="parentText" presStyleLbl="node1" presStyleIdx="2" presStyleCnt="3" custLinFactY="205" custLinFactNeighborX="-29" custLinFactNeighborY="100000">
        <dgm:presLayoutVars>
          <dgm:chMax val="0"/>
          <dgm:bulletEnabled val="1"/>
        </dgm:presLayoutVars>
      </dgm:prSet>
      <dgm:spPr/>
    </dgm:pt>
  </dgm:ptLst>
  <dgm:cxnLst>
    <dgm:cxn modelId="{3B867B24-8276-47D4-9F76-F13C28E14B19}" srcId="{6D254223-411F-45EE-B1D5-BF09919D227A}" destId="{7003D822-A19A-4D14-B116-AFEF7676B296}" srcOrd="0" destOrd="0" parTransId="{F5014E51-B172-4192-BBD8-DCD56F54E093}" sibTransId="{7ED9F59F-470C-4937-B2DE-5D26E8654E80}"/>
    <dgm:cxn modelId="{23C56531-59F4-4A95-97DF-E055160152CB}" srcId="{6D254223-411F-45EE-B1D5-BF09919D227A}" destId="{B2821C09-A4AA-4758-BBE4-42761798E85C}" srcOrd="1" destOrd="0" parTransId="{0C55AA8F-C82B-4FC7-8687-BEAB96DD586D}" sibTransId="{0882A68D-5717-4BD8-B493-20F9700CEDAF}"/>
    <dgm:cxn modelId="{9D5F1359-9591-AF4C-BEC3-53A0AB63019D}" type="presOf" srcId="{7003D822-A19A-4D14-B116-AFEF7676B296}" destId="{15E9292F-B0E2-A049-AC78-93C8595A57BC}" srcOrd="0" destOrd="0" presId="urn:microsoft.com/office/officeart/2005/8/layout/vList2"/>
    <dgm:cxn modelId="{B1C8766C-5CB4-4E64-934F-467A25D99876}" srcId="{6D254223-411F-45EE-B1D5-BF09919D227A}" destId="{CBB6ED28-4E73-433B-9D9F-0D84D99D4A5C}" srcOrd="2" destOrd="0" parTransId="{5DF1C0BD-3B09-4DD4-85ED-75D9963F38DA}" sibTransId="{D7C628B2-EFD0-4791-9617-D9C261A83B87}"/>
    <dgm:cxn modelId="{B68FAE8A-0487-2046-A8FB-817F18666BAD}" type="presOf" srcId="{CBB6ED28-4E73-433B-9D9F-0D84D99D4A5C}" destId="{22342D18-EAC5-E141-BB59-D4FE41AC9B22}" srcOrd="0" destOrd="0" presId="urn:microsoft.com/office/officeart/2005/8/layout/vList2"/>
    <dgm:cxn modelId="{93350EB1-39E7-6A46-A8A5-DFF15BB4CB97}" type="presOf" srcId="{6D254223-411F-45EE-B1D5-BF09919D227A}" destId="{EFC10BB5-DD46-A44C-A1D0-629A1FB6D2A2}" srcOrd="0" destOrd="0" presId="urn:microsoft.com/office/officeart/2005/8/layout/vList2"/>
    <dgm:cxn modelId="{8CA382FC-DE9A-D04A-B5A8-711DF2B971DC}" type="presOf" srcId="{B2821C09-A4AA-4758-BBE4-42761798E85C}" destId="{39BEFD05-82FE-A949-BB6F-31C9E7F6475C}" srcOrd="0" destOrd="0" presId="urn:microsoft.com/office/officeart/2005/8/layout/vList2"/>
    <dgm:cxn modelId="{23917938-1452-7B42-919E-CDBCC4CC28F1}" type="presParOf" srcId="{EFC10BB5-DD46-A44C-A1D0-629A1FB6D2A2}" destId="{15E9292F-B0E2-A049-AC78-93C8595A57BC}" srcOrd="0" destOrd="0" presId="urn:microsoft.com/office/officeart/2005/8/layout/vList2"/>
    <dgm:cxn modelId="{67BF7406-9398-FE47-A567-358A6A1164F0}" type="presParOf" srcId="{EFC10BB5-DD46-A44C-A1D0-629A1FB6D2A2}" destId="{338BF3CB-121B-AA48-9A01-43A71C76A7BE}" srcOrd="1" destOrd="0" presId="urn:microsoft.com/office/officeart/2005/8/layout/vList2"/>
    <dgm:cxn modelId="{24A2EBDF-BDBC-9C41-A14C-A7E083FC9266}" type="presParOf" srcId="{EFC10BB5-DD46-A44C-A1D0-629A1FB6D2A2}" destId="{39BEFD05-82FE-A949-BB6F-31C9E7F6475C}" srcOrd="2" destOrd="0" presId="urn:microsoft.com/office/officeart/2005/8/layout/vList2"/>
    <dgm:cxn modelId="{9227F62A-1317-374B-8503-3EA77E6BE5E2}" type="presParOf" srcId="{EFC10BB5-DD46-A44C-A1D0-629A1FB6D2A2}" destId="{BAD103F0-30ED-EA43-9BD3-3F16B7CB7464}" srcOrd="3" destOrd="0" presId="urn:microsoft.com/office/officeart/2005/8/layout/vList2"/>
    <dgm:cxn modelId="{15A808FC-5EA9-394D-92E2-8E69B9EA1076}" type="presParOf" srcId="{EFC10BB5-DD46-A44C-A1D0-629A1FB6D2A2}" destId="{22342D18-EAC5-E141-BB59-D4FE41AC9B2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F59481-3EB1-42A8-84AF-3D2CE82FFC1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2915FC-BE6B-47F8-9869-B20C50367C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 algorithm for classification</a:t>
          </a:r>
        </a:p>
      </dgm:t>
    </dgm:pt>
    <dgm:pt modelId="{21A120A8-967C-4A15-A7F4-9632960CC544}" type="parTrans" cxnId="{4DE9484F-E135-4E4B-8343-6BED52C4631E}">
      <dgm:prSet/>
      <dgm:spPr/>
      <dgm:t>
        <a:bodyPr/>
        <a:lstStyle/>
        <a:p>
          <a:endParaRPr lang="en-US"/>
        </a:p>
      </dgm:t>
    </dgm:pt>
    <dgm:pt modelId="{B3EB2F98-F539-4539-A907-D3E9641842C8}" type="sibTrans" cxnId="{4DE9484F-E135-4E4B-8343-6BED52C4631E}">
      <dgm:prSet/>
      <dgm:spPr/>
      <dgm:t>
        <a:bodyPr/>
        <a:lstStyle/>
        <a:p>
          <a:endParaRPr lang="en-US"/>
        </a:p>
      </dgm:t>
    </dgm:pt>
    <dgm:pt modelId="{6A3D7DF1-8C12-4EF5-B5ED-C8C8FD0A64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Helps find relationships between features and a particular outcome</a:t>
          </a:r>
        </a:p>
      </dgm:t>
    </dgm:pt>
    <dgm:pt modelId="{596A60E0-9FF0-4AFD-A194-C58FDF16499A}" type="parTrans" cxnId="{3FCFF3D9-9A61-4F2F-8B50-1B41EF222845}">
      <dgm:prSet/>
      <dgm:spPr/>
      <dgm:t>
        <a:bodyPr/>
        <a:lstStyle/>
        <a:p>
          <a:endParaRPr lang="en-US"/>
        </a:p>
      </dgm:t>
    </dgm:pt>
    <dgm:pt modelId="{1F06801F-FC75-4EC5-A6CB-A8335EEED3E0}" type="sibTrans" cxnId="{3FCFF3D9-9A61-4F2F-8B50-1B41EF222845}">
      <dgm:prSet/>
      <dgm:spPr/>
      <dgm:t>
        <a:bodyPr/>
        <a:lstStyle/>
        <a:p>
          <a:endParaRPr lang="en-US"/>
        </a:p>
      </dgm:t>
    </dgm:pt>
    <dgm:pt modelId="{75C13923-29F1-4570-97FA-3DF0D7CD86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With a score of 0.89, my model is highly accurate, and it implies that my predictor variables will be a good indicator of future insurance claims</a:t>
          </a:r>
        </a:p>
      </dgm:t>
    </dgm:pt>
    <dgm:pt modelId="{EF2CF560-2CCD-48EC-8066-99707A31DCEC}" type="parTrans" cxnId="{2AC08436-330D-4E88-9BE3-63ED04413890}">
      <dgm:prSet/>
      <dgm:spPr/>
      <dgm:t>
        <a:bodyPr/>
        <a:lstStyle/>
        <a:p>
          <a:endParaRPr lang="en-US"/>
        </a:p>
      </dgm:t>
    </dgm:pt>
    <dgm:pt modelId="{776E6FBE-A893-4411-9349-7DCAE50BE3DC}" type="sibTrans" cxnId="{2AC08436-330D-4E88-9BE3-63ED04413890}">
      <dgm:prSet/>
      <dgm:spPr/>
      <dgm:t>
        <a:bodyPr/>
        <a:lstStyle/>
        <a:p>
          <a:endParaRPr lang="en-US"/>
        </a:p>
      </dgm:t>
    </dgm:pt>
    <dgm:pt modelId="{4ACAA522-0529-408E-9F5B-55E8B49033D0}" type="pres">
      <dgm:prSet presAssocID="{3AF59481-3EB1-42A8-84AF-3D2CE82FFC1F}" presName="root" presStyleCnt="0">
        <dgm:presLayoutVars>
          <dgm:dir/>
          <dgm:resizeHandles val="exact"/>
        </dgm:presLayoutVars>
      </dgm:prSet>
      <dgm:spPr/>
    </dgm:pt>
    <dgm:pt modelId="{7C5DB6C8-0BC0-446F-8667-00604DF53005}" type="pres">
      <dgm:prSet presAssocID="{802915FC-BE6B-47F8-9869-B20C50367CC2}" presName="compNode" presStyleCnt="0"/>
      <dgm:spPr/>
    </dgm:pt>
    <dgm:pt modelId="{DC019A95-F891-442D-B708-CEDA0D8D30EC}" type="pres">
      <dgm:prSet presAssocID="{802915FC-BE6B-47F8-9869-B20C50367CC2}" presName="bgRect" presStyleLbl="bgShp" presStyleIdx="0" presStyleCnt="3"/>
      <dgm:spPr/>
    </dgm:pt>
    <dgm:pt modelId="{F6035B68-725C-4DA6-8A70-4E6322B55ED5}" type="pres">
      <dgm:prSet presAssocID="{802915FC-BE6B-47F8-9869-B20C50367C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9012283-548D-4BC6-A1B6-8A4C2DA7718D}" type="pres">
      <dgm:prSet presAssocID="{802915FC-BE6B-47F8-9869-B20C50367CC2}" presName="spaceRect" presStyleCnt="0"/>
      <dgm:spPr/>
    </dgm:pt>
    <dgm:pt modelId="{21B700FC-A670-4D35-B124-FA382221E373}" type="pres">
      <dgm:prSet presAssocID="{802915FC-BE6B-47F8-9869-B20C50367CC2}" presName="parTx" presStyleLbl="revTx" presStyleIdx="0" presStyleCnt="3">
        <dgm:presLayoutVars>
          <dgm:chMax val="0"/>
          <dgm:chPref val="0"/>
        </dgm:presLayoutVars>
      </dgm:prSet>
      <dgm:spPr/>
    </dgm:pt>
    <dgm:pt modelId="{7A709BD1-3C77-434C-88DD-2657DE925E32}" type="pres">
      <dgm:prSet presAssocID="{B3EB2F98-F539-4539-A907-D3E9641842C8}" presName="sibTrans" presStyleCnt="0"/>
      <dgm:spPr/>
    </dgm:pt>
    <dgm:pt modelId="{8DADA04C-879A-4B1C-AEEC-5D92540B28A4}" type="pres">
      <dgm:prSet presAssocID="{6A3D7DF1-8C12-4EF5-B5ED-C8C8FD0A64C5}" presName="compNode" presStyleCnt="0"/>
      <dgm:spPr/>
    </dgm:pt>
    <dgm:pt modelId="{8C959DAE-3B0D-4771-B9A4-908DFBAB0F03}" type="pres">
      <dgm:prSet presAssocID="{6A3D7DF1-8C12-4EF5-B5ED-C8C8FD0A64C5}" presName="bgRect" presStyleLbl="bgShp" presStyleIdx="1" presStyleCnt="3"/>
      <dgm:spPr/>
    </dgm:pt>
    <dgm:pt modelId="{18A68842-4370-431A-8C26-D76705AC80D4}" type="pres">
      <dgm:prSet presAssocID="{6A3D7DF1-8C12-4EF5-B5ED-C8C8FD0A64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F883D8A-EFCA-476F-A96C-BF0DEE9D5762}" type="pres">
      <dgm:prSet presAssocID="{6A3D7DF1-8C12-4EF5-B5ED-C8C8FD0A64C5}" presName="spaceRect" presStyleCnt="0"/>
      <dgm:spPr/>
    </dgm:pt>
    <dgm:pt modelId="{4EC33753-279E-4739-AC5C-B2FEA862AF77}" type="pres">
      <dgm:prSet presAssocID="{6A3D7DF1-8C12-4EF5-B5ED-C8C8FD0A64C5}" presName="parTx" presStyleLbl="revTx" presStyleIdx="1" presStyleCnt="3">
        <dgm:presLayoutVars>
          <dgm:chMax val="0"/>
          <dgm:chPref val="0"/>
        </dgm:presLayoutVars>
      </dgm:prSet>
      <dgm:spPr/>
    </dgm:pt>
    <dgm:pt modelId="{55C1D105-9FCF-428E-9A56-F234CFC40EE4}" type="pres">
      <dgm:prSet presAssocID="{1F06801F-FC75-4EC5-A6CB-A8335EEED3E0}" presName="sibTrans" presStyleCnt="0"/>
      <dgm:spPr/>
    </dgm:pt>
    <dgm:pt modelId="{6FEA987E-0D00-459A-B43A-42BD5F961A68}" type="pres">
      <dgm:prSet presAssocID="{75C13923-29F1-4570-97FA-3DF0D7CD8696}" presName="compNode" presStyleCnt="0"/>
      <dgm:spPr/>
    </dgm:pt>
    <dgm:pt modelId="{2957F7DC-34BC-49EB-B4BF-D6F9181B62EB}" type="pres">
      <dgm:prSet presAssocID="{75C13923-29F1-4570-97FA-3DF0D7CD8696}" presName="bgRect" presStyleLbl="bgShp" presStyleIdx="2" presStyleCnt="3"/>
      <dgm:spPr/>
    </dgm:pt>
    <dgm:pt modelId="{EF92D2D0-1864-443F-9CDB-C07384F966D2}" type="pres">
      <dgm:prSet presAssocID="{75C13923-29F1-4570-97FA-3DF0D7CD86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2C42441-5A65-4317-8D37-C8AFE465238E}" type="pres">
      <dgm:prSet presAssocID="{75C13923-29F1-4570-97FA-3DF0D7CD8696}" presName="spaceRect" presStyleCnt="0"/>
      <dgm:spPr/>
    </dgm:pt>
    <dgm:pt modelId="{B7D99868-5680-4F1C-B10D-3F351252D6BB}" type="pres">
      <dgm:prSet presAssocID="{75C13923-29F1-4570-97FA-3DF0D7CD869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0D1BB14-E3C6-4537-A1C7-34DCA9D68F6E}" type="presOf" srcId="{802915FC-BE6B-47F8-9869-B20C50367CC2}" destId="{21B700FC-A670-4D35-B124-FA382221E373}" srcOrd="0" destOrd="0" presId="urn:microsoft.com/office/officeart/2018/2/layout/IconVerticalSolidList"/>
    <dgm:cxn modelId="{2AC08436-330D-4E88-9BE3-63ED04413890}" srcId="{3AF59481-3EB1-42A8-84AF-3D2CE82FFC1F}" destId="{75C13923-29F1-4570-97FA-3DF0D7CD8696}" srcOrd="2" destOrd="0" parTransId="{EF2CF560-2CCD-48EC-8066-99707A31DCEC}" sibTransId="{776E6FBE-A893-4411-9349-7DCAE50BE3DC}"/>
    <dgm:cxn modelId="{A7499F38-13FB-44B9-9492-91F7FB20218F}" type="presOf" srcId="{75C13923-29F1-4570-97FA-3DF0D7CD8696}" destId="{B7D99868-5680-4F1C-B10D-3F351252D6BB}" srcOrd="0" destOrd="0" presId="urn:microsoft.com/office/officeart/2018/2/layout/IconVerticalSolidList"/>
    <dgm:cxn modelId="{E02F2D4B-466D-468C-B216-7DB2B59CFE91}" type="presOf" srcId="{6A3D7DF1-8C12-4EF5-B5ED-C8C8FD0A64C5}" destId="{4EC33753-279E-4739-AC5C-B2FEA862AF77}" srcOrd="0" destOrd="0" presId="urn:microsoft.com/office/officeart/2018/2/layout/IconVerticalSolidList"/>
    <dgm:cxn modelId="{4DE9484F-E135-4E4B-8343-6BED52C4631E}" srcId="{3AF59481-3EB1-42A8-84AF-3D2CE82FFC1F}" destId="{802915FC-BE6B-47F8-9869-B20C50367CC2}" srcOrd="0" destOrd="0" parTransId="{21A120A8-967C-4A15-A7F4-9632960CC544}" sibTransId="{B3EB2F98-F539-4539-A907-D3E9641842C8}"/>
    <dgm:cxn modelId="{C4F562D7-2EF0-4C01-8173-193E40EAECB5}" type="presOf" srcId="{3AF59481-3EB1-42A8-84AF-3D2CE82FFC1F}" destId="{4ACAA522-0529-408E-9F5B-55E8B49033D0}" srcOrd="0" destOrd="0" presId="urn:microsoft.com/office/officeart/2018/2/layout/IconVerticalSolidList"/>
    <dgm:cxn modelId="{3FCFF3D9-9A61-4F2F-8B50-1B41EF222845}" srcId="{3AF59481-3EB1-42A8-84AF-3D2CE82FFC1F}" destId="{6A3D7DF1-8C12-4EF5-B5ED-C8C8FD0A64C5}" srcOrd="1" destOrd="0" parTransId="{596A60E0-9FF0-4AFD-A194-C58FDF16499A}" sibTransId="{1F06801F-FC75-4EC5-A6CB-A8335EEED3E0}"/>
    <dgm:cxn modelId="{6DF90B55-06A0-4D78-9152-05C0F5235C07}" type="presParOf" srcId="{4ACAA522-0529-408E-9F5B-55E8B49033D0}" destId="{7C5DB6C8-0BC0-446F-8667-00604DF53005}" srcOrd="0" destOrd="0" presId="urn:microsoft.com/office/officeart/2018/2/layout/IconVerticalSolidList"/>
    <dgm:cxn modelId="{A4FAF5FB-82AA-41B3-B541-15C2C0C5E58C}" type="presParOf" srcId="{7C5DB6C8-0BC0-446F-8667-00604DF53005}" destId="{DC019A95-F891-442D-B708-CEDA0D8D30EC}" srcOrd="0" destOrd="0" presId="urn:microsoft.com/office/officeart/2018/2/layout/IconVerticalSolidList"/>
    <dgm:cxn modelId="{4AB61709-24EF-420B-AF38-42952A18CE37}" type="presParOf" srcId="{7C5DB6C8-0BC0-446F-8667-00604DF53005}" destId="{F6035B68-725C-4DA6-8A70-4E6322B55ED5}" srcOrd="1" destOrd="0" presId="urn:microsoft.com/office/officeart/2018/2/layout/IconVerticalSolidList"/>
    <dgm:cxn modelId="{FBD7AF28-8C1F-41FE-AEB9-7A7D7434AAB5}" type="presParOf" srcId="{7C5DB6C8-0BC0-446F-8667-00604DF53005}" destId="{E9012283-548D-4BC6-A1B6-8A4C2DA7718D}" srcOrd="2" destOrd="0" presId="urn:microsoft.com/office/officeart/2018/2/layout/IconVerticalSolidList"/>
    <dgm:cxn modelId="{19355ABF-F04A-4D41-9C28-8F1BE03032F9}" type="presParOf" srcId="{7C5DB6C8-0BC0-446F-8667-00604DF53005}" destId="{21B700FC-A670-4D35-B124-FA382221E373}" srcOrd="3" destOrd="0" presId="urn:microsoft.com/office/officeart/2018/2/layout/IconVerticalSolidList"/>
    <dgm:cxn modelId="{5BCCE95F-2CA6-4D08-B783-82078C2F6523}" type="presParOf" srcId="{4ACAA522-0529-408E-9F5B-55E8B49033D0}" destId="{7A709BD1-3C77-434C-88DD-2657DE925E32}" srcOrd="1" destOrd="0" presId="urn:microsoft.com/office/officeart/2018/2/layout/IconVerticalSolidList"/>
    <dgm:cxn modelId="{DBF9386B-65DD-45EE-B491-09FA2A8DEFDC}" type="presParOf" srcId="{4ACAA522-0529-408E-9F5B-55E8B49033D0}" destId="{8DADA04C-879A-4B1C-AEEC-5D92540B28A4}" srcOrd="2" destOrd="0" presId="urn:microsoft.com/office/officeart/2018/2/layout/IconVerticalSolidList"/>
    <dgm:cxn modelId="{35C4E0E1-B6A0-438E-8FE3-C05A3C4DD190}" type="presParOf" srcId="{8DADA04C-879A-4B1C-AEEC-5D92540B28A4}" destId="{8C959DAE-3B0D-4771-B9A4-908DFBAB0F03}" srcOrd="0" destOrd="0" presId="urn:microsoft.com/office/officeart/2018/2/layout/IconVerticalSolidList"/>
    <dgm:cxn modelId="{AC476E00-D3CE-4DA3-BE39-D1B76AF8638D}" type="presParOf" srcId="{8DADA04C-879A-4B1C-AEEC-5D92540B28A4}" destId="{18A68842-4370-431A-8C26-D76705AC80D4}" srcOrd="1" destOrd="0" presId="urn:microsoft.com/office/officeart/2018/2/layout/IconVerticalSolidList"/>
    <dgm:cxn modelId="{EB7D5ADB-CEBD-4D30-9B47-7669370C2C46}" type="presParOf" srcId="{8DADA04C-879A-4B1C-AEEC-5D92540B28A4}" destId="{EF883D8A-EFCA-476F-A96C-BF0DEE9D5762}" srcOrd="2" destOrd="0" presId="urn:microsoft.com/office/officeart/2018/2/layout/IconVerticalSolidList"/>
    <dgm:cxn modelId="{F96B258C-5325-4DBE-9FD2-0FCDFD554314}" type="presParOf" srcId="{8DADA04C-879A-4B1C-AEEC-5D92540B28A4}" destId="{4EC33753-279E-4739-AC5C-B2FEA862AF77}" srcOrd="3" destOrd="0" presId="urn:microsoft.com/office/officeart/2018/2/layout/IconVerticalSolidList"/>
    <dgm:cxn modelId="{E24D6410-94A9-4042-B4BE-60978188A246}" type="presParOf" srcId="{4ACAA522-0529-408E-9F5B-55E8B49033D0}" destId="{55C1D105-9FCF-428E-9A56-F234CFC40EE4}" srcOrd="3" destOrd="0" presId="urn:microsoft.com/office/officeart/2018/2/layout/IconVerticalSolidList"/>
    <dgm:cxn modelId="{0BB83110-4ADE-4E12-B50C-0070DDE13BDE}" type="presParOf" srcId="{4ACAA522-0529-408E-9F5B-55E8B49033D0}" destId="{6FEA987E-0D00-459A-B43A-42BD5F961A68}" srcOrd="4" destOrd="0" presId="urn:microsoft.com/office/officeart/2018/2/layout/IconVerticalSolidList"/>
    <dgm:cxn modelId="{141CB2F4-8478-4E7B-9A9C-404D12A62C52}" type="presParOf" srcId="{6FEA987E-0D00-459A-B43A-42BD5F961A68}" destId="{2957F7DC-34BC-49EB-B4BF-D6F9181B62EB}" srcOrd="0" destOrd="0" presId="urn:microsoft.com/office/officeart/2018/2/layout/IconVerticalSolidList"/>
    <dgm:cxn modelId="{0AB7E982-1E81-49FF-9A48-6FB632E68065}" type="presParOf" srcId="{6FEA987E-0D00-459A-B43A-42BD5F961A68}" destId="{EF92D2D0-1864-443F-9CDB-C07384F966D2}" srcOrd="1" destOrd="0" presId="urn:microsoft.com/office/officeart/2018/2/layout/IconVerticalSolidList"/>
    <dgm:cxn modelId="{1CA5F190-7FBD-4FE7-80CF-2039138F5098}" type="presParOf" srcId="{6FEA987E-0D00-459A-B43A-42BD5F961A68}" destId="{C2C42441-5A65-4317-8D37-C8AFE465238E}" srcOrd="2" destOrd="0" presId="urn:microsoft.com/office/officeart/2018/2/layout/IconVerticalSolidList"/>
    <dgm:cxn modelId="{705FC0FE-50AB-4EFB-A167-EBE43A4E2055}" type="presParOf" srcId="{6FEA987E-0D00-459A-B43A-42BD5F961A68}" destId="{B7D99868-5680-4F1C-B10D-3F351252D6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D8D8D1-489C-43FC-A8BF-3C2F0699A4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1034DA-8307-48C1-B027-0C574CE7FE62}">
      <dgm:prSet/>
      <dgm:spPr/>
      <dgm:t>
        <a:bodyPr/>
        <a:lstStyle/>
        <a:p>
          <a:r>
            <a:rPr lang="en-US"/>
            <a:t>Supervised, non-parametric learning method that is used for classification</a:t>
          </a:r>
        </a:p>
      </dgm:t>
    </dgm:pt>
    <dgm:pt modelId="{14182732-AC95-4C7B-B80F-E27859A09ABA}" type="parTrans" cxnId="{CDA17F1F-48FB-4B6C-9521-56ACBD045B8F}">
      <dgm:prSet/>
      <dgm:spPr/>
      <dgm:t>
        <a:bodyPr/>
        <a:lstStyle/>
        <a:p>
          <a:endParaRPr lang="en-US"/>
        </a:p>
      </dgm:t>
    </dgm:pt>
    <dgm:pt modelId="{D2A2DC6C-2A7F-4844-99D8-CCA12A9BAA09}" type="sibTrans" cxnId="{CDA17F1F-48FB-4B6C-9521-56ACBD045B8F}">
      <dgm:prSet/>
      <dgm:spPr/>
      <dgm:t>
        <a:bodyPr/>
        <a:lstStyle/>
        <a:p>
          <a:endParaRPr lang="en-US"/>
        </a:p>
      </dgm:t>
    </dgm:pt>
    <dgm:pt modelId="{C016490D-A115-49C1-925C-102F3E40FB23}">
      <dgm:prSet/>
      <dgm:spPr/>
      <dgm:t>
        <a:bodyPr/>
        <a:lstStyle/>
        <a:p>
          <a:r>
            <a:rPr lang="en-US"/>
            <a:t>Helps create a model that is inferred from the data features by predicting the value of a selected variable through simple decision rules</a:t>
          </a:r>
        </a:p>
      </dgm:t>
    </dgm:pt>
    <dgm:pt modelId="{10E4497E-7AEE-4E98-9896-6CA7ABB659DD}" type="parTrans" cxnId="{125120B2-A27C-4030-BC91-4A54BC222FA3}">
      <dgm:prSet/>
      <dgm:spPr/>
      <dgm:t>
        <a:bodyPr/>
        <a:lstStyle/>
        <a:p>
          <a:endParaRPr lang="en-US"/>
        </a:p>
      </dgm:t>
    </dgm:pt>
    <dgm:pt modelId="{8140F7E7-31B0-4D94-A38D-1CB5B9515575}" type="sibTrans" cxnId="{125120B2-A27C-4030-BC91-4A54BC222FA3}">
      <dgm:prSet/>
      <dgm:spPr/>
      <dgm:t>
        <a:bodyPr/>
        <a:lstStyle/>
        <a:p>
          <a:endParaRPr lang="en-US"/>
        </a:p>
      </dgm:t>
    </dgm:pt>
    <dgm:pt modelId="{AE50BA68-71D0-4D55-8F3C-847F43D913F9}">
      <dgm:prSet/>
      <dgm:spPr/>
      <dgm:t>
        <a:bodyPr/>
        <a:lstStyle/>
        <a:p>
          <a:r>
            <a:rPr lang="en-US" dirty="0"/>
            <a:t>Both recall and precision scores are significantly high. This is a very accurate model</a:t>
          </a:r>
        </a:p>
      </dgm:t>
    </dgm:pt>
    <dgm:pt modelId="{7A0DD976-30DB-44E4-9273-29D1050C0F64}" type="parTrans" cxnId="{530641A0-CA1A-4EE9-AE84-1BD68DE9B518}">
      <dgm:prSet/>
      <dgm:spPr/>
      <dgm:t>
        <a:bodyPr/>
        <a:lstStyle/>
        <a:p>
          <a:endParaRPr lang="en-US"/>
        </a:p>
      </dgm:t>
    </dgm:pt>
    <dgm:pt modelId="{366F5E8F-107D-4CD0-8874-F1209C145E2A}" type="sibTrans" cxnId="{530641A0-CA1A-4EE9-AE84-1BD68DE9B518}">
      <dgm:prSet/>
      <dgm:spPr/>
      <dgm:t>
        <a:bodyPr/>
        <a:lstStyle/>
        <a:p>
          <a:endParaRPr lang="en-US"/>
        </a:p>
      </dgm:t>
    </dgm:pt>
    <dgm:pt modelId="{BE8A9D00-04F4-4D85-9919-7506AE83CEDA}" type="pres">
      <dgm:prSet presAssocID="{77D8D8D1-489C-43FC-A8BF-3C2F0699A4DE}" presName="root" presStyleCnt="0">
        <dgm:presLayoutVars>
          <dgm:dir/>
          <dgm:resizeHandles val="exact"/>
        </dgm:presLayoutVars>
      </dgm:prSet>
      <dgm:spPr/>
    </dgm:pt>
    <dgm:pt modelId="{3F9864BE-62E7-4C8A-B4D5-EF835F7B9A4A}" type="pres">
      <dgm:prSet presAssocID="{7C1034DA-8307-48C1-B027-0C574CE7FE62}" presName="compNode" presStyleCnt="0"/>
      <dgm:spPr/>
    </dgm:pt>
    <dgm:pt modelId="{752E519A-41D8-4881-8E64-8B3377567C93}" type="pres">
      <dgm:prSet presAssocID="{7C1034DA-8307-48C1-B027-0C574CE7FE62}" presName="bgRect" presStyleLbl="bgShp" presStyleIdx="0" presStyleCnt="3"/>
      <dgm:spPr/>
    </dgm:pt>
    <dgm:pt modelId="{BBF1513C-B75A-406B-80EB-D87D601E2CDD}" type="pres">
      <dgm:prSet presAssocID="{7C1034DA-8307-48C1-B027-0C574CE7FE6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FC42D1B-0C06-4031-B133-5B7BADE468E1}" type="pres">
      <dgm:prSet presAssocID="{7C1034DA-8307-48C1-B027-0C574CE7FE62}" presName="spaceRect" presStyleCnt="0"/>
      <dgm:spPr/>
    </dgm:pt>
    <dgm:pt modelId="{24FB4F7B-AE8E-4206-9308-93134314EF38}" type="pres">
      <dgm:prSet presAssocID="{7C1034DA-8307-48C1-B027-0C574CE7FE62}" presName="parTx" presStyleLbl="revTx" presStyleIdx="0" presStyleCnt="3">
        <dgm:presLayoutVars>
          <dgm:chMax val="0"/>
          <dgm:chPref val="0"/>
        </dgm:presLayoutVars>
      </dgm:prSet>
      <dgm:spPr/>
    </dgm:pt>
    <dgm:pt modelId="{47FD4C9B-F38A-4A31-9277-0D486C4672E3}" type="pres">
      <dgm:prSet presAssocID="{D2A2DC6C-2A7F-4844-99D8-CCA12A9BAA09}" presName="sibTrans" presStyleCnt="0"/>
      <dgm:spPr/>
    </dgm:pt>
    <dgm:pt modelId="{825699A9-3F1E-427A-BFE3-614DE188CDC7}" type="pres">
      <dgm:prSet presAssocID="{C016490D-A115-49C1-925C-102F3E40FB23}" presName="compNode" presStyleCnt="0"/>
      <dgm:spPr/>
    </dgm:pt>
    <dgm:pt modelId="{001214DB-2C63-4B77-B120-12E0CFEEA8F1}" type="pres">
      <dgm:prSet presAssocID="{C016490D-A115-49C1-925C-102F3E40FB23}" presName="bgRect" presStyleLbl="bgShp" presStyleIdx="1" presStyleCnt="3"/>
      <dgm:spPr/>
    </dgm:pt>
    <dgm:pt modelId="{3F22AC79-6CA7-44A1-AC66-133793F65BAD}" type="pres">
      <dgm:prSet presAssocID="{C016490D-A115-49C1-925C-102F3E40FB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35AB329-266B-4268-A3B2-3C689462E60A}" type="pres">
      <dgm:prSet presAssocID="{C016490D-A115-49C1-925C-102F3E40FB23}" presName="spaceRect" presStyleCnt="0"/>
      <dgm:spPr/>
    </dgm:pt>
    <dgm:pt modelId="{1D98B7C9-B308-4210-B0A6-82222EF9D1B5}" type="pres">
      <dgm:prSet presAssocID="{C016490D-A115-49C1-925C-102F3E40FB23}" presName="parTx" presStyleLbl="revTx" presStyleIdx="1" presStyleCnt="3">
        <dgm:presLayoutVars>
          <dgm:chMax val="0"/>
          <dgm:chPref val="0"/>
        </dgm:presLayoutVars>
      </dgm:prSet>
      <dgm:spPr/>
    </dgm:pt>
    <dgm:pt modelId="{28F0D363-5686-4BBA-9854-AA9ED55B507E}" type="pres">
      <dgm:prSet presAssocID="{8140F7E7-31B0-4D94-A38D-1CB5B9515575}" presName="sibTrans" presStyleCnt="0"/>
      <dgm:spPr/>
    </dgm:pt>
    <dgm:pt modelId="{8A864B25-DA9C-4799-9BD4-3136657127D4}" type="pres">
      <dgm:prSet presAssocID="{AE50BA68-71D0-4D55-8F3C-847F43D913F9}" presName="compNode" presStyleCnt="0"/>
      <dgm:spPr/>
    </dgm:pt>
    <dgm:pt modelId="{31E09D23-22B4-4BBE-B438-4E329AB4EAB1}" type="pres">
      <dgm:prSet presAssocID="{AE50BA68-71D0-4D55-8F3C-847F43D913F9}" presName="bgRect" presStyleLbl="bgShp" presStyleIdx="2" presStyleCnt="3"/>
      <dgm:spPr/>
    </dgm:pt>
    <dgm:pt modelId="{0A56C943-08C2-4F57-A6C6-97DE0163A13C}" type="pres">
      <dgm:prSet presAssocID="{AE50BA68-71D0-4D55-8F3C-847F43D913F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2116300-DA44-452E-8FFE-85AA16E2A9FE}" type="pres">
      <dgm:prSet presAssocID="{AE50BA68-71D0-4D55-8F3C-847F43D913F9}" presName="spaceRect" presStyleCnt="0"/>
      <dgm:spPr/>
    </dgm:pt>
    <dgm:pt modelId="{A61181FD-1F40-401B-A010-24337D721308}" type="pres">
      <dgm:prSet presAssocID="{AE50BA68-71D0-4D55-8F3C-847F43D913F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DA17F1F-48FB-4B6C-9521-56ACBD045B8F}" srcId="{77D8D8D1-489C-43FC-A8BF-3C2F0699A4DE}" destId="{7C1034DA-8307-48C1-B027-0C574CE7FE62}" srcOrd="0" destOrd="0" parTransId="{14182732-AC95-4C7B-B80F-E27859A09ABA}" sibTransId="{D2A2DC6C-2A7F-4844-99D8-CCA12A9BAA09}"/>
    <dgm:cxn modelId="{ED3A034C-6B4A-441D-97F7-3E802AF470F2}" type="presOf" srcId="{C016490D-A115-49C1-925C-102F3E40FB23}" destId="{1D98B7C9-B308-4210-B0A6-82222EF9D1B5}" srcOrd="0" destOrd="0" presId="urn:microsoft.com/office/officeart/2018/2/layout/IconVerticalSolidList"/>
    <dgm:cxn modelId="{530641A0-CA1A-4EE9-AE84-1BD68DE9B518}" srcId="{77D8D8D1-489C-43FC-A8BF-3C2F0699A4DE}" destId="{AE50BA68-71D0-4D55-8F3C-847F43D913F9}" srcOrd="2" destOrd="0" parTransId="{7A0DD976-30DB-44E4-9273-29D1050C0F64}" sibTransId="{366F5E8F-107D-4CD0-8874-F1209C145E2A}"/>
    <dgm:cxn modelId="{125120B2-A27C-4030-BC91-4A54BC222FA3}" srcId="{77D8D8D1-489C-43FC-A8BF-3C2F0699A4DE}" destId="{C016490D-A115-49C1-925C-102F3E40FB23}" srcOrd="1" destOrd="0" parTransId="{10E4497E-7AEE-4E98-9896-6CA7ABB659DD}" sibTransId="{8140F7E7-31B0-4D94-A38D-1CB5B9515575}"/>
    <dgm:cxn modelId="{962D5FC4-B1BD-47F5-94A8-3377381E8428}" type="presOf" srcId="{77D8D8D1-489C-43FC-A8BF-3C2F0699A4DE}" destId="{BE8A9D00-04F4-4D85-9919-7506AE83CEDA}" srcOrd="0" destOrd="0" presId="urn:microsoft.com/office/officeart/2018/2/layout/IconVerticalSolidList"/>
    <dgm:cxn modelId="{2905D1CF-08D4-4DD3-949A-8EBDE0343A0B}" type="presOf" srcId="{AE50BA68-71D0-4D55-8F3C-847F43D913F9}" destId="{A61181FD-1F40-401B-A010-24337D721308}" srcOrd="0" destOrd="0" presId="urn:microsoft.com/office/officeart/2018/2/layout/IconVerticalSolidList"/>
    <dgm:cxn modelId="{FF2083D7-CAE5-4B00-A6BB-C4C8C646AE36}" type="presOf" srcId="{7C1034DA-8307-48C1-B027-0C574CE7FE62}" destId="{24FB4F7B-AE8E-4206-9308-93134314EF38}" srcOrd="0" destOrd="0" presId="urn:microsoft.com/office/officeart/2018/2/layout/IconVerticalSolidList"/>
    <dgm:cxn modelId="{EDA5936B-1C0E-4ADA-855F-802C9C8D46F2}" type="presParOf" srcId="{BE8A9D00-04F4-4D85-9919-7506AE83CEDA}" destId="{3F9864BE-62E7-4C8A-B4D5-EF835F7B9A4A}" srcOrd="0" destOrd="0" presId="urn:microsoft.com/office/officeart/2018/2/layout/IconVerticalSolidList"/>
    <dgm:cxn modelId="{444C260A-B114-4D3B-9B49-9EF1A78E39A8}" type="presParOf" srcId="{3F9864BE-62E7-4C8A-B4D5-EF835F7B9A4A}" destId="{752E519A-41D8-4881-8E64-8B3377567C93}" srcOrd="0" destOrd="0" presId="urn:microsoft.com/office/officeart/2018/2/layout/IconVerticalSolidList"/>
    <dgm:cxn modelId="{E5F441B3-B694-4FAA-B33A-928B5ECE3B9E}" type="presParOf" srcId="{3F9864BE-62E7-4C8A-B4D5-EF835F7B9A4A}" destId="{BBF1513C-B75A-406B-80EB-D87D601E2CDD}" srcOrd="1" destOrd="0" presId="urn:microsoft.com/office/officeart/2018/2/layout/IconVerticalSolidList"/>
    <dgm:cxn modelId="{A6AB64C8-C782-4398-BA80-8D609B55C0BA}" type="presParOf" srcId="{3F9864BE-62E7-4C8A-B4D5-EF835F7B9A4A}" destId="{1FC42D1B-0C06-4031-B133-5B7BADE468E1}" srcOrd="2" destOrd="0" presId="urn:microsoft.com/office/officeart/2018/2/layout/IconVerticalSolidList"/>
    <dgm:cxn modelId="{552C5CBD-8439-4673-921E-C814A57BD0FE}" type="presParOf" srcId="{3F9864BE-62E7-4C8A-B4D5-EF835F7B9A4A}" destId="{24FB4F7B-AE8E-4206-9308-93134314EF38}" srcOrd="3" destOrd="0" presId="urn:microsoft.com/office/officeart/2018/2/layout/IconVerticalSolidList"/>
    <dgm:cxn modelId="{CD1FF932-F283-4F8A-BF53-F68A11C1D58D}" type="presParOf" srcId="{BE8A9D00-04F4-4D85-9919-7506AE83CEDA}" destId="{47FD4C9B-F38A-4A31-9277-0D486C4672E3}" srcOrd="1" destOrd="0" presId="urn:microsoft.com/office/officeart/2018/2/layout/IconVerticalSolidList"/>
    <dgm:cxn modelId="{B5C44225-0172-41AC-BD7B-B549150F2437}" type="presParOf" srcId="{BE8A9D00-04F4-4D85-9919-7506AE83CEDA}" destId="{825699A9-3F1E-427A-BFE3-614DE188CDC7}" srcOrd="2" destOrd="0" presId="urn:microsoft.com/office/officeart/2018/2/layout/IconVerticalSolidList"/>
    <dgm:cxn modelId="{36A7E3C6-F221-4AEA-9C53-ED3EF71EF985}" type="presParOf" srcId="{825699A9-3F1E-427A-BFE3-614DE188CDC7}" destId="{001214DB-2C63-4B77-B120-12E0CFEEA8F1}" srcOrd="0" destOrd="0" presId="urn:microsoft.com/office/officeart/2018/2/layout/IconVerticalSolidList"/>
    <dgm:cxn modelId="{DDEF85DE-0209-4F81-B4D0-B0CF6E007B21}" type="presParOf" srcId="{825699A9-3F1E-427A-BFE3-614DE188CDC7}" destId="{3F22AC79-6CA7-44A1-AC66-133793F65BAD}" srcOrd="1" destOrd="0" presId="urn:microsoft.com/office/officeart/2018/2/layout/IconVerticalSolidList"/>
    <dgm:cxn modelId="{7E406401-B7FD-4E54-B4EA-D67BFD0AFE8B}" type="presParOf" srcId="{825699A9-3F1E-427A-BFE3-614DE188CDC7}" destId="{C35AB329-266B-4268-A3B2-3C689462E60A}" srcOrd="2" destOrd="0" presId="urn:microsoft.com/office/officeart/2018/2/layout/IconVerticalSolidList"/>
    <dgm:cxn modelId="{0761D3D4-B716-4256-9F5A-B396EFEA8C52}" type="presParOf" srcId="{825699A9-3F1E-427A-BFE3-614DE188CDC7}" destId="{1D98B7C9-B308-4210-B0A6-82222EF9D1B5}" srcOrd="3" destOrd="0" presId="urn:microsoft.com/office/officeart/2018/2/layout/IconVerticalSolidList"/>
    <dgm:cxn modelId="{3ED2C57F-2CBC-404B-86D2-3BE132BFDA6B}" type="presParOf" srcId="{BE8A9D00-04F4-4D85-9919-7506AE83CEDA}" destId="{28F0D363-5686-4BBA-9854-AA9ED55B507E}" srcOrd="3" destOrd="0" presId="urn:microsoft.com/office/officeart/2018/2/layout/IconVerticalSolidList"/>
    <dgm:cxn modelId="{714DA19E-D9F9-4AD8-B656-6E2124B94C5D}" type="presParOf" srcId="{BE8A9D00-04F4-4D85-9919-7506AE83CEDA}" destId="{8A864B25-DA9C-4799-9BD4-3136657127D4}" srcOrd="4" destOrd="0" presId="urn:microsoft.com/office/officeart/2018/2/layout/IconVerticalSolidList"/>
    <dgm:cxn modelId="{9A0F0DAD-15AE-473C-A366-A83667B3D24A}" type="presParOf" srcId="{8A864B25-DA9C-4799-9BD4-3136657127D4}" destId="{31E09D23-22B4-4BBE-B438-4E329AB4EAB1}" srcOrd="0" destOrd="0" presId="urn:microsoft.com/office/officeart/2018/2/layout/IconVerticalSolidList"/>
    <dgm:cxn modelId="{79282B0B-78D6-4CCA-B56D-821FC63395CE}" type="presParOf" srcId="{8A864B25-DA9C-4799-9BD4-3136657127D4}" destId="{0A56C943-08C2-4F57-A6C6-97DE0163A13C}" srcOrd="1" destOrd="0" presId="urn:microsoft.com/office/officeart/2018/2/layout/IconVerticalSolidList"/>
    <dgm:cxn modelId="{62DDDB54-77E0-4624-987C-5E4BCF7A1902}" type="presParOf" srcId="{8A864B25-DA9C-4799-9BD4-3136657127D4}" destId="{02116300-DA44-452E-8FFE-85AA16E2A9FE}" srcOrd="2" destOrd="0" presId="urn:microsoft.com/office/officeart/2018/2/layout/IconVerticalSolidList"/>
    <dgm:cxn modelId="{60DBE83A-575D-47B1-9EBA-6C583232BB96}" type="presParOf" srcId="{8A864B25-DA9C-4799-9BD4-3136657127D4}" destId="{A61181FD-1F40-401B-A010-24337D7213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E7309-938E-4AAB-8123-54795598F834}">
      <dsp:nvSpPr>
        <dsp:cNvPr id="0" name=""/>
        <dsp:cNvSpPr/>
      </dsp:nvSpPr>
      <dsp:spPr>
        <a:xfrm>
          <a:off x="1263090" y="394853"/>
          <a:ext cx="1308996" cy="1308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F458D-DC53-4E5E-B4BA-8BC1A4FCAFCC}">
      <dsp:nvSpPr>
        <dsp:cNvPr id="0" name=""/>
        <dsp:cNvSpPr/>
      </dsp:nvSpPr>
      <dsp:spPr>
        <a:xfrm>
          <a:off x="463148" y="2061988"/>
          <a:ext cx="29088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This dataset contains relevant data regarding the medical cost for multiple people</a:t>
          </a:r>
        </a:p>
      </dsp:txBody>
      <dsp:txXfrm>
        <a:off x="463148" y="2061988"/>
        <a:ext cx="2908881" cy="720000"/>
      </dsp:txXfrm>
    </dsp:sp>
    <dsp:sp modelId="{61DDEF03-93B0-4370-8A5F-6A4B53E5B729}">
      <dsp:nvSpPr>
        <dsp:cNvPr id="0" name=""/>
        <dsp:cNvSpPr/>
      </dsp:nvSpPr>
      <dsp:spPr>
        <a:xfrm>
          <a:off x="4681025" y="394853"/>
          <a:ext cx="1308996" cy="1308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20D40-4480-4A58-ABC8-8D09C93B96F9}">
      <dsp:nvSpPr>
        <dsp:cNvPr id="0" name=""/>
        <dsp:cNvSpPr/>
      </dsp:nvSpPr>
      <dsp:spPr>
        <a:xfrm>
          <a:off x="3881083" y="2061988"/>
          <a:ext cx="29088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goal of this exercise is to observe which variables help affect the likelihood of an insurance claim </a:t>
          </a:r>
        </a:p>
      </dsp:txBody>
      <dsp:txXfrm>
        <a:off x="3881083" y="2061988"/>
        <a:ext cx="2908881" cy="720000"/>
      </dsp:txXfrm>
    </dsp:sp>
    <dsp:sp modelId="{4D1798AB-1C6B-49D7-98A1-5674CB98A305}">
      <dsp:nvSpPr>
        <dsp:cNvPr id="0" name=""/>
        <dsp:cNvSpPr/>
      </dsp:nvSpPr>
      <dsp:spPr>
        <a:xfrm>
          <a:off x="8098960" y="394853"/>
          <a:ext cx="1308996" cy="1308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ABA41-11D6-4B1A-82B8-2E1E1FEE7867}">
      <dsp:nvSpPr>
        <dsp:cNvPr id="0" name=""/>
        <dsp:cNvSpPr/>
      </dsp:nvSpPr>
      <dsp:spPr>
        <a:xfrm>
          <a:off x="7299018" y="2061988"/>
          <a:ext cx="29088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Will then help predict the likelihood of an insurance claim for future users. </a:t>
          </a:r>
        </a:p>
      </dsp:txBody>
      <dsp:txXfrm>
        <a:off x="7299018" y="2061988"/>
        <a:ext cx="290888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69624-DE2D-DA46-8812-606618E6A321}">
      <dsp:nvSpPr>
        <dsp:cNvPr id="0" name=""/>
        <dsp:cNvSpPr/>
      </dsp:nvSpPr>
      <dsp:spPr>
        <a:xfrm>
          <a:off x="0" y="0"/>
          <a:ext cx="4249803" cy="629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Remove unnecessary columns</a:t>
          </a:r>
        </a:p>
      </dsp:txBody>
      <dsp:txXfrm>
        <a:off x="18437" y="18437"/>
        <a:ext cx="3517335" cy="592622"/>
      </dsp:txXfrm>
    </dsp:sp>
    <dsp:sp modelId="{D3967B3F-1A47-AE45-B998-284CD215B427}">
      <dsp:nvSpPr>
        <dsp:cNvPr id="0" name=""/>
        <dsp:cNvSpPr/>
      </dsp:nvSpPr>
      <dsp:spPr>
        <a:xfrm>
          <a:off x="355921" y="743950"/>
          <a:ext cx="4249803" cy="629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 this case, I removed the region column as it did not pertain to my business question</a:t>
          </a:r>
        </a:p>
      </dsp:txBody>
      <dsp:txXfrm>
        <a:off x="374358" y="762387"/>
        <a:ext cx="3447835" cy="592622"/>
      </dsp:txXfrm>
    </dsp:sp>
    <dsp:sp modelId="{92035B6F-3B48-8D4D-AA49-8C59909E0121}">
      <dsp:nvSpPr>
        <dsp:cNvPr id="0" name=""/>
        <dsp:cNvSpPr/>
      </dsp:nvSpPr>
      <dsp:spPr>
        <a:xfrm>
          <a:off x="706529" y="1487901"/>
          <a:ext cx="4249803" cy="629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Handle data anomalies</a:t>
          </a:r>
        </a:p>
      </dsp:txBody>
      <dsp:txXfrm>
        <a:off x="724966" y="1506338"/>
        <a:ext cx="3453147" cy="592622"/>
      </dsp:txXfrm>
    </dsp:sp>
    <dsp:sp modelId="{5EB72AEC-112E-E44E-A9F2-043D4FC25D17}">
      <dsp:nvSpPr>
        <dsp:cNvPr id="0" name=""/>
        <dsp:cNvSpPr/>
      </dsp:nvSpPr>
      <dsp:spPr>
        <a:xfrm>
          <a:off x="1062450" y="2231852"/>
          <a:ext cx="4249803" cy="629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Were not any data anomalies in this dataset</a:t>
          </a:r>
        </a:p>
      </dsp:txBody>
      <dsp:txXfrm>
        <a:off x="1080887" y="2250289"/>
        <a:ext cx="3447835" cy="592622"/>
      </dsp:txXfrm>
    </dsp:sp>
    <dsp:sp modelId="{313159DB-67A6-D242-ADCE-9F8C4AF9D945}">
      <dsp:nvSpPr>
        <dsp:cNvPr id="0" name=""/>
        <dsp:cNvSpPr/>
      </dsp:nvSpPr>
      <dsp:spPr>
        <a:xfrm>
          <a:off x="3840630" y="482137"/>
          <a:ext cx="409172" cy="4091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932694" y="482137"/>
        <a:ext cx="225044" cy="307902"/>
      </dsp:txXfrm>
    </dsp:sp>
    <dsp:sp modelId="{4F7AA1A4-0F17-A943-8EB2-8167DC7582BB}">
      <dsp:nvSpPr>
        <dsp:cNvPr id="0" name=""/>
        <dsp:cNvSpPr/>
      </dsp:nvSpPr>
      <dsp:spPr>
        <a:xfrm>
          <a:off x="4196551" y="1226088"/>
          <a:ext cx="409172" cy="40917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288615" y="1226088"/>
        <a:ext cx="225044" cy="307902"/>
      </dsp:txXfrm>
    </dsp:sp>
    <dsp:sp modelId="{3C705979-963B-B54D-B8A4-3C59950F5D2C}">
      <dsp:nvSpPr>
        <dsp:cNvPr id="0" name=""/>
        <dsp:cNvSpPr/>
      </dsp:nvSpPr>
      <dsp:spPr>
        <a:xfrm>
          <a:off x="4547160" y="1970038"/>
          <a:ext cx="409172" cy="40917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639224" y="1970038"/>
        <a:ext cx="225044" cy="3079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E46C9-4D8F-874B-95FF-84AFBE799071}">
      <dsp:nvSpPr>
        <dsp:cNvPr id="0" name=""/>
        <dsp:cNvSpPr/>
      </dsp:nvSpPr>
      <dsp:spPr>
        <a:xfrm>
          <a:off x="0" y="4094053"/>
          <a:ext cx="1426191" cy="13437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431" tIns="170688" rIns="101431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Create</a:t>
          </a:r>
        </a:p>
      </dsp:txBody>
      <dsp:txXfrm>
        <a:off x="0" y="4094053"/>
        <a:ext cx="1426191" cy="1343759"/>
      </dsp:txXfrm>
    </dsp:sp>
    <dsp:sp modelId="{CBF0FD2B-773F-9946-9444-64CBFE2407FD}">
      <dsp:nvSpPr>
        <dsp:cNvPr id="0" name=""/>
        <dsp:cNvSpPr/>
      </dsp:nvSpPr>
      <dsp:spPr>
        <a:xfrm>
          <a:off x="1426191" y="4094053"/>
          <a:ext cx="4278573" cy="134375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90" tIns="203200" rIns="86790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a new column of type object where any charges value below the median(in this $9382) to determine whether a client qualifies for insurance claim</a:t>
          </a:r>
        </a:p>
      </dsp:txBody>
      <dsp:txXfrm>
        <a:off x="1426191" y="4094053"/>
        <a:ext cx="4278573" cy="1343759"/>
      </dsp:txXfrm>
    </dsp:sp>
    <dsp:sp modelId="{3A761687-A386-C94F-A3FD-DFD4FC7F5723}">
      <dsp:nvSpPr>
        <dsp:cNvPr id="0" name=""/>
        <dsp:cNvSpPr/>
      </dsp:nvSpPr>
      <dsp:spPr>
        <a:xfrm rot="10800000">
          <a:off x="0" y="2047507"/>
          <a:ext cx="1426191" cy="206670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4068545"/>
            <a:satOff val="27599"/>
            <a:lumOff val="-391"/>
            <a:alphaOff val="0"/>
          </a:schemeClr>
        </a:solidFill>
        <a:ln w="12700" cap="flat" cmpd="sng" algn="ctr">
          <a:solidFill>
            <a:schemeClr val="accent5">
              <a:hueOff val="4068545"/>
              <a:satOff val="27599"/>
              <a:lumOff val="-3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431" tIns="170688" rIns="101431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Visualize</a:t>
          </a:r>
        </a:p>
      </dsp:txBody>
      <dsp:txXfrm rot="-10800000">
        <a:off x="0" y="2047507"/>
        <a:ext cx="1426191" cy="1343356"/>
      </dsp:txXfrm>
    </dsp:sp>
    <dsp:sp modelId="{A61C633A-FD30-1945-AF05-9E10CFFFACE8}">
      <dsp:nvSpPr>
        <dsp:cNvPr id="0" name=""/>
        <dsp:cNvSpPr/>
      </dsp:nvSpPr>
      <dsp:spPr>
        <a:xfrm>
          <a:off x="1426191" y="2047507"/>
          <a:ext cx="4278573" cy="1343356"/>
        </a:xfrm>
        <a:prstGeom prst="rect">
          <a:avLst/>
        </a:prstGeom>
        <a:solidFill>
          <a:schemeClr val="accent5">
            <a:tint val="40000"/>
            <a:alpha val="90000"/>
            <a:hueOff val="3822645"/>
            <a:satOff val="30253"/>
            <a:lumOff val="162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3822645"/>
              <a:satOff val="30253"/>
              <a:lumOff val="16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90" tIns="203200" rIns="86790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Visualize said factors that affect charges and observe key trends</a:t>
          </a:r>
        </a:p>
      </dsp:txBody>
      <dsp:txXfrm>
        <a:off x="1426191" y="2047507"/>
        <a:ext cx="4278573" cy="1343356"/>
      </dsp:txXfrm>
    </dsp:sp>
    <dsp:sp modelId="{20D6198B-1365-0142-8D3C-13EDF0845B1B}">
      <dsp:nvSpPr>
        <dsp:cNvPr id="0" name=""/>
        <dsp:cNvSpPr/>
      </dsp:nvSpPr>
      <dsp:spPr>
        <a:xfrm rot="10800000">
          <a:off x="0" y="961"/>
          <a:ext cx="1426191" cy="206670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8137091"/>
            <a:satOff val="55197"/>
            <a:lumOff val="-783"/>
            <a:alphaOff val="0"/>
          </a:schemeClr>
        </a:solidFill>
        <a:ln w="12700" cap="flat" cmpd="sng" algn="ctr">
          <a:solidFill>
            <a:schemeClr val="accent5">
              <a:hueOff val="8137091"/>
              <a:satOff val="55197"/>
              <a:lumOff val="-7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431" tIns="170688" rIns="101431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Find out</a:t>
          </a:r>
        </a:p>
      </dsp:txBody>
      <dsp:txXfrm rot="-10800000">
        <a:off x="0" y="961"/>
        <a:ext cx="1426191" cy="1343356"/>
      </dsp:txXfrm>
    </dsp:sp>
    <dsp:sp modelId="{F5DC8BCF-DADF-F144-A79F-14F6B39B92F5}">
      <dsp:nvSpPr>
        <dsp:cNvPr id="0" name=""/>
        <dsp:cNvSpPr/>
      </dsp:nvSpPr>
      <dsp:spPr>
        <a:xfrm>
          <a:off x="1426191" y="961"/>
          <a:ext cx="4278573" cy="1343356"/>
        </a:xfrm>
        <a:prstGeom prst="rect">
          <a:avLst/>
        </a:prstGeom>
        <a:solidFill>
          <a:schemeClr val="accent5">
            <a:tint val="40000"/>
            <a:alpha val="90000"/>
            <a:hueOff val="7645291"/>
            <a:satOff val="60506"/>
            <a:lumOff val="324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7645291"/>
              <a:satOff val="60506"/>
              <a:lumOff val="32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90" tIns="203200" rIns="86790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Find out which factors most affect charges(individual medical costs billed by health insurance)</a:t>
          </a:r>
        </a:p>
      </dsp:txBody>
      <dsp:txXfrm>
        <a:off x="1426191" y="961"/>
        <a:ext cx="4278573" cy="13433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9292F-B0E2-A049-AC78-93C8595A57BC}">
      <dsp:nvSpPr>
        <dsp:cNvPr id="0" name=""/>
        <dsp:cNvSpPr/>
      </dsp:nvSpPr>
      <dsp:spPr>
        <a:xfrm>
          <a:off x="0" y="0"/>
          <a:ext cx="10677144" cy="7558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 machine learning techniques such as Logistic Regression, Decision Tree, and Random Forest to best help predict future insurance claims</a:t>
          </a:r>
        </a:p>
      </dsp:txBody>
      <dsp:txXfrm>
        <a:off x="36896" y="36896"/>
        <a:ext cx="10603352" cy="682028"/>
      </dsp:txXfrm>
    </dsp:sp>
    <dsp:sp modelId="{39BEFD05-82FE-A949-BB6F-31C9E7F6475C}">
      <dsp:nvSpPr>
        <dsp:cNvPr id="0" name=""/>
        <dsp:cNvSpPr/>
      </dsp:nvSpPr>
      <dsp:spPr>
        <a:xfrm>
          <a:off x="0" y="1021003"/>
          <a:ext cx="10677144" cy="7558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Based on findings of EDA, my predictor variables are sex, children, smoker, children, and age and my response/target variable is the new column I created during Data Transformation</a:t>
          </a:r>
        </a:p>
      </dsp:txBody>
      <dsp:txXfrm>
        <a:off x="36896" y="1057899"/>
        <a:ext cx="10603352" cy="682028"/>
      </dsp:txXfrm>
    </dsp:sp>
    <dsp:sp modelId="{22342D18-EAC5-E141-BB59-D4FE41AC9B22}">
      <dsp:nvSpPr>
        <dsp:cNvPr id="0" name=""/>
        <dsp:cNvSpPr/>
      </dsp:nvSpPr>
      <dsp:spPr>
        <a:xfrm>
          <a:off x="0" y="2121782"/>
          <a:ext cx="10677144" cy="7558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This will hopefully give my models a more accurate indication of future insurance claims</a:t>
          </a:r>
        </a:p>
      </dsp:txBody>
      <dsp:txXfrm>
        <a:off x="36896" y="2158678"/>
        <a:ext cx="10603352" cy="6820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9A95-F891-442D-B708-CEDA0D8D30EC}">
      <dsp:nvSpPr>
        <dsp:cNvPr id="0" name=""/>
        <dsp:cNvSpPr/>
      </dsp:nvSpPr>
      <dsp:spPr>
        <a:xfrm>
          <a:off x="0" y="349"/>
          <a:ext cx="10355392" cy="8173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35B68-725C-4DA6-8A70-4E6322B55ED5}">
      <dsp:nvSpPr>
        <dsp:cNvPr id="0" name=""/>
        <dsp:cNvSpPr/>
      </dsp:nvSpPr>
      <dsp:spPr>
        <a:xfrm>
          <a:off x="247241" y="184248"/>
          <a:ext cx="449530" cy="4495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700FC-A670-4D35-B124-FA382221E373}">
      <dsp:nvSpPr>
        <dsp:cNvPr id="0" name=""/>
        <dsp:cNvSpPr/>
      </dsp:nvSpPr>
      <dsp:spPr>
        <a:xfrm>
          <a:off x="944014" y="349"/>
          <a:ext cx="9411378" cy="817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01" tIns="86501" rIns="86501" bIns="865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 algorithm for classification</a:t>
          </a:r>
        </a:p>
      </dsp:txBody>
      <dsp:txXfrm>
        <a:off x="944014" y="349"/>
        <a:ext cx="9411378" cy="817328"/>
      </dsp:txXfrm>
    </dsp:sp>
    <dsp:sp modelId="{8C959DAE-3B0D-4771-B9A4-908DFBAB0F03}">
      <dsp:nvSpPr>
        <dsp:cNvPr id="0" name=""/>
        <dsp:cNvSpPr/>
      </dsp:nvSpPr>
      <dsp:spPr>
        <a:xfrm>
          <a:off x="0" y="1022010"/>
          <a:ext cx="10355392" cy="8173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68842-4370-431A-8C26-D76705AC80D4}">
      <dsp:nvSpPr>
        <dsp:cNvPr id="0" name=""/>
        <dsp:cNvSpPr/>
      </dsp:nvSpPr>
      <dsp:spPr>
        <a:xfrm>
          <a:off x="247241" y="1205909"/>
          <a:ext cx="449530" cy="4495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33753-279E-4739-AC5C-B2FEA862AF77}">
      <dsp:nvSpPr>
        <dsp:cNvPr id="0" name=""/>
        <dsp:cNvSpPr/>
      </dsp:nvSpPr>
      <dsp:spPr>
        <a:xfrm>
          <a:off x="944014" y="1022010"/>
          <a:ext cx="9411378" cy="817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01" tIns="86501" rIns="86501" bIns="865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Helps find relationships between features and a particular outcome</a:t>
          </a:r>
        </a:p>
      </dsp:txBody>
      <dsp:txXfrm>
        <a:off x="944014" y="1022010"/>
        <a:ext cx="9411378" cy="817328"/>
      </dsp:txXfrm>
    </dsp:sp>
    <dsp:sp modelId="{2957F7DC-34BC-49EB-B4BF-D6F9181B62EB}">
      <dsp:nvSpPr>
        <dsp:cNvPr id="0" name=""/>
        <dsp:cNvSpPr/>
      </dsp:nvSpPr>
      <dsp:spPr>
        <a:xfrm>
          <a:off x="0" y="2043671"/>
          <a:ext cx="10355392" cy="8173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2D2D0-1864-443F-9CDB-C07384F966D2}">
      <dsp:nvSpPr>
        <dsp:cNvPr id="0" name=""/>
        <dsp:cNvSpPr/>
      </dsp:nvSpPr>
      <dsp:spPr>
        <a:xfrm>
          <a:off x="247241" y="2227569"/>
          <a:ext cx="449530" cy="4495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99868-5680-4F1C-B10D-3F351252D6BB}">
      <dsp:nvSpPr>
        <dsp:cNvPr id="0" name=""/>
        <dsp:cNvSpPr/>
      </dsp:nvSpPr>
      <dsp:spPr>
        <a:xfrm>
          <a:off x="944014" y="2043671"/>
          <a:ext cx="9411378" cy="817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01" tIns="86501" rIns="86501" bIns="865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With a score of 0.89, my model is highly accurate, and it implies that my predictor variables will be a good indicator of future insurance claims</a:t>
          </a:r>
        </a:p>
      </dsp:txBody>
      <dsp:txXfrm>
        <a:off x="944014" y="2043671"/>
        <a:ext cx="9411378" cy="8173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E519A-41D8-4881-8E64-8B3377567C93}">
      <dsp:nvSpPr>
        <dsp:cNvPr id="0" name=""/>
        <dsp:cNvSpPr/>
      </dsp:nvSpPr>
      <dsp:spPr>
        <a:xfrm>
          <a:off x="0" y="614"/>
          <a:ext cx="6132236" cy="14382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1513C-B75A-406B-80EB-D87D601E2CDD}">
      <dsp:nvSpPr>
        <dsp:cNvPr id="0" name=""/>
        <dsp:cNvSpPr/>
      </dsp:nvSpPr>
      <dsp:spPr>
        <a:xfrm>
          <a:off x="435058" y="324211"/>
          <a:ext cx="791015" cy="7910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B4F7B-AE8E-4206-9308-93134314EF38}">
      <dsp:nvSpPr>
        <dsp:cNvPr id="0" name=""/>
        <dsp:cNvSpPr/>
      </dsp:nvSpPr>
      <dsp:spPr>
        <a:xfrm>
          <a:off x="1661133" y="614"/>
          <a:ext cx="4471103" cy="1438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11" tIns="152211" rIns="152211" bIns="15221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Supervised, non-parametric learning method that is used for classification</a:t>
          </a:r>
        </a:p>
      </dsp:txBody>
      <dsp:txXfrm>
        <a:off x="1661133" y="614"/>
        <a:ext cx="4471103" cy="1438210"/>
      </dsp:txXfrm>
    </dsp:sp>
    <dsp:sp modelId="{001214DB-2C63-4B77-B120-12E0CFEEA8F1}">
      <dsp:nvSpPr>
        <dsp:cNvPr id="0" name=""/>
        <dsp:cNvSpPr/>
      </dsp:nvSpPr>
      <dsp:spPr>
        <a:xfrm>
          <a:off x="0" y="1798377"/>
          <a:ext cx="6132236" cy="14382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2AC79-6CA7-44A1-AC66-133793F65BAD}">
      <dsp:nvSpPr>
        <dsp:cNvPr id="0" name=""/>
        <dsp:cNvSpPr/>
      </dsp:nvSpPr>
      <dsp:spPr>
        <a:xfrm>
          <a:off x="435058" y="2121975"/>
          <a:ext cx="791015" cy="7910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8B7C9-B308-4210-B0A6-82222EF9D1B5}">
      <dsp:nvSpPr>
        <dsp:cNvPr id="0" name=""/>
        <dsp:cNvSpPr/>
      </dsp:nvSpPr>
      <dsp:spPr>
        <a:xfrm>
          <a:off x="1661133" y="1798377"/>
          <a:ext cx="4471103" cy="1438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11" tIns="152211" rIns="152211" bIns="15221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Helps create a model that is inferred from the data features by predicting the value of a selected variable through simple decision rules</a:t>
          </a:r>
        </a:p>
      </dsp:txBody>
      <dsp:txXfrm>
        <a:off x="1661133" y="1798377"/>
        <a:ext cx="4471103" cy="1438210"/>
      </dsp:txXfrm>
    </dsp:sp>
    <dsp:sp modelId="{31E09D23-22B4-4BBE-B438-4E329AB4EAB1}">
      <dsp:nvSpPr>
        <dsp:cNvPr id="0" name=""/>
        <dsp:cNvSpPr/>
      </dsp:nvSpPr>
      <dsp:spPr>
        <a:xfrm>
          <a:off x="0" y="3596140"/>
          <a:ext cx="6132236" cy="14382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6C943-08C2-4F57-A6C6-97DE0163A13C}">
      <dsp:nvSpPr>
        <dsp:cNvPr id="0" name=""/>
        <dsp:cNvSpPr/>
      </dsp:nvSpPr>
      <dsp:spPr>
        <a:xfrm>
          <a:off x="435058" y="3919738"/>
          <a:ext cx="791015" cy="7910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181FD-1F40-401B-A010-24337D721308}">
      <dsp:nvSpPr>
        <dsp:cNvPr id="0" name=""/>
        <dsp:cNvSpPr/>
      </dsp:nvSpPr>
      <dsp:spPr>
        <a:xfrm>
          <a:off x="1661133" y="3596140"/>
          <a:ext cx="4471103" cy="1438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11" tIns="152211" rIns="152211" bIns="15221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Both recall and precision scores are significantly high. This is a very accurate model</a:t>
          </a:r>
        </a:p>
      </dsp:txBody>
      <dsp:txXfrm>
        <a:off x="1661133" y="3596140"/>
        <a:ext cx="4471103" cy="1438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7/26/21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53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3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8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6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167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0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3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7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6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7/26/21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55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9" r:id="rId6"/>
    <p:sldLayoutId id="2147483834" r:id="rId7"/>
    <p:sldLayoutId id="2147483835" r:id="rId8"/>
    <p:sldLayoutId id="2147483836" r:id="rId9"/>
    <p:sldLayoutId id="2147483838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 descr="Close up shot of connecting patterns">
            <a:extLst>
              <a:ext uri="{FF2B5EF4-FFF2-40B4-BE49-F238E27FC236}">
                <a16:creationId xmlns:a16="http://schemas.microsoft.com/office/drawing/2014/main" id="{8A1D3C2D-ACB3-4E9D-B0AF-B84312907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7326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BA11AE-6E76-B741-BA20-8C98278E8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anchor="b">
            <a:normAutofit/>
          </a:bodyPr>
          <a:lstStyle/>
          <a:p>
            <a:r>
              <a:rPr lang="en-US" sz="5400" dirty="0"/>
              <a:t>Insurance Claim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88E30-C644-1743-88FA-0213781FB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6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E239D-909E-564F-99B2-DD15C39FF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76" y="412504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6733D-5903-E94A-AC2F-58F446FD3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76" y="2413169"/>
            <a:ext cx="6039340" cy="3368920"/>
          </a:xfrm>
        </p:spPr>
        <p:txBody>
          <a:bodyPr anchor="ctr">
            <a:normAutofit/>
          </a:bodyPr>
          <a:lstStyle/>
          <a:p>
            <a:r>
              <a:rPr lang="en-US" dirty="0"/>
              <a:t>Using various classification models predicting insurance claim based on the insurance charge amount</a:t>
            </a:r>
          </a:p>
          <a:p>
            <a:r>
              <a:rPr lang="en-US" dirty="0"/>
              <a:t>Due to charges being of type float as well as the response variable, my models will not work</a:t>
            </a:r>
          </a:p>
          <a:p>
            <a:r>
              <a:rPr lang="en-US" dirty="0"/>
              <a:t>Thus, I created a new column of type object and assigned a value of True(Insurance Claim) if the charge is less than $9382 and vice versa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976302E-6355-F94F-9774-70B2BE5D9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292" y="2971259"/>
            <a:ext cx="5238933" cy="2252740"/>
          </a:xfrm>
          <a:prstGeom prst="rect">
            <a:avLst/>
          </a:prstGeom>
        </p:spPr>
      </p:pic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9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32C68-8BA7-7C4A-A627-57A9E80D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74056"/>
          </a:xfrm>
        </p:spPr>
        <p:txBody>
          <a:bodyPr anchor="b">
            <a:normAutofit/>
          </a:bodyPr>
          <a:lstStyle/>
          <a:p>
            <a:r>
              <a:rPr lang="en-US" dirty="0"/>
              <a:t>Data Modeling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4791339-A81A-4E48-9B73-2637281DA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254413"/>
              </p:ext>
            </p:extLst>
          </p:nvPr>
        </p:nvGraphicFramePr>
        <p:xfrm>
          <a:off x="749806" y="2693457"/>
          <a:ext cx="10677144" cy="326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787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8C355-A671-4346-8711-0F044829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98" y="1042312"/>
            <a:ext cx="10355403" cy="1540106"/>
          </a:xfrm>
        </p:spPr>
        <p:txBody>
          <a:bodyPr>
            <a:normAutofit/>
          </a:bodyPr>
          <a:lstStyle/>
          <a:p>
            <a:r>
              <a:rPr lang="en-US" sz="4000" dirty="0"/>
              <a:t>Logistic Regression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8C9FF51-4585-47ED-BB67-A409E27B7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154314"/>
              </p:ext>
            </p:extLst>
          </p:nvPr>
        </p:nvGraphicFramePr>
        <p:xfrm>
          <a:off x="1068496" y="3666618"/>
          <a:ext cx="10355393" cy="2861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FAEBC1F-93CC-184C-AD35-F40D643F78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496" y="1812365"/>
            <a:ext cx="10355389" cy="149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50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E92B4-BE65-4D47-8438-C1E822E7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59" y="1290320"/>
            <a:ext cx="3575304" cy="4807541"/>
          </a:xfrm>
        </p:spPr>
        <p:txBody>
          <a:bodyPr>
            <a:normAutofit/>
          </a:bodyPr>
          <a:lstStyle/>
          <a:p>
            <a:r>
              <a:rPr lang="en-US" sz="4000" dirty="0"/>
              <a:t>Decision Tree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3022EF-4E43-4298-8E3D-DA5EF0617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A744B5B-3611-4531-BEEF-E294E44A99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289544"/>
              </p:ext>
            </p:extLst>
          </p:nvPr>
        </p:nvGraphicFramePr>
        <p:xfrm>
          <a:off x="5297763" y="1176607"/>
          <a:ext cx="6132237" cy="5034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3142368-D246-F245-A91C-7AC0A223E6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494" y="2547956"/>
            <a:ext cx="4275728" cy="227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46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775B2-1D99-8C4D-9CB9-2E5A7C0D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sz="4000" dirty="0"/>
              <a:t>Random Forest Classifier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99543-4BBF-2049-8E39-F87AE3AE1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205269"/>
            <a:ext cx="5312254" cy="381353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sz="1700" dirty="0"/>
              <a:t>Helps select random samples from a dataset</a:t>
            </a:r>
          </a:p>
          <a:p>
            <a:pPr marL="285750" indent="-285750">
              <a:lnSpc>
                <a:spcPct val="100000"/>
              </a:lnSpc>
            </a:pPr>
            <a:r>
              <a:rPr lang="en-US" sz="1700" dirty="0"/>
              <a:t>Using each sample, constructs a decision tree</a:t>
            </a:r>
          </a:p>
          <a:p>
            <a:pPr marL="285750" indent="-285750">
              <a:lnSpc>
                <a:spcPct val="100000"/>
              </a:lnSpc>
            </a:pPr>
            <a:r>
              <a:rPr lang="en-US" sz="1700" dirty="0"/>
              <a:t>Then performs a vote for each sample with an associated predicted result</a:t>
            </a:r>
          </a:p>
          <a:p>
            <a:pPr marL="285750" indent="-285750">
              <a:lnSpc>
                <a:spcPct val="100000"/>
              </a:lnSpc>
            </a:pPr>
            <a:r>
              <a:rPr lang="en-US" sz="1700" dirty="0"/>
              <a:t>Both recall and precision scores are significantly high. Highly accurate model that also means that this is an excellent indicator in predicting future insurance claims</a:t>
            </a:r>
          </a:p>
          <a:p>
            <a:pPr marL="285750" indent="-285750">
              <a:lnSpc>
                <a:spcPct val="100000"/>
              </a:lnSpc>
            </a:pPr>
            <a:endParaRPr lang="en-US" sz="1700" dirty="0"/>
          </a:p>
          <a:p>
            <a:pPr marL="285750" indent="-285750">
              <a:lnSpc>
                <a:spcPct val="100000"/>
              </a:lnSpc>
            </a:pPr>
            <a:endParaRPr lang="en-US" sz="1700" dirty="0"/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06A6D40-451A-9047-93B5-A85DC4408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742" y="2745961"/>
            <a:ext cx="4371450" cy="1366078"/>
          </a:xfrm>
          <a:prstGeom prst="rect">
            <a:avLst/>
          </a:prstGeom>
        </p:spPr>
      </p:pic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90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FB24C-A788-1047-A2C9-37AB83D1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Model Comparison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ED2C9-CCCD-5141-802F-A37FFD0FD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n-US" dirty="0"/>
              <a:t>Used three machine learning models: Logistic Regression, Random Forest, and Decision Trees</a:t>
            </a:r>
          </a:p>
          <a:p>
            <a:r>
              <a:rPr lang="en-US" dirty="0"/>
              <a:t>Highly accurate and do lend credence to the business statement that a person’s age, sex, smoking status, and number of children are great indicators of predicting future insurance claims</a:t>
            </a:r>
          </a:p>
          <a:p>
            <a:r>
              <a:rPr lang="en-US" dirty="0"/>
              <a:t>Random Forest was the most accurate model with a precision and recall score of 0.93.</a:t>
            </a:r>
          </a:p>
          <a:p>
            <a:endParaRPr lang="en-US" dirty="0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08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Many question marks on black background">
            <a:extLst>
              <a:ext uri="{FF2B5EF4-FFF2-40B4-BE49-F238E27FC236}">
                <a16:creationId xmlns:a16="http://schemas.microsoft.com/office/drawing/2014/main" id="{10209DE4-7514-47FA-BE1C-BDB1E267C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-1" y="-2"/>
            <a:ext cx="12191999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304DE-ACB1-D342-9ABA-CCA4F076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49" y="3025133"/>
            <a:ext cx="4572000" cy="80772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Any Questions?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5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7F2C7-41AC-1141-800C-8F392DB4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Business Challenge</a:t>
            </a: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0EC24E36-6736-4FA3-BF00-37334C8182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245346"/>
              </p:ext>
            </p:extLst>
          </p:nvPr>
        </p:nvGraphicFramePr>
        <p:xfrm>
          <a:off x="758953" y="2606722"/>
          <a:ext cx="10671048" cy="3176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624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9FC08-FD78-3B45-945F-FE05FEFF4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sz="4000" dirty="0"/>
              <a:t>Data Pre-Processing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6E4AEF3-5231-F748-BF0D-B18AB9911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951" y="1051560"/>
            <a:ext cx="2363030" cy="2377440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D8F5D82-00CF-0F46-8410-FFAC1C42B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141" y="3875365"/>
            <a:ext cx="4608651" cy="977397"/>
          </a:xfrm>
          <a:prstGeom prst="rect">
            <a:avLst/>
          </a:prstGeom>
        </p:spPr>
      </p:pic>
      <p:sp>
        <p:nvSpPr>
          <p:cNvPr id="7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8F2FE4CC-EC40-488C-B781-951A6AFBFD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217853"/>
              </p:ext>
            </p:extLst>
          </p:nvPr>
        </p:nvGraphicFramePr>
        <p:xfrm>
          <a:off x="1068497" y="2933390"/>
          <a:ext cx="5312254" cy="2861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64165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B9CCF0-FDC8-4563-ADE4-F400B6BD1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7931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650F5-D354-F443-8867-AB0097C3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51560"/>
            <a:ext cx="3831336" cy="475488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B54C3706-B175-4E9D-B677-842EE09743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726165"/>
              </p:ext>
            </p:extLst>
          </p:nvPr>
        </p:nvGraphicFramePr>
        <p:xfrm>
          <a:off x="5725236" y="758824"/>
          <a:ext cx="5704764" cy="5438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054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1E722-383A-A74F-A57F-D7437E70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2605138"/>
            <a:ext cx="3831336" cy="1829503"/>
          </a:xfrm>
        </p:spPr>
        <p:txBody>
          <a:bodyPr>
            <a:normAutofit/>
          </a:bodyPr>
          <a:lstStyle/>
          <a:p>
            <a:r>
              <a:rPr lang="en-US" sz="4000" dirty="0"/>
              <a:t>How Does Age Affect Insurance Medical Charges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6426F42-1B96-487D-B989-3144B8726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4267" y="914400"/>
            <a:ext cx="0" cy="59436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8B7107B-2456-C245-9ED6-395902F6C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370" y="512039"/>
            <a:ext cx="6453547" cy="34105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90989-B7ED-FF4A-A4F6-7A7DE11F3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696" y="4434641"/>
            <a:ext cx="6245352" cy="2158382"/>
          </a:xfrm>
        </p:spPr>
        <p:txBody>
          <a:bodyPr>
            <a:normAutofit/>
          </a:bodyPr>
          <a:lstStyle/>
          <a:p>
            <a:r>
              <a:rPr lang="en-US" dirty="0"/>
              <a:t>Generally, the greater the age, the greater the insurance charge</a:t>
            </a:r>
          </a:p>
          <a:p>
            <a:r>
              <a:rPr lang="en-US" dirty="0"/>
              <a:t>Checks out due to older people having more medical problems as they age</a:t>
            </a:r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5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63E0D-0935-9540-A1E5-CC82796E2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542" y="846667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40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 There A Correlation Between BMI And Insurance Charges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AFB0-3E83-D84D-8221-3F995BF52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3" y="4660288"/>
            <a:ext cx="3447287" cy="135104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</a:rPr>
              <a:t>No discernable relationship between BMI and insurance charges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4AC9CB2-918C-4A4E-8FFE-9C120C2D6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17507"/>
            <a:ext cx="4679185" cy="5272322"/>
          </a:xfrm>
          <a:prstGeom prst="rect">
            <a:avLst/>
          </a:prstGeom>
        </p:spPr>
      </p:pic>
      <p:sp>
        <p:nvSpPr>
          <p:cNvPr id="25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7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BA1B0-197E-DB46-83ED-49FF5394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82" y="687461"/>
            <a:ext cx="11416236" cy="118539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Do People Who Smoke Have Higher Insurance Charges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7D8ADB7-1D8F-F847-96BE-FD5831074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765" y="1962443"/>
            <a:ext cx="9152470" cy="4393185"/>
          </a:xfrm>
          <a:prstGeom prst="rect">
            <a:avLst/>
          </a:prstGeom>
        </p:spPr>
      </p:pic>
      <p:sp>
        <p:nvSpPr>
          <p:cNvPr id="34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7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047B4-07F1-4D4E-BBB0-19E221F1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665" y="464204"/>
            <a:ext cx="3541205" cy="1706649"/>
          </a:xfrm>
        </p:spPr>
        <p:txBody>
          <a:bodyPr anchor="ctr">
            <a:noAutofit/>
          </a:bodyPr>
          <a:lstStyle/>
          <a:p>
            <a:r>
              <a:rPr lang="en-US" sz="2800" dirty="0"/>
              <a:t>What Is The Relationship Between The Number of Children And Insurance Charges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407F61E-FFDF-CF48-ABF4-E54BB25AD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89" y="2170853"/>
            <a:ext cx="7114683" cy="352213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6225C-4F2F-4F41-8D91-838398DE7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>
            <a:normAutofit/>
          </a:bodyPr>
          <a:lstStyle/>
          <a:p>
            <a:r>
              <a:rPr lang="en-US" dirty="0"/>
              <a:t>People with 2-3 children have the highest insurance charges</a:t>
            </a:r>
          </a:p>
          <a:p>
            <a:r>
              <a:rPr lang="en-US" dirty="0"/>
              <a:t>However, dataset is slightly inconclusive due to a minuscule sample size for clients with 4 or 5 children relatively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5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CDEB3-270B-0E48-81D7-BECB9B1B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959" y="828968"/>
            <a:ext cx="10417046" cy="1447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Does A Person’s Gender Affect Insurance Charges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2CE2610-AA53-3E47-A4B6-4CA953C14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912" y="1962443"/>
            <a:ext cx="8868468" cy="4279034"/>
          </a:xfrm>
          <a:prstGeom prst="rect">
            <a:avLst/>
          </a:prstGeom>
        </p:spPr>
      </p:pic>
      <p:sp>
        <p:nvSpPr>
          <p:cNvPr id="2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56191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606</Words>
  <Application>Microsoft Macintosh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Sitka Banner</vt:lpstr>
      <vt:lpstr>HeadlinesVTI</vt:lpstr>
      <vt:lpstr>Insurance Claim Prediction</vt:lpstr>
      <vt:lpstr>Business Challenge</vt:lpstr>
      <vt:lpstr>Data Pre-Processing</vt:lpstr>
      <vt:lpstr>Data Exploration</vt:lpstr>
      <vt:lpstr>How Does Age Affect Insurance Medical Charges</vt:lpstr>
      <vt:lpstr>Is There A Correlation Between BMI And Insurance Charges </vt:lpstr>
      <vt:lpstr>Do People Who Smoke Have Higher Insurance Charges</vt:lpstr>
      <vt:lpstr>What Is The Relationship Between The Number of Children And Insurance Charges</vt:lpstr>
      <vt:lpstr>Does A Person’s Gender Affect Insurance Charges</vt:lpstr>
      <vt:lpstr>Data Transformation</vt:lpstr>
      <vt:lpstr>Data Modeling</vt:lpstr>
      <vt:lpstr>Logistic Regression</vt:lpstr>
      <vt:lpstr>Decision Tree</vt:lpstr>
      <vt:lpstr>Random Forest Classifier</vt:lpstr>
      <vt:lpstr>Model Comparison And Conclusion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Claim Prediction</dc:title>
  <dc:creator>Sagi, Rahul</dc:creator>
  <cp:lastModifiedBy>Sagi, Rahul</cp:lastModifiedBy>
  <cp:revision>17</cp:revision>
  <dcterms:created xsi:type="dcterms:W3CDTF">2021-07-26T18:17:56Z</dcterms:created>
  <dcterms:modified xsi:type="dcterms:W3CDTF">2021-07-28T07:01:53Z</dcterms:modified>
</cp:coreProperties>
</file>