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Building Reactive Microservices in Java with 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</a:t>
            </a:r>
            <a:r>
              <a:rPr/>
              <a:t>: </a:t>
            </a:r>
            <a:r>
              <a:rPr smtClean="0"/>
              <a:t>[</a:t>
            </a:r>
            <a:r>
              <a:rPr lang="en-IN" dirty="0" err="1" smtClean="0"/>
              <a:t>Rahul</a:t>
            </a:r>
            <a:r>
              <a:rPr smtClean="0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Eureka Discovery &amp; 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Eureka Server: Service registry for discovery</a:t>
            </a:r>
          </a:p>
          <a:p>
            <a:r>
              <a:t>API Gateway: Single entry point (Port 8080)</a:t>
            </a:r>
          </a:p>
          <a:p>
            <a:r>
              <a:t>Routes to services using load-balanced URI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Centralized configuration</a:t>
            </a:r>
          </a:p>
          <a:p>
            <a:r>
              <a:t>Stores properties in Git repo</a:t>
            </a:r>
          </a:p>
          <a:p>
            <a:r>
              <a:t>Microservices use Spring Cloud Config Client</a:t>
            </a:r>
          </a:p>
          <a:p>
            <a:r>
              <a:t>URL: http://localhost:8888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Sequence of Service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User Places Order:</a:t>
            </a:r>
          </a:p>
          <a:p>
            <a:r>
              <a:t>1. Cart Service</a:t>
            </a:r>
          </a:p>
          <a:p>
            <a:r>
              <a:t>2. Product Service (check stock)</a:t>
            </a:r>
          </a:p>
          <a:p>
            <a:r>
              <a:t>3. Payment Service</a:t>
            </a:r>
          </a:p>
          <a:p>
            <a:r>
              <a:t>4. Shipping Service</a:t>
            </a:r>
          </a:p>
          <a:p>
            <a:endParaRPr/>
          </a:p>
          <a:p>
            <a:r>
              <a:t>Async Option: Use Kafka or RabbitMQ for event chaining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Reactive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Scalable and fault-tolerant</a:t>
            </a:r>
          </a:p>
          <a:p>
            <a:r>
              <a:t>Easy deployment and versioning</a:t>
            </a:r>
          </a:p>
          <a:p>
            <a:r>
              <a:t>Loose coupling with better maintainability</a:t>
            </a:r>
          </a:p>
          <a:p>
            <a:r>
              <a:t>Performance-optimized (backpressure, non-blocking IO)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Debugging and tracing in distributed systems</a:t>
            </a:r>
          </a:p>
          <a:p>
            <a:r>
              <a:t>Consistency vs availability</a:t>
            </a:r>
          </a:p>
          <a:p>
            <a:r>
              <a:t>Proper fallback and timeout handling</a:t>
            </a:r>
          </a:p>
          <a:p>
            <a:r>
              <a:t>Requires deeper understanding of asynchronous flow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Microservices with reactive architecture improves scalability</a:t>
            </a:r>
          </a:p>
          <a:p>
            <a:r>
              <a:t>Java + Spring WebFlux is robust and production-ready</a:t>
            </a:r>
          </a:p>
          <a:p>
            <a:r>
              <a:t>Start small: build one service and scale up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Ask me anything!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Topic: Reactive Microservices Architecture</a:t>
            </a:r>
          </a:p>
          <a:p>
            <a:r>
              <a:t>Audience</a:t>
            </a:r>
            <a:r>
              <a:rPr/>
              <a:t>: </a:t>
            </a:r>
            <a:r>
              <a:rPr lang="en-IN" dirty="0" smtClean="0"/>
              <a:t>Tech persons</a:t>
            </a:r>
            <a:endParaRPr/>
          </a:p>
          <a:p>
            <a:r>
              <a:t>Goal: Understand microservice breakdown, communication patterns, reactive design, and real-world example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Microservices?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Small, independently deployable services</a:t>
            </a:r>
          </a:p>
          <a:p>
            <a:r>
              <a:t>Loosely coupled, each service owns its data</a:t>
            </a:r>
          </a:p>
          <a:p>
            <a:r>
              <a:t>Scales independently</a:t>
            </a:r>
          </a:p>
          <a:p>
            <a:endParaRPr/>
          </a:p>
          <a:p>
            <a:r>
              <a:t>Example: E-commerce system split into Product, Cart, Payment, Shipping services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Reactive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Asynchronous, non-blocking, event-driven</a:t>
            </a:r>
          </a:p>
          <a:p>
            <a:r>
              <a:t>Uses Project Reactor in Spring WebFlux</a:t>
            </a:r>
          </a:p>
          <a:p>
            <a:r>
              <a:t>Suitable for high-throughput systems</a:t>
            </a:r>
          </a:p>
          <a:p>
            <a:endParaRPr/>
          </a:p>
          <a:p>
            <a:r>
              <a:t>Example: Non-blocking HTTP calls between 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Components of Our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Product Service (Port 8081)</a:t>
            </a:r>
          </a:p>
          <a:p>
            <a:r>
              <a:t>Cart Service (Port 8082)</a:t>
            </a:r>
          </a:p>
          <a:p>
            <a:r>
              <a:t>Payment Service (Port 8083)</a:t>
            </a:r>
          </a:p>
          <a:p>
            <a:r>
              <a:t>Shipping Service (Port 8084)</a:t>
            </a:r>
          </a:p>
          <a:p>
            <a:r>
              <a:t>Eureka Server (Port 8761)</a:t>
            </a:r>
          </a:p>
          <a:p>
            <a:r>
              <a:t>API Gateway (Port </a:t>
            </a:r>
            <a:r>
              <a:rPr/>
              <a:t>8080</a:t>
            </a:r>
            <a:r>
              <a:rPr smtClean="0"/>
              <a:t>)</a:t>
            </a:r>
          </a:p>
          <a:p>
            <a:r>
              <a:rPr smtClean="0"/>
              <a:t>Config Server (Port 8888)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Manage product catalog</a:t>
            </a:r>
          </a:p>
          <a:p>
            <a:r>
              <a:t>Endpoints:</a:t>
            </a:r>
          </a:p>
          <a:p>
            <a:r>
              <a:t>  - GET /products - list all</a:t>
            </a:r>
          </a:p>
          <a:p>
            <a:r>
              <a:t>  - POST /products - add product</a:t>
            </a:r>
          </a:p>
          <a:p>
            <a:r>
              <a:t>Tech: Spring WebFlux, MongoDB</a:t>
            </a:r>
          </a:p>
          <a:p>
            <a:r>
              <a:t>Reactive: Returns Flux&lt;Product&gt; for list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Cart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Purpose: Add/remove/view cart items</a:t>
            </a:r>
          </a:p>
          <a:p>
            <a:r>
              <a:t>Interactions: Calls Product Service to validate items</a:t>
            </a:r>
          </a:p>
          <a:p>
            <a:r>
              <a:t>Endpoints:</a:t>
            </a:r>
          </a:p>
          <a:p>
            <a:r>
              <a:t>  - POST </a:t>
            </a:r>
            <a:r>
              <a:rPr/>
              <a:t>/</a:t>
            </a:r>
            <a:r>
              <a:rPr smtClean="0"/>
              <a:t>cart/add</a:t>
            </a:r>
            <a:endParaRPr lang="en-US" dirty="0" smtClean="0"/>
          </a:p>
          <a:p>
            <a:r>
              <a:rPr lang="en-US" dirty="0" smtClean="0"/>
              <a:t>  - GET /cart/{</a:t>
            </a:r>
            <a:r>
              <a:rPr lang="en-US" dirty="0" err="1" smtClean="0"/>
              <a:t>userId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  - </a:t>
            </a:r>
            <a:r>
              <a:rPr lang="en-US" dirty="0" smtClean="0"/>
              <a:t>POST/cart/purchase</a:t>
            </a:r>
            <a:endParaRPr lang="en-US" dirty="0" smtClean="0"/>
          </a:p>
          <a:p>
            <a:r>
              <a:rPr smtClean="0"/>
              <a:t>Reactive</a:t>
            </a:r>
            <a:r>
              <a:t>: Uses Mono&lt;Cart&gt; and WebClient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Handles transaction processing</a:t>
            </a:r>
          </a:p>
          <a:p>
            <a:r>
              <a:t>Workflow:</a:t>
            </a:r>
          </a:p>
          <a:p>
            <a:r>
              <a:t>  - Validate payment</a:t>
            </a:r>
          </a:p>
          <a:p>
            <a:r>
              <a:t>  - Notify Shipping</a:t>
            </a:r>
          </a:p>
          <a:p>
            <a:r>
              <a:t>Tech: Spring WebFlux, WebClient</a:t>
            </a:r>
          </a:p>
          <a:p>
            <a:r>
              <a:t>Reactive: Uses Mono for payment confirmation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Shipping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Arrange delivery</a:t>
            </a:r>
          </a:p>
          <a:p>
            <a:r>
              <a:t>Workflow:</a:t>
            </a:r>
          </a:p>
          <a:p>
            <a:r>
              <a:t>  - Listen for payment confirmation</a:t>
            </a:r>
          </a:p>
          <a:p>
            <a:r>
              <a:t>  - Schedule shipment</a:t>
            </a:r>
          </a:p>
          <a:p>
            <a:r>
              <a:t>Example:</a:t>
            </a:r>
          </a:p>
          <a:p>
            <a:r>
              <a:t>  - POST /ship/order/{orderId}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443</Words>
  <Application>Microsoft Macintosh PowerPoint</Application>
  <PresentationFormat>On-screen Show (4:3)</PresentationFormat>
  <Paragraphs>88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Building Reactive Microservices in Java with Spring Boot</vt:lpstr>
      <vt:lpstr>Introduction</vt:lpstr>
      <vt:lpstr>What Are Microservices?</vt:lpstr>
      <vt:lpstr>What is Reactive Programming?</vt:lpstr>
      <vt:lpstr>Core Components of Our System</vt:lpstr>
      <vt:lpstr>Product Service</vt:lpstr>
      <vt:lpstr>Cart Service</vt:lpstr>
      <vt:lpstr>Payment Service</vt:lpstr>
      <vt:lpstr>Shipping Service</vt:lpstr>
      <vt:lpstr>Eureka Discovery &amp; API Gateway</vt:lpstr>
      <vt:lpstr>Config Server</vt:lpstr>
      <vt:lpstr>Sequence of Service Calls</vt:lpstr>
      <vt:lpstr>Benefits of Reactive Microservices</vt:lpstr>
      <vt:lpstr>Challenges and Considerations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Reactive Microservices in Java with Spring Boot</dc:title>
  <dc:subject/>
  <dc:creator/>
  <cp:keywords/>
  <dc:description>generated using python-pptx</dc:description>
  <cp:lastModifiedBy>abanishsah@gmail.com</cp:lastModifiedBy>
  <cp:revision>5</cp:revision>
  <dcterms:created xsi:type="dcterms:W3CDTF">2013-01-27T09:14:16Z</dcterms:created>
  <dcterms:modified xsi:type="dcterms:W3CDTF">2025-05-12T05:53:52Z</dcterms:modified>
  <cp:category/>
</cp:coreProperties>
</file>