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2" r:id="rId8"/>
    <p:sldId id="283" r:id="rId9"/>
    <p:sldId id="28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0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50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8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75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Dlstress.py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2300" dirty="0"/>
          </a:p>
          <a:p>
            <a:pPr algn="l"/>
            <a:br>
              <a:rPr lang="en-US" dirty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7" y="2791374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000" b="1" dirty="0" err="1">
                <a:solidFill>
                  <a:schemeClr val="tx2">
                    <a:lumMod val="10000"/>
                  </a:schemeClr>
                </a:solidFill>
              </a:rPr>
              <a:t>UnsupervisedLearning</a:t>
            </a:r>
            <a:endParaRPr lang="en-US" sz="8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4" y="208547"/>
            <a:ext cx="6095998" cy="646496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Basically converting data that can used further.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b="1" dirty="0" err="1">
                <a:solidFill>
                  <a:srgbClr val="FFFF00"/>
                </a:solidFill>
              </a:rPr>
              <a:t>Idx_train_mat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FFFF00"/>
                </a:solidFill>
              </a:rPr>
              <a:t>Idx_test_mat</a:t>
            </a:r>
            <a:r>
              <a:rPr lang="en-US" sz="2400" b="1" dirty="0">
                <a:solidFill>
                  <a:srgbClr val="FFFF00"/>
                </a:solidFill>
              </a:rPr>
              <a:t>: </a:t>
            </a:r>
            <a:r>
              <a:rPr lang="en-US" sz="2400" dirty="0"/>
              <a:t>stores the index of train and test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matlab</a:t>
            </a:r>
            <a:r>
              <a:rPr lang="en-US" sz="2400" dirty="0"/>
              <a:t> file “</a:t>
            </a:r>
            <a:r>
              <a:rPr lang="en-US" sz="2400" dirty="0">
                <a:solidFill>
                  <a:srgbClr val="FFFF00"/>
                </a:solidFill>
              </a:rPr>
              <a:t>data file</a:t>
            </a:r>
            <a:r>
              <a:rPr lang="en-US" sz="2400" dirty="0"/>
              <a:t>” and extract x y and s matrix and convert them into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arrary</a:t>
            </a:r>
            <a:r>
              <a:rPr lang="en-US" sz="2400" dirty="0"/>
              <a:t>. </a:t>
            </a:r>
          </a:p>
          <a:p>
            <a:r>
              <a:rPr lang="en-US" sz="2400" dirty="0"/>
              <a:t>Similarly extract </a:t>
            </a:r>
            <a:r>
              <a:rPr lang="en-US" sz="2400" dirty="0">
                <a:solidFill>
                  <a:srgbClr val="FFFF00"/>
                </a:solidFill>
              </a:rPr>
              <a:t>test </a:t>
            </a:r>
            <a:r>
              <a:rPr lang="en-US" sz="2400" dirty="0" err="1">
                <a:solidFill>
                  <a:srgbClr val="FFFF00"/>
                </a:solidFill>
              </a:rPr>
              <a:t>matixies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mean shape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weights</a:t>
            </a:r>
            <a:r>
              <a:rPr lang="en-US" sz="2400" dirty="0"/>
              <a:t>, …. and convert it into </a:t>
            </a:r>
            <a:r>
              <a:rPr lang="en-US" sz="2400" dirty="0" err="1"/>
              <a:t>numpy</a:t>
            </a:r>
            <a:r>
              <a:rPr lang="en-US" sz="2400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6" y="1636295"/>
            <a:ext cx="5438274" cy="2269908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 err="1">
                <a:solidFill>
                  <a:schemeClr val="tx2">
                    <a:lumMod val="10000"/>
                  </a:schemeClr>
                </a:solidFill>
              </a:rPr>
              <a:t>ComputeVonMisesStress</a:t>
            </a:r>
            <a:endParaRPr lang="en-US"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4" y="208547"/>
            <a:ext cx="6095998" cy="646496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Von Mises stress is a value used to determine if a given material will yield or fracture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von Mises yield criterion states that if the von Mises stress of a material under load is equal or greater than the yield limit of the same material under simple tension then the material will yield.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have given data in which first 5000 are s11 vector then next are s22 and then next are s12.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7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25" y="2743248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 err="1">
                <a:solidFill>
                  <a:schemeClr val="tx2">
                    <a:lumMod val="10000"/>
                  </a:schemeClr>
                </a:solidFill>
              </a:rPr>
              <a:t>ComputeError</a:t>
            </a:r>
            <a:endParaRPr lang="en-US"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4" y="208547"/>
            <a:ext cx="6095998" cy="646496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Its is basically computing error in our generated result with ground truth.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It returns </a:t>
            </a:r>
            <a:r>
              <a:rPr lang="en-US" sz="2400" dirty="0">
                <a:solidFill>
                  <a:srgbClr val="FFFF00"/>
                </a:solidFill>
              </a:rPr>
              <a:t>mean absolute error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rgbClr val="FFFF00"/>
                </a:solidFill>
              </a:rPr>
              <a:t>normalized MAE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matrixies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dirty="0" err="1">
                <a:solidFill>
                  <a:schemeClr val="tx1"/>
                </a:solidFill>
              </a:rPr>
              <a:t>intialised</a:t>
            </a:r>
            <a:r>
              <a:rPr lang="en-US" sz="2400" dirty="0">
                <a:solidFill>
                  <a:schemeClr val="tx1"/>
                </a:solidFill>
              </a:rPr>
              <a:t> and then 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39BB-9F8A-4E36-AE21-2BA72476D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3738" y="2743248"/>
            <a:ext cx="2110923" cy="65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04CE4-DE53-4BCA-AFB9-9BBCFDECD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738" y="4325944"/>
            <a:ext cx="2110923" cy="7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2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25" y="2743248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 err="1">
                <a:solidFill>
                  <a:schemeClr val="tx2">
                    <a:lumMod val="10000"/>
                  </a:schemeClr>
                </a:solidFill>
              </a:rPr>
              <a:t>ComputeError_peak</a:t>
            </a:r>
            <a:endParaRPr lang="en-US" sz="3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4" y="208547"/>
            <a:ext cx="6095998" cy="646496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Its is basically computing error in our generated result with ground truth.</a:t>
            </a: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400" dirty="0"/>
              <a:t>It returns gives </a:t>
            </a:r>
            <a:r>
              <a:rPr lang="en-US" sz="2400" dirty="0">
                <a:solidFill>
                  <a:srgbClr val="FFFF00"/>
                </a:solidFill>
              </a:rPr>
              <a:t>absolute error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FF00"/>
                </a:solidFill>
              </a:rPr>
              <a:t>mean absolute error.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1E699-1770-4298-A452-37B1874EA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916" y="3688036"/>
            <a:ext cx="2425841" cy="493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19E4D-33DE-40F8-844D-9BC99CB3C8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7916" y="4839635"/>
            <a:ext cx="2656985" cy="7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173" y="184484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 err="1">
                <a:solidFill>
                  <a:srgbClr val="FFFF00"/>
                </a:solidFill>
              </a:rPr>
              <a:t>CreateModel_ShapeEncoding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648" y="1154934"/>
            <a:ext cx="5934973" cy="1283466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Likewise in </a:t>
            </a:r>
            <a:r>
              <a:rPr lang="en-US" sz="2400" dirty="0" err="1">
                <a:solidFill>
                  <a:schemeClr val="tx1"/>
                </a:solidFill>
              </a:rPr>
              <a:t>pytorch</a:t>
            </a:r>
            <a:r>
              <a:rPr lang="en-US" sz="2400" dirty="0">
                <a:solidFill>
                  <a:schemeClr val="tx1"/>
                </a:solidFill>
              </a:rPr>
              <a:t> here we create a model which is used to encode shape matrix using 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95B22-8D4B-49D2-9559-EB9085844C9F}"/>
              </a:ext>
            </a:extLst>
          </p:cNvPr>
          <p:cNvSpPr txBox="1"/>
          <p:nvPr/>
        </p:nvSpPr>
        <p:spPr>
          <a:xfrm>
            <a:off x="6391573" y="2487571"/>
            <a:ext cx="508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FF00"/>
                </a:solidFill>
              </a:rPr>
              <a:t>CreateModel_StressDecoding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AE532-A3C8-4ED4-8283-D5B712AE6807}"/>
              </a:ext>
            </a:extLst>
          </p:cNvPr>
          <p:cNvSpPr txBox="1"/>
          <p:nvPr/>
        </p:nvSpPr>
        <p:spPr>
          <a:xfrm>
            <a:off x="6306187" y="3072346"/>
            <a:ext cx="5540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is use to make non linear mapping using </a:t>
            </a:r>
            <a:r>
              <a:rPr lang="en-IN" sz="2400" dirty="0" err="1"/>
              <a:t>admax</a:t>
            </a:r>
            <a:r>
              <a:rPr lang="en-IN" sz="2400" dirty="0"/>
              <a:t> which perform supervised learning</a:t>
            </a:r>
          </a:p>
          <a:p>
            <a:r>
              <a:rPr lang="en-IN" sz="2400" dirty="0"/>
              <a:t>It have two hidden layer each of 128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2E0C0-9CF4-4381-AE71-BA5D13E60889}"/>
              </a:ext>
            </a:extLst>
          </p:cNvPr>
          <p:cNvSpPr txBox="1"/>
          <p:nvPr/>
        </p:nvSpPr>
        <p:spPr>
          <a:xfrm>
            <a:off x="6314809" y="4641415"/>
            <a:ext cx="508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FF00"/>
                </a:solidFill>
              </a:rPr>
              <a:t>CreateModel_StressDecoding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9EB0F-2705-4DA9-BEEE-FF0E03E05D87}"/>
              </a:ext>
            </a:extLst>
          </p:cNvPr>
          <p:cNvSpPr txBox="1"/>
          <p:nvPr/>
        </p:nvSpPr>
        <p:spPr>
          <a:xfrm>
            <a:off x="6426193" y="5374480"/>
            <a:ext cx="460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is use to encode stress matrix using Low Rank Approximation (unsupervised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2678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59651" y="1098884"/>
            <a:ext cx="4414343" cy="4959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3" y="2503674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Low Rank Approximation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67A6C4-1BF0-4F6F-9616-EAA5AE572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325" y="1175142"/>
            <a:ext cx="6319001" cy="19746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Motivation is </a:t>
            </a:r>
            <a:br>
              <a:rPr lang="en-US" dirty="0"/>
            </a:br>
            <a:r>
              <a:rPr lang="en-US" dirty="0"/>
              <a:t>reduce the size of  matrix with </a:t>
            </a:r>
            <a:r>
              <a:rPr lang="en-US" dirty="0" err="1"/>
              <a:t>kepping</a:t>
            </a:r>
            <a:r>
              <a:rPr lang="en-US" dirty="0"/>
              <a:t> all data same. This reduce large data handing process and also reduce computational cost.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7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{851D6038-C60B-44E6-84F2-D39C17B34341}tf55705232_win32</Template>
  <TotalTime>237</TotalTime>
  <Words>300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Dlstress.py</vt:lpstr>
      <vt:lpstr>UnsupervisedLearning</vt:lpstr>
      <vt:lpstr>ComputeVonMisesStress</vt:lpstr>
      <vt:lpstr>ComputeError</vt:lpstr>
      <vt:lpstr>ComputeError_peak</vt:lpstr>
      <vt:lpstr>CreateModel_ShapeEncoding</vt:lpstr>
      <vt:lpstr>Low Rank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Dlstress.py</dc:title>
  <dc:creator>Rahul Saini</dc:creator>
  <cp:lastModifiedBy>Rahul Saini</cp:lastModifiedBy>
  <cp:revision>4</cp:revision>
  <dcterms:created xsi:type="dcterms:W3CDTF">2022-03-04T15:18:39Z</dcterms:created>
  <dcterms:modified xsi:type="dcterms:W3CDTF">2022-03-04T19:16:16Z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