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76" r:id="rId3"/>
    <p:sldId id="277" r:id="rId4"/>
    <p:sldId id="283" r:id="rId5"/>
    <p:sldId id="278" r:id="rId6"/>
    <p:sldId id="279" r:id="rId7"/>
    <p:sldId id="280" r:id="rId8"/>
    <p:sldId id="281" r:id="rId9"/>
    <p:sldId id="282" r:id="rId10"/>
    <p:sldId id="286" r:id="rId11"/>
    <p:sldId id="287" r:id="rId12"/>
    <p:sldId id="285" r:id="rId13"/>
    <p:sldId id="284"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D"/>
    <a:srgbClr val="FF5969"/>
    <a:srgbClr val="5D7373"/>
    <a:srgbClr val="00A0A8"/>
    <a:srgbClr val="52CBBE"/>
    <a:srgbClr val="F0EEF0"/>
    <a:srgbClr val="FEC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89FE8-EE7A-479D-9793-D2E7386AB190}" v="26" dt="2022-03-14T09:13:0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th Somya" userId="544a16f329623204" providerId="LiveId" clId="{47289FE8-EE7A-479D-9793-D2E7386AB190}"/>
    <pc:docChg chg="undo redo custSel addSld delSld modSld sldOrd">
      <pc:chgData name="Shresth Somya" userId="544a16f329623204" providerId="LiveId" clId="{47289FE8-EE7A-479D-9793-D2E7386AB190}" dt="2022-03-14T09:13:29.571" v="521" actId="1076"/>
      <pc:docMkLst>
        <pc:docMk/>
      </pc:docMkLst>
      <pc:sldChg chg="delSp mod">
        <pc:chgData name="Shresth Somya" userId="544a16f329623204" providerId="LiveId" clId="{47289FE8-EE7A-479D-9793-D2E7386AB190}" dt="2022-03-14T08:53:30.802" v="504" actId="478"/>
        <pc:sldMkLst>
          <pc:docMk/>
          <pc:sldMk cId="758661002" sldId="264"/>
        </pc:sldMkLst>
        <pc:spChg chg="del">
          <ac:chgData name="Shresth Somya" userId="544a16f329623204" providerId="LiveId" clId="{47289FE8-EE7A-479D-9793-D2E7386AB190}" dt="2022-03-14T08:53:30.802" v="504" actId="478"/>
          <ac:spMkLst>
            <pc:docMk/>
            <pc:sldMk cId="758661002" sldId="264"/>
            <ac:spMk id="39" creationId="{71382190-201C-4BAE-91F3-296A26671C96}"/>
          </ac:spMkLst>
        </pc:spChg>
        <pc:grpChg chg="del">
          <ac:chgData name="Shresth Somya" userId="544a16f329623204" providerId="LiveId" clId="{47289FE8-EE7A-479D-9793-D2E7386AB190}" dt="2022-03-14T08:53:28.933" v="503" actId="478"/>
          <ac:grpSpMkLst>
            <pc:docMk/>
            <pc:sldMk cId="758661002" sldId="264"/>
            <ac:grpSpMk id="40" creationId="{3FD3EE0D-FD02-4885-9AC0-03F414A9888F}"/>
          </ac:grpSpMkLst>
        </pc:grpChg>
        <pc:grpChg chg="del">
          <ac:chgData name="Shresth Somya" userId="544a16f329623204" providerId="LiveId" clId="{47289FE8-EE7A-479D-9793-D2E7386AB190}" dt="2022-03-14T08:53:27.282" v="502" actId="478"/>
          <ac:grpSpMkLst>
            <pc:docMk/>
            <pc:sldMk cId="758661002" sldId="264"/>
            <ac:grpSpMk id="45" creationId="{76789F00-2688-429D-926C-15F83152FDBE}"/>
          </ac:grpSpMkLst>
        </pc:grpChg>
      </pc:sldChg>
      <pc:sldChg chg="delSp mod">
        <pc:chgData name="Shresth Somya" userId="544a16f329623204" providerId="LiveId" clId="{47289FE8-EE7A-479D-9793-D2E7386AB190}" dt="2022-03-14T08:53:23.677" v="501" actId="478"/>
        <pc:sldMkLst>
          <pc:docMk/>
          <pc:sldMk cId="841191769" sldId="276"/>
        </pc:sldMkLst>
        <pc:grpChg chg="del">
          <ac:chgData name="Shresth Somya" userId="544a16f329623204" providerId="LiveId" clId="{47289FE8-EE7A-479D-9793-D2E7386AB190}" dt="2022-03-14T08:53:23.677" v="501" actId="478"/>
          <ac:grpSpMkLst>
            <pc:docMk/>
            <pc:sldMk cId="841191769" sldId="276"/>
            <ac:grpSpMk id="40" creationId="{3FD3EE0D-FD02-4885-9AC0-03F414A9888F}"/>
          </ac:grpSpMkLst>
        </pc:grpChg>
      </pc:sldChg>
      <pc:sldChg chg="addSp delSp modSp mod delAnim">
        <pc:chgData name="Shresth Somya" userId="544a16f329623204" providerId="LiveId" clId="{47289FE8-EE7A-479D-9793-D2E7386AB190}" dt="2022-03-14T09:13:29.571" v="521" actId="1076"/>
        <pc:sldMkLst>
          <pc:docMk/>
          <pc:sldMk cId="1245552856" sldId="277"/>
        </pc:sldMkLst>
        <pc:spChg chg="mod">
          <ac:chgData name="Shresth Somya" userId="544a16f329623204" providerId="LiveId" clId="{47289FE8-EE7A-479D-9793-D2E7386AB190}" dt="2022-03-14T09:13:29.571" v="521" actId="1076"/>
          <ac:spMkLst>
            <pc:docMk/>
            <pc:sldMk cId="1245552856" sldId="277"/>
            <ac:spMk id="58" creationId="{27EB2659-2602-45EA-8F94-FCE5F6AF1124}"/>
          </ac:spMkLst>
        </pc:spChg>
        <pc:spChg chg="del">
          <ac:chgData name="Shresth Somya" userId="544a16f329623204" providerId="LiveId" clId="{47289FE8-EE7A-479D-9793-D2E7386AB190}" dt="2022-03-14T09:12:28.809" v="512" actId="478"/>
          <ac:spMkLst>
            <pc:docMk/>
            <pc:sldMk cId="1245552856" sldId="277"/>
            <ac:spMk id="60" creationId="{ECC86EB7-113F-44E9-885E-ABE454FF7F4F}"/>
          </ac:spMkLst>
        </pc:spChg>
        <pc:spChg chg="del">
          <ac:chgData name="Shresth Somya" userId="544a16f329623204" providerId="LiveId" clId="{47289FE8-EE7A-479D-9793-D2E7386AB190}" dt="2022-03-14T09:12:28.809" v="512" actId="478"/>
          <ac:spMkLst>
            <pc:docMk/>
            <pc:sldMk cId="1245552856" sldId="277"/>
            <ac:spMk id="61" creationId="{D01B6C0A-FCCA-4CE3-9338-9DC6FDE1E6D0}"/>
          </ac:spMkLst>
        </pc:spChg>
        <pc:spChg chg="del">
          <ac:chgData name="Shresth Somya" userId="544a16f329623204" providerId="LiveId" clId="{47289FE8-EE7A-479D-9793-D2E7386AB190}" dt="2022-03-14T09:12:28.809" v="512" actId="478"/>
          <ac:spMkLst>
            <pc:docMk/>
            <pc:sldMk cId="1245552856" sldId="277"/>
            <ac:spMk id="62" creationId="{12617510-A925-4D79-8C5B-3DC602DBD6E6}"/>
          </ac:spMkLst>
        </pc:spChg>
        <pc:spChg chg="del">
          <ac:chgData name="Shresth Somya" userId="544a16f329623204" providerId="LiveId" clId="{47289FE8-EE7A-479D-9793-D2E7386AB190}" dt="2022-03-14T09:12:28.809" v="512" actId="478"/>
          <ac:spMkLst>
            <pc:docMk/>
            <pc:sldMk cId="1245552856" sldId="277"/>
            <ac:spMk id="63" creationId="{F37EADD1-02F9-4380-899C-CEB5BA76A591}"/>
          </ac:spMkLst>
        </pc:spChg>
        <pc:spChg chg="del">
          <ac:chgData name="Shresth Somya" userId="544a16f329623204" providerId="LiveId" clId="{47289FE8-EE7A-479D-9793-D2E7386AB190}" dt="2022-03-14T09:12:28.809" v="512" actId="478"/>
          <ac:spMkLst>
            <pc:docMk/>
            <pc:sldMk cId="1245552856" sldId="277"/>
            <ac:spMk id="64" creationId="{D48E6ECA-C0C1-40BC-8FAE-34B2F9D03649}"/>
          </ac:spMkLst>
        </pc:spChg>
        <pc:spChg chg="del">
          <ac:chgData name="Shresth Somya" userId="544a16f329623204" providerId="LiveId" clId="{47289FE8-EE7A-479D-9793-D2E7386AB190}" dt="2022-03-14T09:12:28.809" v="512" actId="478"/>
          <ac:spMkLst>
            <pc:docMk/>
            <pc:sldMk cId="1245552856" sldId="277"/>
            <ac:spMk id="65" creationId="{6DAF7CE5-4CCD-4C24-A053-3E0D97058062}"/>
          </ac:spMkLst>
        </pc:spChg>
        <pc:spChg chg="del">
          <ac:chgData name="Shresth Somya" userId="544a16f329623204" providerId="LiveId" clId="{47289FE8-EE7A-479D-9793-D2E7386AB190}" dt="2022-03-14T09:12:28.809" v="512" actId="478"/>
          <ac:spMkLst>
            <pc:docMk/>
            <pc:sldMk cId="1245552856" sldId="277"/>
            <ac:spMk id="66" creationId="{B770446D-05D3-428E-96CF-E83CEFA34D56}"/>
          </ac:spMkLst>
        </pc:spChg>
        <pc:spChg chg="del">
          <ac:chgData name="Shresth Somya" userId="544a16f329623204" providerId="LiveId" clId="{47289FE8-EE7A-479D-9793-D2E7386AB190}" dt="2022-03-14T09:12:28.809" v="512" actId="478"/>
          <ac:spMkLst>
            <pc:docMk/>
            <pc:sldMk cId="1245552856" sldId="277"/>
            <ac:spMk id="67" creationId="{C1BCECFA-55B3-405A-AFDE-39D8D6C1E3A6}"/>
          </ac:spMkLst>
        </pc:spChg>
        <pc:spChg chg="del">
          <ac:chgData name="Shresth Somya" userId="544a16f329623204" providerId="LiveId" clId="{47289FE8-EE7A-479D-9793-D2E7386AB190}" dt="2022-03-14T09:12:28.809" v="512" actId="478"/>
          <ac:spMkLst>
            <pc:docMk/>
            <pc:sldMk cId="1245552856" sldId="277"/>
            <ac:spMk id="68" creationId="{39E1907A-1D05-433A-8B62-71E75D6FBC9D}"/>
          </ac:spMkLst>
        </pc:spChg>
        <pc:spChg chg="del">
          <ac:chgData name="Shresth Somya" userId="544a16f329623204" providerId="LiveId" clId="{47289FE8-EE7A-479D-9793-D2E7386AB190}" dt="2022-03-14T09:12:28.809" v="512" actId="478"/>
          <ac:spMkLst>
            <pc:docMk/>
            <pc:sldMk cId="1245552856" sldId="277"/>
            <ac:spMk id="69" creationId="{28C9DD08-8C16-4A0A-8A67-55FDAFDC79A0}"/>
          </ac:spMkLst>
        </pc:spChg>
        <pc:spChg chg="del">
          <ac:chgData name="Shresth Somya" userId="544a16f329623204" providerId="LiveId" clId="{47289FE8-EE7A-479D-9793-D2E7386AB190}" dt="2022-03-14T09:12:28.809" v="512" actId="478"/>
          <ac:spMkLst>
            <pc:docMk/>
            <pc:sldMk cId="1245552856" sldId="277"/>
            <ac:spMk id="70" creationId="{547E17E4-19E9-434E-99D4-E33EE39BDC0D}"/>
          </ac:spMkLst>
        </pc:spChg>
        <pc:spChg chg="del">
          <ac:chgData name="Shresth Somya" userId="544a16f329623204" providerId="LiveId" clId="{47289FE8-EE7A-479D-9793-D2E7386AB190}" dt="2022-03-14T09:12:28.809" v="512" actId="478"/>
          <ac:spMkLst>
            <pc:docMk/>
            <pc:sldMk cId="1245552856" sldId="277"/>
            <ac:spMk id="71" creationId="{F63DEEE5-0AA4-42D4-9002-00182DC1E356}"/>
          </ac:spMkLst>
        </pc:spChg>
        <pc:spChg chg="del">
          <ac:chgData name="Shresth Somya" userId="544a16f329623204" providerId="LiveId" clId="{47289FE8-EE7A-479D-9793-D2E7386AB190}" dt="2022-03-14T09:12:28.809" v="512" actId="478"/>
          <ac:spMkLst>
            <pc:docMk/>
            <pc:sldMk cId="1245552856" sldId="277"/>
            <ac:spMk id="72" creationId="{95EEEE66-9379-4EE8-AE0E-33AEB9F9D16E}"/>
          </ac:spMkLst>
        </pc:spChg>
        <pc:spChg chg="del">
          <ac:chgData name="Shresth Somya" userId="544a16f329623204" providerId="LiveId" clId="{47289FE8-EE7A-479D-9793-D2E7386AB190}" dt="2022-03-14T09:12:28.809" v="512" actId="478"/>
          <ac:spMkLst>
            <pc:docMk/>
            <pc:sldMk cId="1245552856" sldId="277"/>
            <ac:spMk id="73" creationId="{E5699E46-3253-4BD6-9DE4-C64B8C528DD7}"/>
          </ac:spMkLst>
        </pc:spChg>
        <pc:spChg chg="del">
          <ac:chgData name="Shresth Somya" userId="544a16f329623204" providerId="LiveId" clId="{47289FE8-EE7A-479D-9793-D2E7386AB190}" dt="2022-03-14T09:12:28.809" v="512" actId="478"/>
          <ac:spMkLst>
            <pc:docMk/>
            <pc:sldMk cId="1245552856" sldId="277"/>
            <ac:spMk id="74" creationId="{A2B8BBBE-8050-44F9-A47A-A1B0AD9CC3E8}"/>
          </ac:spMkLst>
        </pc:spChg>
        <pc:spChg chg="del">
          <ac:chgData name="Shresth Somya" userId="544a16f329623204" providerId="LiveId" clId="{47289FE8-EE7A-479D-9793-D2E7386AB190}" dt="2022-03-14T09:12:28.809" v="512" actId="478"/>
          <ac:spMkLst>
            <pc:docMk/>
            <pc:sldMk cId="1245552856" sldId="277"/>
            <ac:spMk id="75" creationId="{EC600ED6-0058-42F8-A69F-C93E9B2E09E0}"/>
          </ac:spMkLst>
        </pc:spChg>
        <pc:grpChg chg="mod">
          <ac:chgData name="Shresth Somya" userId="544a16f329623204" providerId="LiveId" clId="{47289FE8-EE7A-479D-9793-D2E7386AB190}" dt="2022-03-14T09:12:12.349" v="511" actId="1076"/>
          <ac:grpSpMkLst>
            <pc:docMk/>
            <pc:sldMk cId="1245552856" sldId="277"/>
            <ac:grpSpMk id="24" creationId="{69A27401-3327-4871-86AC-B461CA62C3AC}"/>
          </ac:grpSpMkLst>
        </pc:grpChg>
        <pc:grpChg chg="del">
          <ac:chgData name="Shresth Somya" userId="544a16f329623204" providerId="LiveId" clId="{47289FE8-EE7A-479D-9793-D2E7386AB190}" dt="2022-03-14T08:53:20.091" v="500" actId="478"/>
          <ac:grpSpMkLst>
            <pc:docMk/>
            <pc:sldMk cId="1245552856" sldId="277"/>
            <ac:grpSpMk id="40" creationId="{3FD3EE0D-FD02-4885-9AC0-03F414A9888F}"/>
          </ac:grpSpMkLst>
        </pc:grpChg>
        <pc:picChg chg="add mod">
          <ac:chgData name="Shresth Somya" userId="544a16f329623204" providerId="LiveId" clId="{47289FE8-EE7A-479D-9793-D2E7386AB190}" dt="2022-03-14T09:13:01.729" v="518" actId="1076"/>
          <ac:picMkLst>
            <pc:docMk/>
            <pc:sldMk cId="1245552856" sldId="277"/>
            <ac:picMk id="40" creationId="{A9AF8CF7-55F7-4878-9879-36A2152DE627}"/>
          </ac:picMkLst>
        </pc:picChg>
        <pc:picChg chg="add mod">
          <ac:chgData name="Shresth Somya" userId="544a16f329623204" providerId="LiveId" clId="{47289FE8-EE7A-479D-9793-D2E7386AB190}" dt="2022-03-14T09:13:03.410" v="519" actId="1076"/>
          <ac:picMkLst>
            <pc:docMk/>
            <pc:sldMk cId="1245552856" sldId="277"/>
            <ac:picMk id="41" creationId="{B4A89502-24AC-43CC-9276-DD1ABE10DE64}"/>
          </ac:picMkLst>
        </pc:picChg>
      </pc:sldChg>
      <pc:sldChg chg="delSp mod">
        <pc:chgData name="Shresth Somya" userId="544a16f329623204" providerId="LiveId" clId="{47289FE8-EE7A-479D-9793-D2E7386AB190}" dt="2022-03-14T08:53:17.471" v="499" actId="478"/>
        <pc:sldMkLst>
          <pc:docMk/>
          <pc:sldMk cId="1234397878" sldId="278"/>
        </pc:sldMkLst>
        <pc:grpChg chg="del">
          <ac:chgData name="Shresth Somya" userId="544a16f329623204" providerId="LiveId" clId="{47289FE8-EE7A-479D-9793-D2E7386AB190}" dt="2022-03-14T08:53:17.471" v="499" actId="478"/>
          <ac:grpSpMkLst>
            <pc:docMk/>
            <pc:sldMk cId="1234397878" sldId="278"/>
            <ac:grpSpMk id="40" creationId="{3FD3EE0D-FD02-4885-9AC0-03F414A9888F}"/>
          </ac:grpSpMkLst>
        </pc:grpChg>
      </pc:sldChg>
      <pc:sldChg chg="delSp mod">
        <pc:chgData name="Shresth Somya" userId="544a16f329623204" providerId="LiveId" clId="{47289FE8-EE7A-479D-9793-D2E7386AB190}" dt="2022-03-14T08:52:18.561" v="486" actId="478"/>
        <pc:sldMkLst>
          <pc:docMk/>
          <pc:sldMk cId="1320163702" sldId="279"/>
        </pc:sldMkLst>
        <pc:spChg chg="del">
          <ac:chgData name="Shresth Somya" userId="544a16f329623204" providerId="LiveId" clId="{47289FE8-EE7A-479D-9793-D2E7386AB190}" dt="2022-03-14T08:52:18.561" v="486" actId="478"/>
          <ac:spMkLst>
            <pc:docMk/>
            <pc:sldMk cId="1320163702" sldId="279"/>
            <ac:spMk id="39" creationId="{71382190-201C-4BAE-91F3-296A26671C96}"/>
          </ac:spMkLst>
        </pc:spChg>
        <pc:grpChg chg="del">
          <ac:chgData name="Shresth Somya" userId="544a16f329623204" providerId="LiveId" clId="{47289FE8-EE7A-479D-9793-D2E7386AB190}" dt="2022-03-14T08:52:16.190" v="485" actId="478"/>
          <ac:grpSpMkLst>
            <pc:docMk/>
            <pc:sldMk cId="1320163702" sldId="279"/>
            <ac:grpSpMk id="40" creationId="{3FD3EE0D-FD02-4885-9AC0-03F414A9888F}"/>
          </ac:grpSpMkLst>
        </pc:grpChg>
      </pc:sldChg>
      <pc:sldChg chg="delSp mod">
        <pc:chgData name="Shresth Somya" userId="544a16f329623204" providerId="LiveId" clId="{47289FE8-EE7A-479D-9793-D2E7386AB190}" dt="2022-03-14T08:53:12.243" v="498" actId="478"/>
        <pc:sldMkLst>
          <pc:docMk/>
          <pc:sldMk cId="1046979345" sldId="280"/>
        </pc:sldMkLst>
        <pc:grpChg chg="del">
          <ac:chgData name="Shresth Somya" userId="544a16f329623204" providerId="LiveId" clId="{47289FE8-EE7A-479D-9793-D2E7386AB190}" dt="2022-03-14T08:53:12.243" v="498" actId="478"/>
          <ac:grpSpMkLst>
            <pc:docMk/>
            <pc:sldMk cId="1046979345" sldId="280"/>
            <ac:grpSpMk id="40" creationId="{3FD3EE0D-FD02-4885-9AC0-03F414A9888F}"/>
          </ac:grpSpMkLst>
        </pc:grpChg>
      </pc:sldChg>
      <pc:sldChg chg="delSp modSp mod">
        <pc:chgData name="Shresth Somya" userId="544a16f329623204" providerId="LiveId" clId="{47289FE8-EE7A-479D-9793-D2E7386AB190}" dt="2022-03-14T08:53:08.758" v="497" actId="14100"/>
        <pc:sldMkLst>
          <pc:docMk/>
          <pc:sldMk cId="1488631350" sldId="281"/>
        </pc:sldMkLst>
        <pc:spChg chg="mod">
          <ac:chgData name="Shresth Somya" userId="544a16f329623204" providerId="LiveId" clId="{47289FE8-EE7A-479D-9793-D2E7386AB190}" dt="2022-03-14T08:53:08.758" v="497" actId="14100"/>
          <ac:spMkLst>
            <pc:docMk/>
            <pc:sldMk cId="1488631350" sldId="281"/>
            <ac:spMk id="39" creationId="{71382190-201C-4BAE-91F3-296A26671C96}"/>
          </ac:spMkLst>
        </pc:spChg>
        <pc:grpChg chg="del">
          <ac:chgData name="Shresth Somya" userId="544a16f329623204" providerId="LiveId" clId="{47289FE8-EE7A-479D-9793-D2E7386AB190}" dt="2022-03-14T08:53:04.521" v="496" actId="478"/>
          <ac:grpSpMkLst>
            <pc:docMk/>
            <pc:sldMk cId="1488631350" sldId="281"/>
            <ac:grpSpMk id="40" creationId="{3FD3EE0D-FD02-4885-9AC0-03F414A9888F}"/>
          </ac:grpSpMkLst>
        </pc:grpChg>
      </pc:sldChg>
      <pc:sldChg chg="addSp delSp modSp mod">
        <pc:chgData name="Shresth Somya" userId="544a16f329623204" providerId="LiveId" clId="{47289FE8-EE7A-479D-9793-D2E7386AB190}" dt="2022-03-14T08:52:55.683" v="494" actId="1076"/>
        <pc:sldMkLst>
          <pc:docMk/>
          <pc:sldMk cId="2766276180" sldId="282"/>
        </pc:sldMkLst>
        <pc:spChg chg="del">
          <ac:chgData name="Shresth Somya" userId="544a16f329623204" providerId="LiveId" clId="{47289FE8-EE7A-479D-9793-D2E7386AB190}" dt="2022-03-14T07:58:14.344" v="10" actId="478"/>
          <ac:spMkLst>
            <pc:docMk/>
            <pc:sldMk cId="2766276180" sldId="282"/>
            <ac:spMk id="2" creationId="{1ECB0EDC-D351-4BC1-8D45-103F6E11459A}"/>
          </ac:spMkLst>
        </pc:spChg>
        <pc:spChg chg="add del">
          <ac:chgData name="Shresth Somya" userId="544a16f329623204" providerId="LiveId" clId="{47289FE8-EE7A-479D-9793-D2E7386AB190}" dt="2022-03-14T08:29:05.670" v="12" actId="478"/>
          <ac:spMkLst>
            <pc:docMk/>
            <pc:sldMk cId="2766276180" sldId="282"/>
            <ac:spMk id="3" creationId="{D28F735D-8958-411B-A885-083DCE355898}"/>
          </ac:spMkLst>
        </pc:spChg>
        <pc:spChg chg="add mod">
          <ac:chgData name="Shresth Somya" userId="544a16f329623204" providerId="LiveId" clId="{47289FE8-EE7A-479D-9793-D2E7386AB190}" dt="2022-03-14T08:52:47.207" v="491" actId="1076"/>
          <ac:spMkLst>
            <pc:docMk/>
            <pc:sldMk cId="2766276180" sldId="282"/>
            <ac:spMk id="4" creationId="{9751EC81-B3DB-4A8E-AC4D-A2FC5B3DF788}"/>
          </ac:spMkLst>
        </pc:spChg>
        <pc:spChg chg="add del mod">
          <ac:chgData name="Shresth Somya" userId="544a16f329623204" providerId="LiveId" clId="{47289FE8-EE7A-479D-9793-D2E7386AB190}" dt="2022-03-14T08:37:45.286" v="109" actId="478"/>
          <ac:spMkLst>
            <pc:docMk/>
            <pc:sldMk cId="2766276180" sldId="282"/>
            <ac:spMk id="5" creationId="{3242E26B-913F-42D1-8791-5E64F69CA68F}"/>
          </ac:spMkLst>
        </pc:spChg>
        <pc:spChg chg="add del">
          <ac:chgData name="Shresth Somya" userId="544a16f329623204" providerId="LiveId" clId="{47289FE8-EE7A-479D-9793-D2E7386AB190}" dt="2022-03-14T08:32:50.551" v="62" actId="478"/>
          <ac:spMkLst>
            <pc:docMk/>
            <pc:sldMk cId="2766276180" sldId="282"/>
            <ac:spMk id="6" creationId="{41E53660-17E5-4BA3-9E91-0E832982A77F}"/>
          </ac:spMkLst>
        </pc:spChg>
        <pc:spChg chg="add mod">
          <ac:chgData name="Shresth Somya" userId="544a16f329623204" providerId="LiveId" clId="{47289FE8-EE7A-479D-9793-D2E7386AB190}" dt="2022-03-14T08:52:47.207" v="491" actId="1076"/>
          <ac:spMkLst>
            <pc:docMk/>
            <pc:sldMk cId="2766276180" sldId="282"/>
            <ac:spMk id="7" creationId="{342C19AE-31B3-4B93-84AA-EE1957A3A001}"/>
          </ac:spMkLst>
        </pc:spChg>
        <pc:spChg chg="add del mod">
          <ac:chgData name="Shresth Somya" userId="544a16f329623204" providerId="LiveId" clId="{47289FE8-EE7A-479D-9793-D2E7386AB190}" dt="2022-03-14T08:38:03.542" v="124" actId="478"/>
          <ac:spMkLst>
            <pc:docMk/>
            <pc:sldMk cId="2766276180" sldId="282"/>
            <ac:spMk id="8" creationId="{BC9093C1-43E1-4468-8111-5F0FEB45B683}"/>
          </ac:spMkLst>
        </pc:spChg>
        <pc:spChg chg="add mod">
          <ac:chgData name="Shresth Somya" userId="544a16f329623204" providerId="LiveId" clId="{47289FE8-EE7A-479D-9793-D2E7386AB190}" dt="2022-03-14T08:52:55.683" v="494" actId="1076"/>
          <ac:spMkLst>
            <pc:docMk/>
            <pc:sldMk cId="2766276180" sldId="282"/>
            <ac:spMk id="9" creationId="{5D5F9CDB-2550-416A-956D-628DBEA6048F}"/>
          </ac:spMkLst>
        </pc:spChg>
        <pc:spChg chg="add mod">
          <ac:chgData name="Shresth Somya" userId="544a16f329623204" providerId="LiveId" clId="{47289FE8-EE7A-479D-9793-D2E7386AB190}" dt="2022-03-14T08:52:47.207" v="491" actId="1076"/>
          <ac:spMkLst>
            <pc:docMk/>
            <pc:sldMk cId="2766276180" sldId="282"/>
            <ac:spMk id="10" creationId="{051E2066-7A6D-428C-8FE6-F2B6EE11FD29}"/>
          </ac:spMkLst>
        </pc:spChg>
        <pc:spChg chg="add mod">
          <ac:chgData name="Shresth Somya" userId="544a16f329623204" providerId="LiveId" clId="{47289FE8-EE7A-479D-9793-D2E7386AB190}" dt="2022-03-14T08:52:47.207" v="491" actId="1076"/>
          <ac:spMkLst>
            <pc:docMk/>
            <pc:sldMk cId="2766276180" sldId="282"/>
            <ac:spMk id="11" creationId="{D29D8AE6-68C6-4497-A53B-03338EED0481}"/>
          </ac:spMkLst>
        </pc:spChg>
        <pc:spChg chg="add mod">
          <ac:chgData name="Shresth Somya" userId="544a16f329623204" providerId="LiveId" clId="{47289FE8-EE7A-479D-9793-D2E7386AB190}" dt="2022-03-14T08:52:47.207" v="491" actId="1076"/>
          <ac:spMkLst>
            <pc:docMk/>
            <pc:sldMk cId="2766276180" sldId="282"/>
            <ac:spMk id="12" creationId="{82FA759D-0D88-4A43-89A8-1505D1164A73}"/>
          </ac:spMkLst>
        </pc:spChg>
        <pc:spChg chg="add mod">
          <ac:chgData name="Shresth Somya" userId="544a16f329623204" providerId="LiveId" clId="{47289FE8-EE7A-479D-9793-D2E7386AB190}" dt="2022-03-14T08:52:47.207" v="491" actId="1076"/>
          <ac:spMkLst>
            <pc:docMk/>
            <pc:sldMk cId="2766276180" sldId="282"/>
            <ac:spMk id="13" creationId="{4642FEFD-923A-423A-AE92-ECFC9E205820}"/>
          </ac:spMkLst>
        </pc:spChg>
        <pc:spChg chg="mod">
          <ac:chgData name="Shresth Somya" userId="544a16f329623204" providerId="LiveId" clId="{47289FE8-EE7A-479D-9793-D2E7386AB190}" dt="2022-03-14T08:49:33.337" v="403" actId="20577"/>
          <ac:spMkLst>
            <pc:docMk/>
            <pc:sldMk cId="2766276180" sldId="282"/>
            <ac:spMk id="35" creationId="{5CB8CB55-9DEC-4367-900E-7257FE1B874F}"/>
          </ac:spMkLst>
        </pc:spChg>
        <pc:spChg chg="mod">
          <ac:chgData name="Shresth Somya" userId="544a16f329623204" providerId="LiveId" clId="{47289FE8-EE7A-479D-9793-D2E7386AB190}" dt="2022-03-14T08:40:35.888" v="155" actId="13822"/>
          <ac:spMkLst>
            <pc:docMk/>
            <pc:sldMk cId="2766276180" sldId="282"/>
            <ac:spMk id="36" creationId="{9DBAEDD6-7153-4AFF-BDC7-5A225B4B5642}"/>
          </ac:spMkLst>
        </pc:spChg>
        <pc:spChg chg="mod">
          <ac:chgData name="Shresth Somya" userId="544a16f329623204" providerId="LiveId" clId="{47289FE8-EE7A-479D-9793-D2E7386AB190}" dt="2022-03-14T08:40:35.888" v="155" actId="13822"/>
          <ac:spMkLst>
            <pc:docMk/>
            <pc:sldMk cId="2766276180" sldId="282"/>
            <ac:spMk id="37" creationId="{12F9D37B-DE70-4087-8A7F-BBA0BAF5B6CF}"/>
          </ac:spMkLst>
        </pc:spChg>
        <pc:spChg chg="add del mod">
          <ac:chgData name="Shresth Somya" userId="544a16f329623204" providerId="LiveId" clId="{47289FE8-EE7A-479D-9793-D2E7386AB190}" dt="2022-03-14T08:38:08.238" v="125" actId="478"/>
          <ac:spMkLst>
            <pc:docMk/>
            <pc:sldMk cId="2766276180" sldId="282"/>
            <ac:spMk id="53" creationId="{206DD04E-824D-42C0-8C43-D0EA5C3A6BDB}"/>
          </ac:spMkLst>
        </pc:spChg>
        <pc:grpChg chg="mod">
          <ac:chgData name="Shresth Somya" userId="544a16f329623204" providerId="LiveId" clId="{47289FE8-EE7A-479D-9793-D2E7386AB190}" dt="2022-03-14T08:52:50.409" v="493" actId="1076"/>
          <ac:grpSpMkLst>
            <pc:docMk/>
            <pc:sldMk cId="2766276180" sldId="282"/>
            <ac:grpSpMk id="34" creationId="{0E4F6447-6163-4D6A-A8D2-BD63B6CB3A42}"/>
          </ac:grpSpMkLst>
        </pc:grpChg>
        <pc:grpChg chg="del">
          <ac:chgData name="Shresth Somya" userId="544a16f329623204" providerId="LiveId" clId="{47289FE8-EE7A-479D-9793-D2E7386AB190}" dt="2022-03-14T08:52:29.915" v="489" actId="478"/>
          <ac:grpSpMkLst>
            <pc:docMk/>
            <pc:sldMk cId="2766276180" sldId="282"/>
            <ac:grpSpMk id="40" creationId="{3FD3EE0D-FD02-4885-9AC0-03F414A9888F}"/>
          </ac:grpSpMkLst>
        </pc:grpChg>
        <pc:graphicFrameChg chg="add del mod">
          <ac:chgData name="Shresth Somya" userId="544a16f329623204" providerId="LiveId" clId="{47289FE8-EE7A-479D-9793-D2E7386AB190}" dt="2022-03-14T08:32:08.929" v="55" actId="478"/>
          <ac:graphicFrameMkLst>
            <pc:docMk/>
            <pc:sldMk cId="2766276180" sldId="282"/>
            <ac:graphicFrameMk id="52" creationId="{FCE400CB-9C62-4FE5-972A-0457418C9A23}"/>
          </ac:graphicFrameMkLst>
        </pc:graphicFrameChg>
        <pc:picChg chg="mod">
          <ac:chgData name="Shresth Somya" userId="544a16f329623204" providerId="LiveId" clId="{47289FE8-EE7A-479D-9793-D2E7386AB190}" dt="2022-03-14T08:40:35.888" v="155" actId="13822"/>
          <ac:picMkLst>
            <pc:docMk/>
            <pc:sldMk cId="2766276180" sldId="282"/>
            <ac:picMk id="38" creationId="{6FA13E8D-3FCC-4EC2-BD8C-6CE7CA0ECDFA}"/>
          </ac:picMkLst>
        </pc:picChg>
        <pc:picChg chg="mod">
          <ac:chgData name="Shresth Somya" userId="544a16f329623204" providerId="LiveId" clId="{47289FE8-EE7A-479D-9793-D2E7386AB190}" dt="2022-03-14T08:52:47.207" v="491" actId="1076"/>
          <ac:picMkLst>
            <pc:docMk/>
            <pc:sldMk cId="2766276180" sldId="282"/>
            <ac:picMk id="50" creationId="{0F7FB9EE-FA6E-4C5B-9BD2-B32ED300B729}"/>
          </ac:picMkLst>
        </pc:picChg>
        <pc:picChg chg="add mod">
          <ac:chgData name="Shresth Somya" userId="544a16f329623204" providerId="LiveId" clId="{47289FE8-EE7A-479D-9793-D2E7386AB190}" dt="2022-03-14T08:52:47.207" v="491" actId="1076"/>
          <ac:picMkLst>
            <pc:docMk/>
            <pc:sldMk cId="2766276180" sldId="282"/>
            <ac:picMk id="51" creationId="{C1CD0CD6-5EF2-4095-893C-2FC35716411A}"/>
          </ac:picMkLst>
        </pc:picChg>
      </pc:sldChg>
      <pc:sldChg chg="add">
        <pc:chgData name="Shresth Somya" userId="544a16f329623204" providerId="LiveId" clId="{47289FE8-EE7A-479D-9793-D2E7386AB190}" dt="2022-03-14T09:11:43.344" v="509" actId="2890"/>
        <pc:sldMkLst>
          <pc:docMk/>
          <pc:sldMk cId="528912609" sldId="283"/>
        </pc:sldMkLst>
      </pc:sldChg>
      <pc:sldChg chg="add del ord">
        <pc:chgData name="Shresth Somya" userId="544a16f329623204" providerId="LiveId" clId="{47289FE8-EE7A-479D-9793-D2E7386AB190}" dt="2022-03-14T08:56:21.266" v="508" actId="47"/>
        <pc:sldMkLst>
          <pc:docMk/>
          <pc:sldMk cId="1994569031" sldId="283"/>
        </pc:sldMkLst>
      </pc:sldChg>
      <pc:sldChg chg="delSp modSp del mod">
        <pc:chgData name="Shresth Somya" userId="544a16f329623204" providerId="LiveId" clId="{47289FE8-EE7A-479D-9793-D2E7386AB190}" dt="2022-03-14T08:53:00.111" v="495" actId="47"/>
        <pc:sldMkLst>
          <pc:docMk/>
          <pc:sldMk cId="2572397372" sldId="283"/>
        </pc:sldMkLst>
        <pc:grpChg chg="del mod">
          <ac:chgData name="Shresth Somya" userId="544a16f329623204" providerId="LiveId" clId="{47289FE8-EE7A-479D-9793-D2E7386AB190}" dt="2022-03-14T08:52:26.413" v="488" actId="478"/>
          <ac:grpSpMkLst>
            <pc:docMk/>
            <pc:sldMk cId="2572397372" sldId="283"/>
            <ac:grpSpMk id="40" creationId="{3FD3EE0D-FD02-4885-9AC0-03F414A9888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754B4-4D72-4551-985F-6D0A8C717D18}" type="datetimeFigureOut">
              <a:rPr lang="en-IN" smtClean="0"/>
              <a:t>16-03-2022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A4F6E-4279-4D8D-8A9B-888CD7653BF4}" type="slidenum">
              <a:rPr lang="en-IN" smtClean="0"/>
              <a:t>‹#›</a:t>
            </a:fld>
            <a:endParaRPr lang="en-IN"/>
          </a:p>
        </p:txBody>
      </p:sp>
    </p:spTree>
    <p:extLst>
      <p:ext uri="{BB962C8B-B14F-4D97-AF65-F5344CB8AC3E}">
        <p14:creationId xmlns:p14="http://schemas.microsoft.com/office/powerpoint/2010/main" val="29704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FFF4DD-FA2D-44D4-ACE6-0E51792E34E8}" type="datetime1">
              <a:rPr lang="de-DE" smtClean="0"/>
              <a:t>16.03.2022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FA8754A-C358-409A-8B5E-067BFE50B37F}" type="datetime1">
              <a:rPr lang="de-DE" smtClean="0"/>
              <a:t>16.03.2022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C4321F4-F653-4767-8503-685039BB4DEF}" type="datetime1">
              <a:rPr lang="de-DE" smtClean="0"/>
              <a:t>16.03.2022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8DA35F0-604E-42C3-802E-5B841026E976}" type="datetime1">
              <a:rPr lang="de-DE" smtClean="0"/>
              <a:t>16.03.2022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8BF5EBC0-B53C-46F3-BCB5-DA4A13D05C2D}" type="datetime1">
              <a:rPr lang="de-DE" smtClean="0"/>
              <a:t>16.03.2022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77A831C6-8FB6-4430-9464-73EE071B9EF4}" type="datetime1">
              <a:rPr lang="de-DE" smtClean="0"/>
              <a:t>16.03.2022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32AB9ED-0A80-4AAA-B889-FA18C3CBF78F}" type="datetime1">
              <a:rPr lang="de-DE" smtClean="0"/>
              <a:t>16.03.2022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6BC02C5E-B5CE-4423-870B-6F3EE779867C}" type="datetime1">
              <a:rPr lang="de-DE" smtClean="0"/>
              <a:t>16.03.2022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5C35865-3803-4348-8055-2F700E3EC204}" type="datetime1">
              <a:rPr lang="de-DE" smtClean="0"/>
              <a:t>16.03.2022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D0B9A00-FB64-40BE-929D-F576D5A5FEB2}" type="datetime1">
              <a:rPr lang="de-DE" smtClean="0"/>
              <a:t>16.03.2022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976E0496-0ECE-472A-9D93-54FADCD3EA60}" type="datetime1">
              <a:rPr lang="de-DE" smtClean="0"/>
              <a:t>16.03.2022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791E7-E166-4BE1-A763-A27EC6307C98}" type="datetime1">
              <a:rPr lang="de-DE" smtClean="0"/>
              <a:t>16.03.2022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0.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0.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1.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Project </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556262" y="5067885"/>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87082" y="3010736"/>
            <a:ext cx="7278915" cy="1985159"/>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A deep learning approach to estimate</a:t>
            </a:r>
          </a:p>
          <a:p>
            <a:pPr algn="ctr"/>
            <a:r>
              <a:rPr lang="en-US" sz="4100" dirty="0">
                <a:solidFill>
                  <a:srgbClr val="52CBBE"/>
                </a:solidFill>
                <a:latin typeface="Tw Cen MT" panose="020B0602020104020603" pitchFamily="34" charset="0"/>
              </a:rPr>
              <a:t>stress distribution</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2" name="Slide Number Placeholder 1">
            <a:extLst>
              <a:ext uri="{FF2B5EF4-FFF2-40B4-BE49-F238E27FC236}">
                <a16:creationId xmlns:a16="http://schemas.microsoft.com/office/drawing/2014/main" id="{83FE8F9E-D84E-4A97-9CCF-E6BA998A1521}"/>
              </a:ext>
            </a:extLst>
          </p:cNvPr>
          <p:cNvSpPr>
            <a:spLocks noGrp="1"/>
          </p:cNvSpPr>
          <p:nvPr>
            <p:ph type="sldNum" sz="quarter" idx="12"/>
          </p:nvPr>
        </p:nvSpPr>
        <p:spPr/>
        <p:txBody>
          <a:bodyPr/>
          <a:lstStyle/>
          <a:p>
            <a:fld id="{A4489FD0-501B-4C6F-9CB2-8996B7BF4EFE}" type="slidenum">
              <a:rPr lang="de-DE" smtClean="0"/>
              <a:t>1</a:t>
            </a:fld>
            <a:endParaRPr lang="de-DE"/>
          </a:p>
        </p:txBody>
      </p:sp>
      <p:grpSp>
        <p:nvGrpSpPr>
          <p:cNvPr id="39" name="Group 38">
            <a:extLst>
              <a:ext uri="{FF2B5EF4-FFF2-40B4-BE49-F238E27FC236}">
                <a16:creationId xmlns:a16="http://schemas.microsoft.com/office/drawing/2014/main" id="{74211C1E-DDCF-419E-AAA2-9E2EC08B1921}"/>
              </a:ext>
            </a:extLst>
          </p:cNvPr>
          <p:cNvGrpSpPr/>
          <p:nvPr/>
        </p:nvGrpSpPr>
        <p:grpSpPr>
          <a:xfrm>
            <a:off x="-8509753" y="-1"/>
            <a:ext cx="9574094" cy="6858000"/>
            <a:chOff x="491575" y="0"/>
            <a:chExt cx="9574094" cy="6858000"/>
          </a:xfrm>
        </p:grpSpPr>
        <p:sp>
          <p:nvSpPr>
            <p:cNvPr id="40" name="Rectangle 39">
              <a:extLst>
                <a:ext uri="{FF2B5EF4-FFF2-40B4-BE49-F238E27FC236}">
                  <a16:creationId xmlns:a16="http://schemas.microsoft.com/office/drawing/2014/main" id="{5716D0C4-A1BE-490F-9191-47E46C02BD19}"/>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16AFB1D-656A-449C-947A-6D30567AD55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785FB009-72CC-48B5-AFC7-638E10670009}"/>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4" name="Group 43">
            <a:extLst>
              <a:ext uri="{FF2B5EF4-FFF2-40B4-BE49-F238E27FC236}">
                <a16:creationId xmlns:a16="http://schemas.microsoft.com/office/drawing/2014/main" id="{622F81AE-093F-4073-83A4-2F90367D51CF}"/>
              </a:ext>
            </a:extLst>
          </p:cNvPr>
          <p:cNvGrpSpPr/>
          <p:nvPr/>
        </p:nvGrpSpPr>
        <p:grpSpPr>
          <a:xfrm>
            <a:off x="-9025178" y="0"/>
            <a:ext cx="9574094" cy="6858000"/>
            <a:chOff x="491575" y="0"/>
            <a:chExt cx="9574094" cy="6858000"/>
          </a:xfrm>
        </p:grpSpPr>
        <p:sp>
          <p:nvSpPr>
            <p:cNvPr id="45" name="Rectangle 44">
              <a:extLst>
                <a:ext uri="{FF2B5EF4-FFF2-40B4-BE49-F238E27FC236}">
                  <a16:creationId xmlns:a16="http://schemas.microsoft.com/office/drawing/2014/main" id="{65278718-CC52-4C83-8719-3D8A13022C6E}"/>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8A79F25B-53B6-4C9F-BFA2-06684F8C173A}"/>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2A1CF942-A331-442A-8AF8-EB4F4E7D4C12}"/>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60173" y="-2"/>
            <a:ext cx="10896839"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2" name="Slide Number Placeholder 1">
            <a:extLst>
              <a:ext uri="{FF2B5EF4-FFF2-40B4-BE49-F238E27FC236}">
                <a16:creationId xmlns:a16="http://schemas.microsoft.com/office/drawing/2014/main" id="{FF9EB42C-D849-4355-8F10-7B426796E5B5}"/>
              </a:ext>
            </a:extLst>
          </p:cNvPr>
          <p:cNvSpPr>
            <a:spLocks noGrp="1"/>
          </p:cNvSpPr>
          <p:nvPr>
            <p:ph type="sldNum" sz="quarter" idx="12"/>
          </p:nvPr>
        </p:nvSpPr>
        <p:spPr/>
        <p:txBody>
          <a:bodyPr/>
          <a:lstStyle/>
          <a:p>
            <a:fld id="{A4489FD0-501B-4C6F-9CB2-8996B7BF4EFE}" type="slidenum">
              <a:rPr lang="de-DE" smtClean="0"/>
              <a:t>10</a:t>
            </a:fld>
            <a:endParaRPr lang="de-DE"/>
          </a:p>
        </p:txBody>
      </p:sp>
      <p:grpSp>
        <p:nvGrpSpPr>
          <p:cNvPr id="39" name="Group 38">
            <a:extLst>
              <a:ext uri="{FF2B5EF4-FFF2-40B4-BE49-F238E27FC236}">
                <a16:creationId xmlns:a16="http://schemas.microsoft.com/office/drawing/2014/main" id="{450C06D7-8987-4746-AD46-E2C52461FB7E}"/>
              </a:ext>
            </a:extLst>
          </p:cNvPr>
          <p:cNvGrpSpPr/>
          <p:nvPr/>
        </p:nvGrpSpPr>
        <p:grpSpPr>
          <a:xfrm>
            <a:off x="452469" y="-4"/>
            <a:ext cx="9574094" cy="6858000"/>
            <a:chOff x="491575" y="0"/>
            <a:chExt cx="9574094" cy="6858000"/>
          </a:xfrm>
        </p:grpSpPr>
        <p:sp>
          <p:nvSpPr>
            <p:cNvPr id="40" name="Rectangle 39">
              <a:extLst>
                <a:ext uri="{FF2B5EF4-FFF2-40B4-BE49-F238E27FC236}">
                  <a16:creationId xmlns:a16="http://schemas.microsoft.com/office/drawing/2014/main" id="{CF5073BE-5A08-4518-B50F-2181621ED4D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Freeform: Shape 40">
              <a:extLst>
                <a:ext uri="{FF2B5EF4-FFF2-40B4-BE49-F238E27FC236}">
                  <a16:creationId xmlns:a16="http://schemas.microsoft.com/office/drawing/2014/main" id="{7154B356-919E-4BBE-A514-76F9A3DE93A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TextBox 41">
              <a:extLst>
                <a:ext uri="{FF2B5EF4-FFF2-40B4-BE49-F238E27FC236}">
                  <a16:creationId xmlns:a16="http://schemas.microsoft.com/office/drawing/2014/main" id="{1EF2BDCF-8EB6-48C1-AF6D-889C61F2223B}"/>
                </a:ext>
              </a:extLst>
            </p:cNvPr>
            <p:cNvSpPr txBox="1"/>
            <p:nvPr/>
          </p:nvSpPr>
          <p:spPr>
            <a:xfrm rot="16200000">
              <a:off x="8746455" y="3251165"/>
              <a:ext cx="1992086" cy="523220"/>
            </a:xfrm>
            <a:prstGeom prst="rect">
              <a:avLst/>
            </a:prstGeom>
            <a:noFill/>
          </p:spPr>
          <p:txBody>
            <a:bodyPr wrap="square" rtlCol="0">
              <a:spAutoFit/>
            </a:bodyPr>
            <a:lstStyle/>
            <a:p>
              <a:r>
                <a:rPr lang="en-US" sz="2800" b="1" dirty="0">
                  <a:solidFill>
                    <a:srgbClr val="F0EEF0"/>
                  </a:solidFill>
                  <a:latin typeface="Tw Cen MT" panose="020B0602020104020603" pitchFamily="34" charset="0"/>
                </a:rPr>
                <a:t>Future Work</a:t>
              </a:r>
            </a:p>
          </p:txBody>
        </p:sp>
      </p:grpSp>
      <p:grpSp>
        <p:nvGrpSpPr>
          <p:cNvPr id="43" name="Group 42">
            <a:extLst>
              <a:ext uri="{FF2B5EF4-FFF2-40B4-BE49-F238E27FC236}">
                <a16:creationId xmlns:a16="http://schemas.microsoft.com/office/drawing/2014/main" id="{8EBD20EB-F5EE-4063-AAF0-839DDE6CF804}"/>
              </a:ext>
            </a:extLst>
          </p:cNvPr>
          <p:cNvGrpSpPr/>
          <p:nvPr/>
        </p:nvGrpSpPr>
        <p:grpSpPr>
          <a:xfrm>
            <a:off x="-9131084" y="-3"/>
            <a:ext cx="9574094" cy="6858000"/>
            <a:chOff x="491575" y="0"/>
            <a:chExt cx="9574094" cy="6858000"/>
          </a:xfrm>
        </p:grpSpPr>
        <p:sp>
          <p:nvSpPr>
            <p:cNvPr id="44" name="Rectangle 43">
              <a:extLst>
                <a:ext uri="{FF2B5EF4-FFF2-40B4-BE49-F238E27FC236}">
                  <a16:creationId xmlns:a16="http://schemas.microsoft.com/office/drawing/2014/main" id="{5587A148-A3C0-4072-97B0-6E3E6656C5C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F1FD113-DDBD-430E-AF0F-6C83C4B7DF6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4FCE019D-C85A-46BE-A27B-4584BADC503B}"/>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
        <p:nvSpPr>
          <p:cNvPr id="3" name="Rectangle: Rounded Corners 2">
            <a:extLst>
              <a:ext uri="{FF2B5EF4-FFF2-40B4-BE49-F238E27FC236}">
                <a16:creationId xmlns:a16="http://schemas.microsoft.com/office/drawing/2014/main" id="{1BB8866C-35E4-4CDA-B57D-C538EE9B2E90}"/>
              </a:ext>
            </a:extLst>
          </p:cNvPr>
          <p:cNvSpPr/>
          <p:nvPr/>
        </p:nvSpPr>
        <p:spPr>
          <a:xfrm>
            <a:off x="1094744" y="868680"/>
            <a:ext cx="7427085" cy="5196840"/>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285750" indent="-285750">
              <a:buFont typeface="Arial" panose="020B0604020202020204" pitchFamily="34" charset="0"/>
              <a:buChar char="•"/>
            </a:pPr>
            <a:r>
              <a:rPr lang="en-US" dirty="0"/>
              <a:t>Will perform the unsupervised learning, i.e., shape encoding and  stress encoding and decoding in MATLAB and will call the function in Python to implement it. (May perform whole thing in python)</a:t>
            </a:r>
          </a:p>
          <a:p>
            <a:pPr marL="285750" indent="-285750">
              <a:buFont typeface="Arial" panose="020B0604020202020204" pitchFamily="34" charset="0"/>
              <a:buChar char="•"/>
            </a:pPr>
            <a:r>
              <a:rPr lang="en-US" dirty="0"/>
              <a:t>Will create the model for supervised learning, i.e., non-linear mapping, with </a:t>
            </a:r>
            <a:r>
              <a:rPr lang="en-US" dirty="0" err="1"/>
              <a:t>PyTorch</a:t>
            </a:r>
            <a:r>
              <a:rPr lang="en-US" dirty="0"/>
              <a:t> Library in Python.</a:t>
            </a:r>
          </a:p>
          <a:p>
            <a:pPr marL="285750" indent="-285750">
              <a:buFont typeface="Arial" panose="020B0604020202020204" pitchFamily="34" charset="0"/>
              <a:buChar char="•"/>
            </a:pPr>
            <a:r>
              <a:rPr lang="en-US" dirty="0"/>
              <a:t>Visualize our Stress model through </a:t>
            </a:r>
            <a:r>
              <a:rPr lang="en-US" dirty="0" err="1"/>
              <a:t>ParaView</a:t>
            </a:r>
            <a:r>
              <a:rPr lang="en-US" dirty="0"/>
              <a:t>. </a:t>
            </a:r>
          </a:p>
          <a:p>
            <a:pPr marL="285750" indent="-285750">
              <a:buFont typeface="Arial" panose="020B0604020202020204" pitchFamily="34" charset="0"/>
              <a:buChar char="•"/>
            </a:pPr>
            <a:r>
              <a:rPr lang="en-US" dirty="0"/>
              <a:t>Work on calculating the accuracies of the model.</a:t>
            </a:r>
            <a:endParaRPr lang="en-IN" dirty="0"/>
          </a:p>
        </p:txBody>
      </p:sp>
    </p:spTree>
    <p:extLst>
      <p:ext uri="{BB962C8B-B14F-4D97-AF65-F5344CB8AC3E}">
        <p14:creationId xmlns:p14="http://schemas.microsoft.com/office/powerpoint/2010/main" val="10005421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60173" y="-2"/>
            <a:ext cx="10896839"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2" name="Slide Number Placeholder 1">
            <a:extLst>
              <a:ext uri="{FF2B5EF4-FFF2-40B4-BE49-F238E27FC236}">
                <a16:creationId xmlns:a16="http://schemas.microsoft.com/office/drawing/2014/main" id="{FF9EB42C-D849-4355-8F10-7B426796E5B5}"/>
              </a:ext>
            </a:extLst>
          </p:cNvPr>
          <p:cNvSpPr>
            <a:spLocks noGrp="1"/>
          </p:cNvSpPr>
          <p:nvPr>
            <p:ph type="sldNum" sz="quarter" idx="12"/>
          </p:nvPr>
        </p:nvSpPr>
        <p:spPr/>
        <p:txBody>
          <a:bodyPr/>
          <a:lstStyle/>
          <a:p>
            <a:fld id="{A4489FD0-501B-4C6F-9CB2-8996B7BF4EFE}" type="slidenum">
              <a:rPr lang="de-DE" smtClean="0"/>
              <a:t>11</a:t>
            </a:fld>
            <a:endParaRPr lang="de-DE"/>
          </a:p>
        </p:txBody>
      </p:sp>
      <p:grpSp>
        <p:nvGrpSpPr>
          <p:cNvPr id="39" name="Group 38">
            <a:extLst>
              <a:ext uri="{FF2B5EF4-FFF2-40B4-BE49-F238E27FC236}">
                <a16:creationId xmlns:a16="http://schemas.microsoft.com/office/drawing/2014/main" id="{450C06D7-8987-4746-AD46-E2C52461FB7E}"/>
              </a:ext>
            </a:extLst>
          </p:cNvPr>
          <p:cNvGrpSpPr/>
          <p:nvPr/>
        </p:nvGrpSpPr>
        <p:grpSpPr>
          <a:xfrm>
            <a:off x="452469" y="-4"/>
            <a:ext cx="9574094" cy="6858000"/>
            <a:chOff x="491575" y="0"/>
            <a:chExt cx="9574094" cy="6858000"/>
          </a:xfrm>
        </p:grpSpPr>
        <p:sp>
          <p:nvSpPr>
            <p:cNvPr id="40" name="Rectangle 39">
              <a:extLst>
                <a:ext uri="{FF2B5EF4-FFF2-40B4-BE49-F238E27FC236}">
                  <a16:creationId xmlns:a16="http://schemas.microsoft.com/office/drawing/2014/main" id="{CF5073BE-5A08-4518-B50F-2181621ED4D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154B356-919E-4BBE-A514-76F9A3DE93A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EF2BDCF-8EB6-48C1-AF6D-889C61F2223B}"/>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3" name="Group 42">
            <a:extLst>
              <a:ext uri="{FF2B5EF4-FFF2-40B4-BE49-F238E27FC236}">
                <a16:creationId xmlns:a16="http://schemas.microsoft.com/office/drawing/2014/main" id="{8EBD20EB-F5EE-4063-AAF0-839DDE6CF804}"/>
              </a:ext>
            </a:extLst>
          </p:cNvPr>
          <p:cNvGrpSpPr/>
          <p:nvPr/>
        </p:nvGrpSpPr>
        <p:grpSpPr>
          <a:xfrm>
            <a:off x="-665331" y="-6"/>
            <a:ext cx="10160363" cy="6858000"/>
            <a:chOff x="491575" y="0"/>
            <a:chExt cx="9574094" cy="6858000"/>
          </a:xfrm>
        </p:grpSpPr>
        <p:sp>
          <p:nvSpPr>
            <p:cNvPr id="44" name="Rectangle 43">
              <a:extLst>
                <a:ext uri="{FF2B5EF4-FFF2-40B4-BE49-F238E27FC236}">
                  <a16:creationId xmlns:a16="http://schemas.microsoft.com/office/drawing/2014/main" id="{5587A148-A3C0-4072-97B0-6E3E6656C5C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7F1FD113-DDBD-430E-AF0F-6C83C4B7DF6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4FCE019D-C85A-46BE-A27B-4584BADC503B}"/>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
        <p:nvSpPr>
          <p:cNvPr id="4" name="Rectangle: Rounded Corners 3">
            <a:extLst>
              <a:ext uri="{FF2B5EF4-FFF2-40B4-BE49-F238E27FC236}">
                <a16:creationId xmlns:a16="http://schemas.microsoft.com/office/drawing/2014/main" id="{1B87D992-8B7C-4074-AD8B-ABD8880E36B6}"/>
              </a:ext>
            </a:extLst>
          </p:cNvPr>
          <p:cNvSpPr/>
          <p:nvPr/>
        </p:nvSpPr>
        <p:spPr>
          <a:xfrm>
            <a:off x="502333" y="807720"/>
            <a:ext cx="7384115" cy="4831080"/>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285750" indent="-285750" algn="ctr">
              <a:buFont typeface="Arial" panose="020B0604020202020204" pitchFamily="34" charset="0"/>
              <a:buChar char="•"/>
            </a:pPr>
            <a:r>
              <a:rPr lang="en-US" dirty="0"/>
              <a:t>Liang, L., Liu, M., Martin, C. and Sun, W., 2018. A deep learning approach to estimate stress distribution: a fast and accurate surrogate of finite-element analysis. Journal of The Royal Society Interface, 15(138), p.20170844.</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Liang, L., Liu, M., Martin, C., </a:t>
            </a:r>
            <a:r>
              <a:rPr lang="en-US" dirty="0" err="1"/>
              <a:t>Elefteriades</a:t>
            </a:r>
            <a:r>
              <a:rPr lang="en-US" dirty="0"/>
              <a:t>, J.A. and Sun, W., 2017. A machine learning approach to investigate the relationship between shape features and numerically predicted risk of ascending aortic aneurysm. Biomechanics and modeling in mechanobiology, 16(5), pp.1519-1533.</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err="1"/>
              <a:t>Seshu</a:t>
            </a:r>
            <a:r>
              <a:rPr lang="en-US" dirty="0"/>
              <a:t>, P., 2003. Textbook of finite element analysis. PHI Learning Pvt. Ltd..</a:t>
            </a:r>
          </a:p>
          <a:p>
            <a:pPr algn="ctr"/>
            <a:endParaRPr lang="en-IN" dirty="0"/>
          </a:p>
        </p:txBody>
      </p:sp>
    </p:spTree>
    <p:extLst>
      <p:ext uri="{BB962C8B-B14F-4D97-AF65-F5344CB8AC3E}">
        <p14:creationId xmlns:p14="http://schemas.microsoft.com/office/powerpoint/2010/main" val="38361817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40698-FE02-42DB-B520-A441DE607705}"/>
              </a:ext>
            </a:extLst>
          </p:cNvPr>
          <p:cNvSpPr txBox="1"/>
          <p:nvPr/>
        </p:nvSpPr>
        <p:spPr>
          <a:xfrm>
            <a:off x="0" y="2226951"/>
            <a:ext cx="12192000"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THANK YOU </a:t>
            </a:r>
            <a:endParaRPr lang="en-IN" sz="11800" dirty="0">
              <a:solidFill>
                <a:srgbClr val="FF5969"/>
              </a:solidFill>
              <a:latin typeface="Tw Cen MT" panose="020B0602020104020603" pitchFamily="34" charset="0"/>
            </a:endParaRPr>
          </a:p>
        </p:txBody>
      </p:sp>
      <p:grpSp>
        <p:nvGrpSpPr>
          <p:cNvPr id="3" name="Group 2">
            <a:extLst>
              <a:ext uri="{FF2B5EF4-FFF2-40B4-BE49-F238E27FC236}">
                <a16:creationId xmlns:a16="http://schemas.microsoft.com/office/drawing/2014/main" id="{A3B0CD4E-3F97-4E3D-A82F-C1603F29D64E}"/>
              </a:ext>
            </a:extLst>
          </p:cNvPr>
          <p:cNvGrpSpPr/>
          <p:nvPr/>
        </p:nvGrpSpPr>
        <p:grpSpPr>
          <a:xfrm>
            <a:off x="4025723" y="4246082"/>
            <a:ext cx="4140553" cy="451824"/>
            <a:chOff x="4679586" y="878988"/>
            <a:chExt cx="1745757" cy="190500"/>
          </a:xfrm>
        </p:grpSpPr>
        <p:sp>
          <p:nvSpPr>
            <p:cNvPr id="4" name="Oval 3">
              <a:extLst>
                <a:ext uri="{FF2B5EF4-FFF2-40B4-BE49-F238E27FC236}">
                  <a16:creationId xmlns:a16="http://schemas.microsoft.com/office/drawing/2014/main" id="{98015387-85F3-466C-895E-0B3692B83162}"/>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914BDB4-9B4C-4747-822C-A3E76AF4159B}"/>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2BEF661-7240-44CA-8E8C-FC28C27B0DF2}"/>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8BF5DE91-29B9-4B2A-904D-05DD1A8F5225}"/>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4EFD9C-770B-47D6-8874-F5BA7D24ECEC}"/>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4FC309-B8C3-4C38-9B73-17A711C9F7F1}"/>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a:extLst>
              <a:ext uri="{FF2B5EF4-FFF2-40B4-BE49-F238E27FC236}">
                <a16:creationId xmlns:a16="http://schemas.microsoft.com/office/drawing/2014/main" id="{79DBBEE2-6FEC-4911-A5D1-818D17DC386B}"/>
              </a:ext>
            </a:extLst>
          </p:cNvPr>
          <p:cNvSpPr>
            <a:spLocks noGrp="1"/>
          </p:cNvSpPr>
          <p:nvPr>
            <p:ph type="sldNum" sz="quarter" idx="12"/>
          </p:nvPr>
        </p:nvSpPr>
        <p:spPr/>
        <p:txBody>
          <a:bodyPr/>
          <a:lstStyle/>
          <a:p>
            <a:fld id="{A4489FD0-501B-4C6F-9CB2-8996B7BF4EFE}" type="slidenum">
              <a:rPr lang="de-DE" smtClean="0"/>
              <a:t>12</a:t>
            </a:fld>
            <a:endParaRPr lang="de-DE"/>
          </a:p>
        </p:txBody>
      </p:sp>
    </p:spTree>
    <p:extLst>
      <p:ext uri="{BB962C8B-B14F-4D97-AF65-F5344CB8AC3E}">
        <p14:creationId xmlns:p14="http://schemas.microsoft.com/office/powerpoint/2010/main" val="159533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1A6E906-B44D-408C-8443-ED7EF860D56E}"/>
                  </a:ext>
                </a:extLst>
              </p:cNvPr>
              <p:cNvSpPr txBox="1"/>
              <p:nvPr/>
            </p:nvSpPr>
            <p:spPr>
              <a:xfrm>
                <a:off x="937549" y="891251"/>
                <a:ext cx="9595413" cy="3035062"/>
              </a:xfrm>
              <a:prstGeom prst="rect">
                <a:avLst/>
              </a:prstGeom>
              <a:noFill/>
            </p:spPr>
            <p:txBody>
              <a:bodyPr wrap="square" rtlCol="0">
                <a:spAutoFit/>
              </a:bodyPr>
              <a:lstStyle/>
              <a:p>
                <a:r>
                  <a:rPr lang="en-US" dirty="0"/>
                  <a:t>Additional Data</a:t>
                </a:r>
              </a:p>
              <a:p>
                <a:pPr/>
                <a14:m>
                  <m:oMathPara xmlns:m="http://schemas.openxmlformats.org/officeDocument/2006/math">
                    <m:oMathParaPr>
                      <m:jc m:val="centerGroup"/>
                    </m:oMathParaPr>
                    <m:oMath xmlns:m="http://schemas.openxmlformats.org/officeDocument/2006/math">
                      <m:r>
                        <m:rPr>
                          <m:sty m:val="p"/>
                        </m:rPr>
                        <a:rPr lang="en-IN" sz="1800" smtClean="0">
                          <a:effectLst/>
                          <a:latin typeface="Cambria Math" panose="02040503050406030204" pitchFamily="18" charset="0"/>
                          <a:ea typeface="Times New Roman" panose="02020603050405020304" pitchFamily="18" charset="0"/>
                          <a:cs typeface="Times New Roman" panose="02020603050405020304" pitchFamily="18" charset="0"/>
                        </a:rPr>
                        <m:t>Y</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bar>
                        <m:barPr>
                          <m:pos m:val="top"/>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bar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𝑋</m:t>
                          </m:r>
                        </m:e>
                      </m:ba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𝑀</m:t>
                          </m:r>
                        </m:sup>
                        <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ad>
                            <m:radPr>
                              <m:degHide m:val="on"/>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𝜆</m:t>
                                  </m:r>
                                </m:e>
                                <m: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e>
                                  </m:d>
                                </m:sup>
                              </m:sSup>
                            </m:e>
                          </m:rad>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𝑉</m:t>
                              </m:r>
                            </m:e>
                            <m:sup>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𝑚</m:t>
                                  </m:r>
                                </m:e>
                              </m:d>
                            </m:sup>
                          </m:sSup>
                        </m:e>
                      </m:nary>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IN" sz="1800" i="1" smtClean="0">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𝐽</m:t>
                      </m:r>
                      <m:d>
                        <m:d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𝑠</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𝑅</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𝐾</m:t>
                          </m:r>
                        </m:sup>
                        <m:e>
                          <m:nary>
                            <m:naryPr>
                              <m: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𝑁</m:t>
                              </m:r>
                            </m:sup>
                            <m:e>
                              <m:sSup>
                                <m:sSup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bar>
                                            <m:barPr>
                                              <m:pos m:val="top"/>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barPr>
                                            <m:e>
                                              <m:sSub>
                                                <m:sSub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ba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𝑠𝑅</m:t>
                                          </m:r>
                                          <m:sSubSup>
                                            <m:sSubSup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up>
                                              <m:d>
                                                <m:d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𝑘</m:t>
                                                  </m:r>
                                                </m:e>
                                              </m:d>
                                            </m:sup>
                                          </m:sSub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e>
                                  </m:d>
                                </m:e>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e>
                      </m:nary>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2" name="TextBox 1">
                <a:extLst>
                  <a:ext uri="{FF2B5EF4-FFF2-40B4-BE49-F238E27FC236}">
                    <a16:creationId xmlns:a16="http://schemas.microsoft.com/office/drawing/2014/main" id="{C1A6E906-B44D-408C-8443-ED7EF860D56E}"/>
                  </a:ext>
                </a:extLst>
              </p:cNvPr>
              <p:cNvSpPr txBox="1">
                <a:spLocks noRot="1" noChangeAspect="1" noMove="1" noResize="1" noEditPoints="1" noAdjustHandles="1" noChangeArrowheads="1" noChangeShapeType="1" noTextEdit="1"/>
              </p:cNvSpPr>
              <p:nvPr/>
            </p:nvSpPr>
            <p:spPr>
              <a:xfrm>
                <a:off x="937549" y="891251"/>
                <a:ext cx="9595413" cy="3035062"/>
              </a:xfrm>
              <a:prstGeom prst="rect">
                <a:avLst/>
              </a:prstGeom>
              <a:blipFill>
                <a:blip r:embed="rId2"/>
                <a:stretch>
                  <a:fillRect l="-572" t="-1004"/>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703CA047-136E-4261-8771-9F2FC60A14BA}"/>
              </a:ext>
            </a:extLst>
          </p:cNvPr>
          <p:cNvSpPr>
            <a:spLocks noGrp="1"/>
          </p:cNvSpPr>
          <p:nvPr>
            <p:ph type="sldNum" sz="quarter" idx="12"/>
          </p:nvPr>
        </p:nvSpPr>
        <p:spPr/>
        <p:txBody>
          <a:bodyPr/>
          <a:lstStyle/>
          <a:p>
            <a:fld id="{A4489FD0-501B-4C6F-9CB2-8996B7BF4EFE}" type="slidenum">
              <a:rPr lang="de-DE" smtClean="0"/>
              <a:t>13</a:t>
            </a:fld>
            <a:endParaRPr lang="de-DE"/>
          </a:p>
        </p:txBody>
      </p:sp>
    </p:spTree>
    <p:extLst>
      <p:ext uri="{BB962C8B-B14F-4D97-AF65-F5344CB8AC3E}">
        <p14:creationId xmlns:p14="http://schemas.microsoft.com/office/powerpoint/2010/main" val="280231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4222"/>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F958D10-EF37-4133-BC85-1AC2CD36426F}"/>
              </a:ext>
            </a:extLst>
          </p:cNvPr>
          <p:cNvSpPr/>
          <p:nvPr/>
        </p:nvSpPr>
        <p:spPr>
          <a:xfrm>
            <a:off x="3198262" y="1023969"/>
            <a:ext cx="3310890" cy="544010"/>
          </a:xfrm>
          <a:prstGeom prst="roundRect">
            <a:avLst>
              <a:gd name="adj" fmla="val 50000"/>
            </a:avLst>
          </a:prstGeom>
          <a:solidFill>
            <a:srgbClr val="52C9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the Guidance of:</a:t>
            </a:r>
            <a:endParaRPr lang="en-IN" dirty="0"/>
          </a:p>
        </p:txBody>
      </p:sp>
      <p:sp>
        <p:nvSpPr>
          <p:cNvPr id="9" name="Rectangle: Rounded Corners 8">
            <a:extLst>
              <a:ext uri="{FF2B5EF4-FFF2-40B4-BE49-F238E27FC236}">
                <a16:creationId xmlns:a16="http://schemas.microsoft.com/office/drawing/2014/main" id="{19B47212-76E2-45DC-BE95-08534CCF7322}"/>
              </a:ext>
            </a:extLst>
          </p:cNvPr>
          <p:cNvSpPr/>
          <p:nvPr/>
        </p:nvSpPr>
        <p:spPr>
          <a:xfrm>
            <a:off x="3383597" y="3373171"/>
            <a:ext cx="1971615" cy="11343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Shresth Somya</a:t>
            </a:r>
            <a:endParaRPr lang="en-IN" dirty="0"/>
          </a:p>
        </p:txBody>
      </p:sp>
      <p:sp>
        <p:nvSpPr>
          <p:cNvPr id="70" name="Rectangle: Rounded Corners 69">
            <a:extLst>
              <a:ext uri="{FF2B5EF4-FFF2-40B4-BE49-F238E27FC236}">
                <a16:creationId xmlns:a16="http://schemas.microsoft.com/office/drawing/2014/main" id="{DC54FBCA-0B5B-40E0-807A-C45B92CD432B}"/>
              </a:ext>
            </a:extLst>
          </p:cNvPr>
          <p:cNvSpPr/>
          <p:nvPr/>
        </p:nvSpPr>
        <p:spPr>
          <a:xfrm>
            <a:off x="5763119" y="3373170"/>
            <a:ext cx="1971615" cy="11343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Vishal Kumar Saini</a:t>
            </a:r>
            <a:endParaRPr lang="en-IN" dirty="0"/>
          </a:p>
        </p:txBody>
      </p:sp>
      <p:sp>
        <p:nvSpPr>
          <p:cNvPr id="74" name="Rectangle: Rounded Corners 73">
            <a:extLst>
              <a:ext uri="{FF2B5EF4-FFF2-40B4-BE49-F238E27FC236}">
                <a16:creationId xmlns:a16="http://schemas.microsoft.com/office/drawing/2014/main" id="{86547F16-5F95-4C91-B385-3146D8325D76}"/>
              </a:ext>
            </a:extLst>
          </p:cNvPr>
          <p:cNvSpPr/>
          <p:nvPr/>
        </p:nvSpPr>
        <p:spPr>
          <a:xfrm>
            <a:off x="8147765" y="3373169"/>
            <a:ext cx="1971615" cy="11343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Yuvraj Verma</a:t>
            </a:r>
            <a:endParaRPr lang="en-IN" dirty="0"/>
          </a:p>
        </p:txBody>
      </p:sp>
      <p:sp>
        <p:nvSpPr>
          <p:cNvPr id="76" name="Rectangle: Rounded Corners 75">
            <a:extLst>
              <a:ext uri="{FF2B5EF4-FFF2-40B4-BE49-F238E27FC236}">
                <a16:creationId xmlns:a16="http://schemas.microsoft.com/office/drawing/2014/main" id="{FFCDE2F1-A76A-4D74-AD3A-161DB04E3422}"/>
              </a:ext>
            </a:extLst>
          </p:cNvPr>
          <p:cNvSpPr/>
          <p:nvPr/>
        </p:nvSpPr>
        <p:spPr>
          <a:xfrm>
            <a:off x="4471207" y="5076279"/>
            <a:ext cx="1971615" cy="11343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Rahul Saini</a:t>
            </a:r>
            <a:endParaRPr lang="en-IN" dirty="0"/>
          </a:p>
        </p:txBody>
      </p:sp>
      <p:sp>
        <p:nvSpPr>
          <p:cNvPr id="80" name="Rectangle: Rounded Corners 79">
            <a:extLst>
              <a:ext uri="{FF2B5EF4-FFF2-40B4-BE49-F238E27FC236}">
                <a16:creationId xmlns:a16="http://schemas.microsoft.com/office/drawing/2014/main" id="{F1244D0C-B713-4CB9-B95F-89A362543FE5}"/>
              </a:ext>
            </a:extLst>
          </p:cNvPr>
          <p:cNvSpPr/>
          <p:nvPr/>
        </p:nvSpPr>
        <p:spPr>
          <a:xfrm>
            <a:off x="6978086" y="5076280"/>
            <a:ext cx="1971615" cy="11343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Ram Eknath Munde</a:t>
            </a:r>
            <a:endParaRPr lang="en-IN" dirty="0"/>
          </a:p>
        </p:txBody>
      </p:sp>
      <p:sp>
        <p:nvSpPr>
          <p:cNvPr id="10" name="Rectangle: Rounded Corners 9">
            <a:extLst>
              <a:ext uri="{FF2B5EF4-FFF2-40B4-BE49-F238E27FC236}">
                <a16:creationId xmlns:a16="http://schemas.microsoft.com/office/drawing/2014/main" id="{4CB857BF-FAA6-42C9-93FC-A8993F5A1A33}"/>
              </a:ext>
            </a:extLst>
          </p:cNvPr>
          <p:cNvSpPr/>
          <p:nvPr/>
        </p:nvSpPr>
        <p:spPr>
          <a:xfrm>
            <a:off x="7454096" y="647401"/>
            <a:ext cx="2534856" cy="12971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Abhilash Awasthi</a:t>
            </a:r>
            <a:endParaRPr lang="en-IN" dirty="0"/>
          </a:p>
        </p:txBody>
      </p:sp>
      <p:sp>
        <p:nvSpPr>
          <p:cNvPr id="11" name="Rectangle: Rounded Corners 10">
            <a:extLst>
              <a:ext uri="{FF2B5EF4-FFF2-40B4-BE49-F238E27FC236}">
                <a16:creationId xmlns:a16="http://schemas.microsoft.com/office/drawing/2014/main" id="{8CA2267F-46E2-49CE-A2FE-A010A495433C}"/>
              </a:ext>
            </a:extLst>
          </p:cNvPr>
          <p:cNvSpPr/>
          <p:nvPr/>
        </p:nvSpPr>
        <p:spPr>
          <a:xfrm>
            <a:off x="3383597" y="2333219"/>
            <a:ext cx="6735783" cy="722497"/>
          </a:xfrm>
          <a:prstGeom prst="roundRect">
            <a:avLst>
              <a:gd name="adj" fmla="val 50000"/>
            </a:avLst>
          </a:prstGeom>
          <a:solidFill>
            <a:srgbClr val="52C9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Teammates</a:t>
            </a:r>
            <a:endParaRPr lang="en-IN" dirty="0"/>
          </a:p>
        </p:txBody>
      </p:sp>
      <p:sp>
        <p:nvSpPr>
          <p:cNvPr id="12" name="Slide Number Placeholder 11">
            <a:extLst>
              <a:ext uri="{FF2B5EF4-FFF2-40B4-BE49-F238E27FC236}">
                <a16:creationId xmlns:a16="http://schemas.microsoft.com/office/drawing/2014/main" id="{F0CD230E-5C53-4D30-B445-FC77DAE563E0}"/>
              </a:ext>
            </a:extLst>
          </p:cNvPr>
          <p:cNvSpPr>
            <a:spLocks noGrp="1"/>
          </p:cNvSpPr>
          <p:nvPr>
            <p:ph type="sldNum" sz="quarter" idx="12"/>
          </p:nvPr>
        </p:nvSpPr>
        <p:spPr/>
        <p:txBody>
          <a:bodyPr/>
          <a:lstStyle/>
          <a:p>
            <a:fld id="{A4489FD0-501B-4C6F-9CB2-8996B7BF4EFE}" type="slidenum">
              <a:rPr lang="de-DE" smtClean="0"/>
              <a:t>2</a:t>
            </a:fld>
            <a:endParaRPr lang="de-DE"/>
          </a:p>
        </p:txBody>
      </p:sp>
      <p:grpSp>
        <p:nvGrpSpPr>
          <p:cNvPr id="82" name="Group 81">
            <a:extLst>
              <a:ext uri="{FF2B5EF4-FFF2-40B4-BE49-F238E27FC236}">
                <a16:creationId xmlns:a16="http://schemas.microsoft.com/office/drawing/2014/main" id="{F3035315-7220-4524-B37D-5D752F2CF294}"/>
              </a:ext>
            </a:extLst>
          </p:cNvPr>
          <p:cNvGrpSpPr/>
          <p:nvPr/>
        </p:nvGrpSpPr>
        <p:grpSpPr>
          <a:xfrm>
            <a:off x="-8509753" y="-1"/>
            <a:ext cx="9574094" cy="6858000"/>
            <a:chOff x="491575" y="0"/>
            <a:chExt cx="9574094" cy="6858000"/>
          </a:xfrm>
        </p:grpSpPr>
        <p:sp>
          <p:nvSpPr>
            <p:cNvPr id="86" name="Rectangle 85">
              <a:extLst>
                <a:ext uri="{FF2B5EF4-FFF2-40B4-BE49-F238E27FC236}">
                  <a16:creationId xmlns:a16="http://schemas.microsoft.com/office/drawing/2014/main" id="{05582CD9-0D91-4060-9707-F6DAFCA65FC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789C46BE-19C7-44A5-B3F3-EFA3E8AD1C2A}"/>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101172A9-5083-449C-9AC8-8EF0D02F6713}"/>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94" name="Group 93">
            <a:extLst>
              <a:ext uri="{FF2B5EF4-FFF2-40B4-BE49-F238E27FC236}">
                <a16:creationId xmlns:a16="http://schemas.microsoft.com/office/drawing/2014/main" id="{A7F1138F-9CFB-4F81-9684-C4C8D8A02899}"/>
              </a:ext>
            </a:extLst>
          </p:cNvPr>
          <p:cNvGrpSpPr/>
          <p:nvPr/>
        </p:nvGrpSpPr>
        <p:grpSpPr>
          <a:xfrm>
            <a:off x="-9025178" y="0"/>
            <a:ext cx="9574094" cy="6858000"/>
            <a:chOff x="491575" y="0"/>
            <a:chExt cx="9574094" cy="6858000"/>
          </a:xfrm>
        </p:grpSpPr>
        <p:sp>
          <p:nvSpPr>
            <p:cNvPr id="107" name="Rectangle 106">
              <a:extLst>
                <a:ext uri="{FF2B5EF4-FFF2-40B4-BE49-F238E27FC236}">
                  <a16:creationId xmlns:a16="http://schemas.microsoft.com/office/drawing/2014/main" id="{EBA85D6E-390F-401A-8E19-B2C22D2EFC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697CC1CE-81AD-4BD5-9C39-5E195C41276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12A0EC9E-5DF5-45C4-9E13-29047674E295}"/>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8411917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fade">
                                      <p:cBhvr>
                                        <p:cTn id="21" dur="500"/>
                                        <p:tgtEl>
                                          <p:spTgt spid="7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fade">
                                      <p:cBhvr>
                                        <p:cTn id="24" dur="500"/>
                                        <p:tgtEl>
                                          <p:spTgt spid="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0" grpId="0" animBg="1"/>
      <p:bldP spid="74" grpId="0" animBg="1"/>
      <p:bldP spid="76" grpId="0" animBg="1"/>
      <p:bldP spid="80"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7EB2659-2602-45EA-8F94-FCE5F6AF1124}"/>
              </a:ext>
            </a:extLst>
          </p:cNvPr>
          <p:cNvSpPr txBox="1"/>
          <p:nvPr/>
        </p:nvSpPr>
        <p:spPr>
          <a:xfrm>
            <a:off x="2779549" y="4499616"/>
            <a:ext cx="7577955" cy="1477328"/>
          </a:xfrm>
          <a:prstGeom prst="rect">
            <a:avLst/>
          </a:prstGeom>
          <a:noFill/>
        </p:spPr>
        <p:txBody>
          <a:bodyPr wrap="square" rtlCol="0">
            <a:spAutoFit/>
          </a:bodyPr>
          <a:lstStyle/>
          <a:p>
            <a:r>
              <a:rPr lang="en-US" sz="1800" b="1" i="0" dirty="0">
                <a:solidFill>
                  <a:srgbClr val="202124"/>
                </a:solidFill>
                <a:effectLst/>
                <a:latin typeface="arial" panose="020B0604020202020204" pitchFamily="34" charset="0"/>
              </a:rPr>
              <a:t>Purpose of stress analysis</a:t>
            </a:r>
            <a:r>
              <a:rPr lang="en-US" sz="1800" b="0" i="0" dirty="0">
                <a:solidFill>
                  <a:srgbClr val="202124"/>
                </a:solidFill>
                <a:effectLst/>
                <a:latin typeface="arial" panose="020B0604020202020204" pitchFamily="34" charset="0"/>
              </a:rPr>
              <a:t>: Ascending aortic aneurysm (</a:t>
            </a:r>
            <a:r>
              <a:rPr lang="en-US" sz="1800" b="0" i="0" dirty="0" err="1">
                <a:solidFill>
                  <a:srgbClr val="202124"/>
                </a:solidFill>
                <a:effectLst/>
                <a:latin typeface="arial" panose="020B0604020202020204" pitchFamily="34" charset="0"/>
              </a:rPr>
              <a:t>AsAA</a:t>
            </a:r>
            <a:r>
              <a:rPr lang="en-US" sz="1800" b="0" i="0" dirty="0">
                <a:solidFill>
                  <a:srgbClr val="202124"/>
                </a:solidFill>
                <a:effectLst/>
                <a:latin typeface="arial" panose="020B0604020202020204" pitchFamily="34" charset="0"/>
              </a:rPr>
              <a:t>) rupture is believed to occur when the mechanical stress acting on the wall exceeds the strength of the wall tissue. Therefore, knowledge of the stress distribution in an intact </a:t>
            </a:r>
            <a:r>
              <a:rPr lang="en-US" sz="1800" b="0" i="0" dirty="0" err="1">
                <a:solidFill>
                  <a:srgbClr val="202124"/>
                </a:solidFill>
                <a:effectLst/>
                <a:latin typeface="arial" panose="020B0604020202020204" pitchFamily="34" charset="0"/>
              </a:rPr>
              <a:t>AsAA</a:t>
            </a:r>
            <a:r>
              <a:rPr lang="en-US" sz="1800" b="0" i="0" dirty="0">
                <a:solidFill>
                  <a:srgbClr val="202124"/>
                </a:solidFill>
                <a:effectLst/>
                <a:latin typeface="arial" panose="020B0604020202020204" pitchFamily="34" charset="0"/>
              </a:rPr>
              <a:t> wall could be </a:t>
            </a:r>
            <a:r>
              <a:rPr lang="en-US" sz="1800" b="1" i="0" dirty="0">
                <a:solidFill>
                  <a:srgbClr val="202124"/>
                </a:solidFill>
                <a:effectLst/>
                <a:latin typeface="arial" panose="020B0604020202020204" pitchFamily="34" charset="0"/>
              </a:rPr>
              <a:t>useful in assessing its risk of rupture</a:t>
            </a:r>
            <a:r>
              <a:rPr lang="en-US" sz="1800" b="0" i="0" dirty="0">
                <a:solidFill>
                  <a:srgbClr val="202124"/>
                </a:solidFill>
                <a:effectLst/>
                <a:latin typeface="arial" panose="020B0604020202020204" pitchFamily="34" charset="0"/>
              </a:rPr>
              <a:t>.</a:t>
            </a:r>
            <a:endParaRPr lang="en-IN" dirty="0"/>
          </a:p>
        </p:txBody>
      </p:sp>
      <p:pic>
        <p:nvPicPr>
          <p:cNvPr id="40" name="Picture 39">
            <a:extLst>
              <a:ext uri="{FF2B5EF4-FFF2-40B4-BE49-F238E27FC236}">
                <a16:creationId xmlns:a16="http://schemas.microsoft.com/office/drawing/2014/main" id="{A9AF8CF7-55F7-4878-9879-36A2152DE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680" y="531494"/>
            <a:ext cx="3791310" cy="3436628"/>
          </a:xfrm>
          <a:prstGeom prst="rect">
            <a:avLst/>
          </a:prstGeom>
        </p:spPr>
      </p:pic>
      <p:pic>
        <p:nvPicPr>
          <p:cNvPr id="41" name="Picture 40" descr="Aortic Dissection: Causes, Symptoms &amp; Treatments">
            <a:extLst>
              <a:ext uri="{FF2B5EF4-FFF2-40B4-BE49-F238E27FC236}">
                <a16:creationId xmlns:a16="http://schemas.microsoft.com/office/drawing/2014/main" id="{B4A89502-24AC-43CC-9276-DD1ABE10D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03" y="531494"/>
            <a:ext cx="2822252" cy="36264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61FACF-582E-4518-BD9D-B7537EA0C627}"/>
              </a:ext>
            </a:extLst>
          </p:cNvPr>
          <p:cNvSpPr>
            <a:spLocks noGrp="1"/>
          </p:cNvSpPr>
          <p:nvPr>
            <p:ph type="sldNum" sz="quarter" idx="12"/>
          </p:nvPr>
        </p:nvSpPr>
        <p:spPr/>
        <p:txBody>
          <a:bodyPr/>
          <a:lstStyle/>
          <a:p>
            <a:fld id="{A4489FD0-501B-4C6F-9CB2-8996B7BF4EFE}" type="slidenum">
              <a:rPr lang="de-DE" smtClean="0"/>
              <a:t>3</a:t>
            </a:fld>
            <a:endParaRPr lang="de-DE"/>
          </a:p>
        </p:txBody>
      </p:sp>
      <p:grpSp>
        <p:nvGrpSpPr>
          <p:cNvPr id="42" name="Group 41">
            <a:extLst>
              <a:ext uri="{FF2B5EF4-FFF2-40B4-BE49-F238E27FC236}">
                <a16:creationId xmlns:a16="http://schemas.microsoft.com/office/drawing/2014/main" id="{898624A4-CF41-4064-BEFA-17670BC6255D}"/>
              </a:ext>
            </a:extLst>
          </p:cNvPr>
          <p:cNvGrpSpPr/>
          <p:nvPr/>
        </p:nvGrpSpPr>
        <p:grpSpPr>
          <a:xfrm>
            <a:off x="-8509753" y="-1"/>
            <a:ext cx="9574094" cy="6858000"/>
            <a:chOff x="491575" y="0"/>
            <a:chExt cx="9574094" cy="6858000"/>
          </a:xfrm>
        </p:grpSpPr>
        <p:sp>
          <p:nvSpPr>
            <p:cNvPr id="43" name="Rectangle 42">
              <a:extLst>
                <a:ext uri="{FF2B5EF4-FFF2-40B4-BE49-F238E27FC236}">
                  <a16:creationId xmlns:a16="http://schemas.microsoft.com/office/drawing/2014/main" id="{F64219E4-CFB0-49EE-8E67-CC5E254FF0A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9EF5668-8B60-4D68-B697-2200733C441B}"/>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2B0D3D43-9D1C-4D5A-BBDF-EE179D6F3A8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6" name="Group 45">
            <a:extLst>
              <a:ext uri="{FF2B5EF4-FFF2-40B4-BE49-F238E27FC236}">
                <a16:creationId xmlns:a16="http://schemas.microsoft.com/office/drawing/2014/main" id="{2B524F3C-0519-4137-AE77-124A40841A51}"/>
              </a:ext>
            </a:extLst>
          </p:cNvPr>
          <p:cNvGrpSpPr/>
          <p:nvPr/>
        </p:nvGrpSpPr>
        <p:grpSpPr>
          <a:xfrm>
            <a:off x="-9025178" y="0"/>
            <a:ext cx="9574094" cy="6858000"/>
            <a:chOff x="491575" y="0"/>
            <a:chExt cx="9574094" cy="6858000"/>
          </a:xfrm>
        </p:grpSpPr>
        <p:sp>
          <p:nvSpPr>
            <p:cNvPr id="47" name="Rectangle 46">
              <a:extLst>
                <a:ext uri="{FF2B5EF4-FFF2-40B4-BE49-F238E27FC236}">
                  <a16:creationId xmlns:a16="http://schemas.microsoft.com/office/drawing/2014/main" id="{D9A2318A-D124-4ADC-8B6A-32435735DEA1}"/>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1355DF16-8002-45EB-AE9A-D4BC5CE00E9A}"/>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F1C1397A-D63D-4110-8854-60394BD005A9}"/>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12455528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7EB2659-2602-45EA-8F94-FCE5F6AF1124}"/>
              </a:ext>
            </a:extLst>
          </p:cNvPr>
          <p:cNvSpPr txBox="1"/>
          <p:nvPr/>
        </p:nvSpPr>
        <p:spPr>
          <a:xfrm>
            <a:off x="2819232" y="1772610"/>
            <a:ext cx="7577955" cy="4391025"/>
          </a:xfrm>
          <a:prstGeom prst="rect">
            <a:avLst/>
          </a:prstGeom>
          <a:noFill/>
        </p:spPr>
        <p:txBody>
          <a:bodyPr wrap="square" rtlCol="0">
            <a:spAutoFit/>
          </a:bodyPr>
          <a:lstStyle/>
          <a:p>
            <a:endParaRPr lang="en-IN" dirty="0"/>
          </a:p>
        </p:txBody>
      </p:sp>
      <p:sp>
        <p:nvSpPr>
          <p:cNvPr id="60" name="Rectangle: Rounded Corners 59">
            <a:extLst>
              <a:ext uri="{FF2B5EF4-FFF2-40B4-BE49-F238E27FC236}">
                <a16:creationId xmlns:a16="http://schemas.microsoft.com/office/drawing/2014/main" id="{ECC86EB7-113F-44E9-885E-ABE454FF7F4F}"/>
              </a:ext>
            </a:extLst>
          </p:cNvPr>
          <p:cNvSpPr/>
          <p:nvPr/>
        </p:nvSpPr>
        <p:spPr>
          <a:xfrm>
            <a:off x="3702653" y="1624842"/>
            <a:ext cx="2447669" cy="3596620"/>
          </a:xfrm>
          <a:prstGeom prst="roundRect">
            <a:avLst>
              <a:gd name="adj" fmla="val 40871"/>
            </a:avLst>
          </a:prstGeom>
          <a:solidFill>
            <a:schemeClr val="accent2">
              <a:lumMod val="20000"/>
              <a:lumOff val="80000"/>
            </a:schemeClr>
          </a:solidFill>
          <a:ln>
            <a:solidFill>
              <a:srgbClr val="FF596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1" name="Rectangle: Rounded Corners 60">
            <a:extLst>
              <a:ext uri="{FF2B5EF4-FFF2-40B4-BE49-F238E27FC236}">
                <a16:creationId xmlns:a16="http://schemas.microsoft.com/office/drawing/2014/main" id="{D01B6C0A-FCCA-4CE3-9338-9DC6FDE1E6D0}"/>
              </a:ext>
            </a:extLst>
          </p:cNvPr>
          <p:cNvSpPr/>
          <p:nvPr/>
        </p:nvSpPr>
        <p:spPr>
          <a:xfrm>
            <a:off x="7387715" y="1624842"/>
            <a:ext cx="2347685" cy="3596620"/>
          </a:xfrm>
          <a:prstGeom prst="roundRect">
            <a:avLst>
              <a:gd name="adj" fmla="val 40871"/>
            </a:avLst>
          </a:prstGeom>
          <a:solidFill>
            <a:schemeClr val="accent2">
              <a:lumMod val="20000"/>
              <a:lumOff val="80000"/>
            </a:schemeClr>
          </a:solidFill>
          <a:ln>
            <a:solidFill>
              <a:srgbClr val="FF5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ectangle: Rounded Corners 61">
            <a:extLst>
              <a:ext uri="{FF2B5EF4-FFF2-40B4-BE49-F238E27FC236}">
                <a16:creationId xmlns:a16="http://schemas.microsoft.com/office/drawing/2014/main" id="{12617510-A925-4D79-8C5B-3DC602DBD6E6}"/>
              </a:ext>
            </a:extLst>
          </p:cNvPr>
          <p:cNvSpPr/>
          <p:nvPr/>
        </p:nvSpPr>
        <p:spPr>
          <a:xfrm>
            <a:off x="3667210" y="118112"/>
            <a:ext cx="6185511" cy="901066"/>
          </a:xfrm>
          <a:prstGeom prst="roundRect">
            <a:avLst>
              <a:gd name="adj" fmla="val 28491"/>
            </a:avLst>
          </a:prstGeom>
          <a:solidFill>
            <a:srgbClr val="FF59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INPUT</a:t>
            </a:r>
          </a:p>
          <a:p>
            <a:pPr marL="285750" indent="-285750" algn="ctr">
              <a:buFont typeface="Arial" panose="020B0604020202020204" pitchFamily="34" charset="0"/>
              <a:buChar char="•"/>
            </a:pPr>
            <a:r>
              <a:rPr lang="en-IN" dirty="0"/>
              <a:t>Patient image data</a:t>
            </a:r>
          </a:p>
          <a:p>
            <a:pPr marL="285750" indent="-285750" algn="ctr">
              <a:buFont typeface="Arial" panose="020B0604020202020204" pitchFamily="34" charset="0"/>
              <a:buChar char="•"/>
            </a:pPr>
            <a:r>
              <a:rPr lang="en-IN" dirty="0"/>
              <a:t>Patient Characteristics</a:t>
            </a:r>
          </a:p>
        </p:txBody>
      </p:sp>
      <p:sp>
        <p:nvSpPr>
          <p:cNvPr id="63" name="Arrow: Down 62">
            <a:extLst>
              <a:ext uri="{FF2B5EF4-FFF2-40B4-BE49-F238E27FC236}">
                <a16:creationId xmlns:a16="http://schemas.microsoft.com/office/drawing/2014/main" id="{F37EADD1-02F9-4380-899C-CEB5BA76A591}"/>
              </a:ext>
            </a:extLst>
          </p:cNvPr>
          <p:cNvSpPr/>
          <p:nvPr/>
        </p:nvSpPr>
        <p:spPr>
          <a:xfrm>
            <a:off x="4706152" y="1120776"/>
            <a:ext cx="440675" cy="41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a:extLst>
              <a:ext uri="{FF2B5EF4-FFF2-40B4-BE49-F238E27FC236}">
                <a16:creationId xmlns:a16="http://schemas.microsoft.com/office/drawing/2014/main" id="{D48E6ECA-C0C1-40BC-8FAE-34B2F9D03649}"/>
              </a:ext>
            </a:extLst>
          </p:cNvPr>
          <p:cNvSpPr/>
          <p:nvPr/>
        </p:nvSpPr>
        <p:spPr>
          <a:xfrm>
            <a:off x="4086050" y="1937392"/>
            <a:ext cx="1680881" cy="9777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Manual segmentation and modelling</a:t>
            </a:r>
          </a:p>
        </p:txBody>
      </p:sp>
      <p:sp>
        <p:nvSpPr>
          <p:cNvPr id="65" name="Rectangle 64">
            <a:extLst>
              <a:ext uri="{FF2B5EF4-FFF2-40B4-BE49-F238E27FC236}">
                <a16:creationId xmlns:a16="http://schemas.microsoft.com/office/drawing/2014/main" id="{6DAF7CE5-4CCD-4C24-A053-3E0D97058062}"/>
              </a:ext>
            </a:extLst>
          </p:cNvPr>
          <p:cNvSpPr/>
          <p:nvPr/>
        </p:nvSpPr>
        <p:spPr>
          <a:xfrm>
            <a:off x="7742645" y="1937391"/>
            <a:ext cx="1680881" cy="97772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ML based segmentation and modelling</a:t>
            </a:r>
          </a:p>
        </p:txBody>
      </p:sp>
      <p:sp>
        <p:nvSpPr>
          <p:cNvPr id="66" name="Rectangle 65">
            <a:extLst>
              <a:ext uri="{FF2B5EF4-FFF2-40B4-BE49-F238E27FC236}">
                <a16:creationId xmlns:a16="http://schemas.microsoft.com/office/drawing/2014/main" id="{B770446D-05D3-428E-96CF-E83CEFA34D56}"/>
              </a:ext>
            </a:extLst>
          </p:cNvPr>
          <p:cNvSpPr/>
          <p:nvPr/>
        </p:nvSpPr>
        <p:spPr>
          <a:xfrm>
            <a:off x="4086050" y="3313259"/>
            <a:ext cx="1680881" cy="6548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Manual FEA setup</a:t>
            </a:r>
          </a:p>
        </p:txBody>
      </p:sp>
      <p:sp>
        <p:nvSpPr>
          <p:cNvPr id="67" name="Rectangle 66">
            <a:extLst>
              <a:ext uri="{FF2B5EF4-FFF2-40B4-BE49-F238E27FC236}">
                <a16:creationId xmlns:a16="http://schemas.microsoft.com/office/drawing/2014/main" id="{C1BCECFA-55B3-405A-AFDE-39D8D6C1E3A6}"/>
              </a:ext>
            </a:extLst>
          </p:cNvPr>
          <p:cNvSpPr/>
          <p:nvPr/>
        </p:nvSpPr>
        <p:spPr>
          <a:xfrm>
            <a:off x="4100281" y="4405186"/>
            <a:ext cx="1680881" cy="4590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FE simulation</a:t>
            </a:r>
          </a:p>
        </p:txBody>
      </p:sp>
      <p:sp>
        <p:nvSpPr>
          <p:cNvPr id="68" name="Rectangle 67">
            <a:extLst>
              <a:ext uri="{FF2B5EF4-FFF2-40B4-BE49-F238E27FC236}">
                <a16:creationId xmlns:a16="http://schemas.microsoft.com/office/drawing/2014/main" id="{39E1907A-1D05-433A-8B62-71E75D6FBC9D}"/>
              </a:ext>
            </a:extLst>
          </p:cNvPr>
          <p:cNvSpPr/>
          <p:nvPr/>
        </p:nvSpPr>
        <p:spPr>
          <a:xfrm>
            <a:off x="7742645" y="3301511"/>
            <a:ext cx="1680881" cy="15019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ML-FE surrogate</a:t>
            </a:r>
          </a:p>
        </p:txBody>
      </p:sp>
      <p:sp>
        <p:nvSpPr>
          <p:cNvPr id="69" name="Rectangle: Rounded Corners 68">
            <a:extLst>
              <a:ext uri="{FF2B5EF4-FFF2-40B4-BE49-F238E27FC236}">
                <a16:creationId xmlns:a16="http://schemas.microsoft.com/office/drawing/2014/main" id="{28C9DD08-8C16-4A0A-8A67-55FDAFDC79A0}"/>
              </a:ext>
            </a:extLst>
          </p:cNvPr>
          <p:cNvSpPr/>
          <p:nvPr/>
        </p:nvSpPr>
        <p:spPr>
          <a:xfrm>
            <a:off x="3667211" y="5819762"/>
            <a:ext cx="6185510" cy="891553"/>
          </a:xfrm>
          <a:prstGeom prst="roundRect">
            <a:avLst>
              <a:gd name="adj" fmla="val 28491"/>
            </a:avLst>
          </a:prstGeom>
          <a:solidFill>
            <a:srgbClr val="FF59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OUTPUT</a:t>
            </a:r>
          </a:p>
          <a:p>
            <a:pPr marL="285750" indent="-285750" algn="ctr">
              <a:buFont typeface="Arial" panose="020B0604020202020204" pitchFamily="34" charset="0"/>
              <a:buChar char="•"/>
            </a:pPr>
            <a:r>
              <a:rPr lang="en-IN" dirty="0"/>
              <a:t>Stress/strain Distribution</a:t>
            </a:r>
          </a:p>
          <a:p>
            <a:pPr marL="285750" indent="-285750" algn="ctr">
              <a:buFont typeface="Arial" panose="020B0604020202020204" pitchFamily="34" charset="0"/>
              <a:buChar char="•"/>
            </a:pPr>
            <a:r>
              <a:rPr lang="en-IN" dirty="0"/>
              <a:t>Predicted Clinical Outcome</a:t>
            </a:r>
          </a:p>
        </p:txBody>
      </p:sp>
      <p:sp>
        <p:nvSpPr>
          <p:cNvPr id="70" name="Arrow: Down 69">
            <a:extLst>
              <a:ext uri="{FF2B5EF4-FFF2-40B4-BE49-F238E27FC236}">
                <a16:creationId xmlns:a16="http://schemas.microsoft.com/office/drawing/2014/main" id="{547E17E4-19E9-434E-99D4-E33EE39BDC0D}"/>
              </a:ext>
            </a:extLst>
          </p:cNvPr>
          <p:cNvSpPr/>
          <p:nvPr/>
        </p:nvSpPr>
        <p:spPr>
          <a:xfrm>
            <a:off x="4670706" y="5316838"/>
            <a:ext cx="440675" cy="41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Arrow: Down 70">
            <a:extLst>
              <a:ext uri="{FF2B5EF4-FFF2-40B4-BE49-F238E27FC236}">
                <a16:creationId xmlns:a16="http://schemas.microsoft.com/office/drawing/2014/main" id="{F63DEEE5-0AA4-42D4-9002-00182DC1E356}"/>
              </a:ext>
            </a:extLst>
          </p:cNvPr>
          <p:cNvSpPr/>
          <p:nvPr/>
        </p:nvSpPr>
        <p:spPr>
          <a:xfrm>
            <a:off x="8287663" y="5351139"/>
            <a:ext cx="440675" cy="41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2" name="Arrow: Down 71">
            <a:extLst>
              <a:ext uri="{FF2B5EF4-FFF2-40B4-BE49-F238E27FC236}">
                <a16:creationId xmlns:a16="http://schemas.microsoft.com/office/drawing/2014/main" id="{95EEEE66-9379-4EE8-AE0E-33AEB9F9D16E}"/>
              </a:ext>
            </a:extLst>
          </p:cNvPr>
          <p:cNvSpPr/>
          <p:nvPr/>
        </p:nvSpPr>
        <p:spPr>
          <a:xfrm>
            <a:off x="8328296" y="1103130"/>
            <a:ext cx="440675" cy="41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Arrow: Down 72">
            <a:extLst>
              <a:ext uri="{FF2B5EF4-FFF2-40B4-BE49-F238E27FC236}">
                <a16:creationId xmlns:a16="http://schemas.microsoft.com/office/drawing/2014/main" id="{E5699E46-3253-4BD6-9DE4-C64B8C528DD7}"/>
              </a:ext>
            </a:extLst>
          </p:cNvPr>
          <p:cNvSpPr/>
          <p:nvPr/>
        </p:nvSpPr>
        <p:spPr>
          <a:xfrm>
            <a:off x="4762208" y="2932150"/>
            <a:ext cx="328561" cy="386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Down 73">
            <a:extLst>
              <a:ext uri="{FF2B5EF4-FFF2-40B4-BE49-F238E27FC236}">
                <a16:creationId xmlns:a16="http://schemas.microsoft.com/office/drawing/2014/main" id="{A2B8BBBE-8050-44F9-A47A-A1B0AD9CC3E8}"/>
              </a:ext>
            </a:extLst>
          </p:cNvPr>
          <p:cNvSpPr/>
          <p:nvPr/>
        </p:nvSpPr>
        <p:spPr>
          <a:xfrm>
            <a:off x="4732853" y="3968125"/>
            <a:ext cx="328561" cy="4370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Down 74">
            <a:extLst>
              <a:ext uri="{FF2B5EF4-FFF2-40B4-BE49-F238E27FC236}">
                <a16:creationId xmlns:a16="http://schemas.microsoft.com/office/drawing/2014/main" id="{EC600ED6-0058-42F8-A69F-C93E9B2E09E0}"/>
              </a:ext>
            </a:extLst>
          </p:cNvPr>
          <p:cNvSpPr/>
          <p:nvPr/>
        </p:nvSpPr>
        <p:spPr>
          <a:xfrm>
            <a:off x="8372304" y="2915114"/>
            <a:ext cx="352661" cy="3981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14D38305-1042-4EDF-94BF-5299D159ED8E}"/>
              </a:ext>
            </a:extLst>
          </p:cNvPr>
          <p:cNvSpPr>
            <a:spLocks noGrp="1"/>
          </p:cNvSpPr>
          <p:nvPr>
            <p:ph type="sldNum" sz="quarter" idx="12"/>
          </p:nvPr>
        </p:nvSpPr>
        <p:spPr/>
        <p:txBody>
          <a:bodyPr/>
          <a:lstStyle/>
          <a:p>
            <a:fld id="{A4489FD0-501B-4C6F-9CB2-8996B7BF4EFE}" type="slidenum">
              <a:rPr lang="de-DE" smtClean="0"/>
              <a:t>4</a:t>
            </a:fld>
            <a:endParaRPr lang="de-DE"/>
          </a:p>
        </p:txBody>
      </p:sp>
      <p:sp>
        <p:nvSpPr>
          <p:cNvPr id="5" name="Arrow: Left 4">
            <a:extLst>
              <a:ext uri="{FF2B5EF4-FFF2-40B4-BE49-F238E27FC236}">
                <a16:creationId xmlns:a16="http://schemas.microsoft.com/office/drawing/2014/main" id="{5B57D403-194D-4D83-A55B-83DE3DA69A69}"/>
              </a:ext>
            </a:extLst>
          </p:cNvPr>
          <p:cNvSpPr/>
          <p:nvPr/>
        </p:nvSpPr>
        <p:spPr>
          <a:xfrm rot="16200000">
            <a:off x="593448" y="3067218"/>
            <a:ext cx="4665372" cy="737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Finite Element Analysis (FEA)</a:t>
            </a:r>
            <a:endParaRPr lang="en-IN" dirty="0"/>
          </a:p>
        </p:txBody>
      </p:sp>
      <p:sp>
        <p:nvSpPr>
          <p:cNvPr id="44" name="Arrow: Left 43">
            <a:extLst>
              <a:ext uri="{FF2B5EF4-FFF2-40B4-BE49-F238E27FC236}">
                <a16:creationId xmlns:a16="http://schemas.microsoft.com/office/drawing/2014/main" id="{E378E0BF-8818-4859-8C94-395E0462F048}"/>
              </a:ext>
            </a:extLst>
          </p:cNvPr>
          <p:cNvSpPr/>
          <p:nvPr/>
        </p:nvSpPr>
        <p:spPr>
          <a:xfrm rot="16200000">
            <a:off x="7973246" y="3084864"/>
            <a:ext cx="4665372" cy="7371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based Solution</a:t>
            </a:r>
            <a:endParaRPr lang="en-IN" dirty="0"/>
          </a:p>
        </p:txBody>
      </p:sp>
      <p:grpSp>
        <p:nvGrpSpPr>
          <p:cNvPr id="45" name="Group 44">
            <a:extLst>
              <a:ext uri="{FF2B5EF4-FFF2-40B4-BE49-F238E27FC236}">
                <a16:creationId xmlns:a16="http://schemas.microsoft.com/office/drawing/2014/main" id="{BD1FC2A8-BA93-4F19-8B6F-733912F4C5EF}"/>
              </a:ext>
            </a:extLst>
          </p:cNvPr>
          <p:cNvGrpSpPr/>
          <p:nvPr/>
        </p:nvGrpSpPr>
        <p:grpSpPr>
          <a:xfrm>
            <a:off x="-8509753" y="-1"/>
            <a:ext cx="9574094" cy="6858000"/>
            <a:chOff x="491575" y="0"/>
            <a:chExt cx="9574094" cy="6858000"/>
          </a:xfrm>
        </p:grpSpPr>
        <p:sp>
          <p:nvSpPr>
            <p:cNvPr id="46" name="Rectangle 45">
              <a:extLst>
                <a:ext uri="{FF2B5EF4-FFF2-40B4-BE49-F238E27FC236}">
                  <a16:creationId xmlns:a16="http://schemas.microsoft.com/office/drawing/2014/main" id="{744B3ECB-EB44-414B-981B-E6E1B2DA3DB3}"/>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8C2F7FE-3A8D-4D4C-98B4-8C99658B704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F3DAA670-D38A-4377-BC1E-74BB9E78666E}"/>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9" name="Group 48">
            <a:extLst>
              <a:ext uri="{FF2B5EF4-FFF2-40B4-BE49-F238E27FC236}">
                <a16:creationId xmlns:a16="http://schemas.microsoft.com/office/drawing/2014/main" id="{C2826E73-E698-4B53-B5F9-52F9CA048AF0}"/>
              </a:ext>
            </a:extLst>
          </p:cNvPr>
          <p:cNvGrpSpPr/>
          <p:nvPr/>
        </p:nvGrpSpPr>
        <p:grpSpPr>
          <a:xfrm>
            <a:off x="-9025178" y="0"/>
            <a:ext cx="9574094" cy="6858000"/>
            <a:chOff x="491575" y="0"/>
            <a:chExt cx="9574094" cy="6858000"/>
          </a:xfrm>
        </p:grpSpPr>
        <p:sp>
          <p:nvSpPr>
            <p:cNvPr id="50" name="Rectangle 49">
              <a:extLst>
                <a:ext uri="{FF2B5EF4-FFF2-40B4-BE49-F238E27FC236}">
                  <a16:creationId xmlns:a16="http://schemas.microsoft.com/office/drawing/2014/main" id="{DFEBE985-8C26-49C6-842F-F74071D3350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EB18FB2-7302-416E-8653-A3227907A32E}"/>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B2C83B90-E80C-4672-AA3B-B9BF577DBECC}"/>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5289126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75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1" presetClass="entr" presetSubtype="0" fill="hold" grpId="0" nodeType="withEffect">
                                  <p:stCondLst>
                                    <p:cond delay="0"/>
                                  </p:stCondLst>
                                  <p:childTnLst>
                                    <p:set>
                                      <p:cBhvr>
                                        <p:cTn id="15" dur="1" fill="hold">
                                          <p:stCondLst>
                                            <p:cond delay="249"/>
                                          </p:stCondLst>
                                        </p:cTn>
                                        <p:tgtEl>
                                          <p:spTgt spid="6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249"/>
                                          </p:stCondLst>
                                        </p:cTn>
                                        <p:tgtEl>
                                          <p:spTgt spid="6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750"/>
                                        <p:tgtEl>
                                          <p:spTgt spid="64"/>
                                        </p:tgtEl>
                                      </p:cBhvr>
                                    </p:animEffect>
                                  </p:childTnLst>
                                </p:cTn>
                              </p:par>
                              <p:par>
                                <p:cTn id="23" presetID="1" presetClass="entr" presetSubtype="0" fill="hold" grpId="0" nodeType="withEffect">
                                  <p:stCondLst>
                                    <p:cond delay="0"/>
                                  </p:stCondLst>
                                  <p:childTnLst>
                                    <p:set>
                                      <p:cBhvr>
                                        <p:cTn id="24" dur="1" fill="hold">
                                          <p:stCondLst>
                                            <p:cond delay="249"/>
                                          </p:stCondLst>
                                        </p:cTn>
                                        <p:tgtEl>
                                          <p:spTgt spid="7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25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750"/>
                                        <p:tgtEl>
                                          <p:spTgt spid="66"/>
                                        </p:tgtEl>
                                      </p:cBhvr>
                                    </p:animEffect>
                                  </p:childTnLst>
                                </p:cTn>
                              </p:par>
                              <p:par>
                                <p:cTn id="30" presetID="1" presetClass="entr" presetSubtype="0" fill="hold" grpId="0" nodeType="withEffect">
                                  <p:stCondLst>
                                    <p:cond delay="0"/>
                                  </p:stCondLst>
                                  <p:childTnLst>
                                    <p:set>
                                      <p:cBhvr>
                                        <p:cTn id="31" dur="1" fill="hold">
                                          <p:stCondLst>
                                            <p:cond delay="249"/>
                                          </p:stCondLst>
                                        </p:cTn>
                                        <p:tgtEl>
                                          <p:spTgt spid="7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750"/>
                                        <p:tgtEl>
                                          <p:spTgt spid="67"/>
                                        </p:tgtEl>
                                      </p:cBhvr>
                                    </p:animEffect>
                                  </p:childTnLst>
                                </p:cTn>
                              </p:par>
                              <p:par>
                                <p:cTn id="37" presetID="1" presetClass="entr" presetSubtype="0" fill="hold" grpId="0" nodeType="withEffect">
                                  <p:stCondLst>
                                    <p:cond delay="0"/>
                                  </p:stCondLst>
                                  <p:childTnLst>
                                    <p:set>
                                      <p:cBhvr>
                                        <p:cTn id="38" dur="1" fill="hold">
                                          <p:stCondLst>
                                            <p:cond delay="249"/>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fade">
                                      <p:cBhvr>
                                        <p:cTn id="43" dur="75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ppt_x"/>
                                          </p:val>
                                        </p:tav>
                                        <p:tav tm="100000">
                                          <p:val>
                                            <p:strVal val="#ppt_x"/>
                                          </p:val>
                                        </p:tav>
                                      </p:tavLst>
                                    </p:anim>
                                    <p:anim calcmode="lin" valueType="num">
                                      <p:cBhvr additive="base">
                                        <p:cTn id="49" dur="500" fill="hold"/>
                                        <p:tgtEl>
                                          <p:spTgt spid="44"/>
                                        </p:tgtEl>
                                        <p:attrNameLst>
                                          <p:attrName>ppt_y</p:attrName>
                                        </p:attrNameLst>
                                      </p:cBhvr>
                                      <p:tavLst>
                                        <p:tav tm="0">
                                          <p:val>
                                            <p:strVal val="1+#ppt_h/2"/>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249"/>
                                          </p:stCondLst>
                                        </p:cTn>
                                        <p:tgtEl>
                                          <p:spTgt spid="6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 presetClass="entr" presetSubtype="0" fill="hold" grpId="0" nodeType="withEffect">
                                  <p:stCondLst>
                                    <p:cond delay="200"/>
                                  </p:stCondLst>
                                  <p:childTnLst>
                                    <p:set>
                                      <p:cBhvr>
                                        <p:cTn id="60" dur="1" fill="hold">
                                          <p:stCondLst>
                                            <p:cond delay="249"/>
                                          </p:stCondLst>
                                        </p:cTn>
                                        <p:tgtEl>
                                          <p:spTgt spid="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750"/>
                                        <p:tgtEl>
                                          <p:spTgt spid="68"/>
                                        </p:tgtEl>
                                      </p:cBhvr>
                                    </p:animEffect>
                                  </p:childTnLst>
                                </p:cTn>
                              </p:par>
                              <p:par>
                                <p:cTn id="66" presetID="1" presetClass="entr" presetSubtype="0" fill="hold" grpId="0" nodeType="withEffect">
                                  <p:stCondLst>
                                    <p:cond delay="250"/>
                                  </p:stCondLst>
                                  <p:childTnLst>
                                    <p:set>
                                      <p:cBhvr>
                                        <p:cTn id="67" dur="1" fill="hold">
                                          <p:stCondLst>
                                            <p:cond delay="249"/>
                                          </p:stCondLst>
                                        </p:cTn>
                                        <p:tgtEl>
                                          <p:spTgt spid="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grpId="1" nodeType="clickEffect">
                                  <p:stCondLst>
                                    <p:cond delay="0"/>
                                  </p:stCondLst>
                                  <p:childTnLst>
                                    <p:animEffect transition="out" filter="fade">
                                      <p:cBhvr>
                                        <p:cTn id="71" dur="500" tmFilter="0, 0; .2, .5; .8, .5; 1, 0"/>
                                        <p:tgtEl>
                                          <p:spTgt spid="69"/>
                                        </p:tgtEl>
                                      </p:cBhvr>
                                    </p:animEffect>
                                    <p:animScale>
                                      <p:cBhvr>
                                        <p:cTn id="72" dur="250" autoRev="1" fill="hold"/>
                                        <p:tgtEl>
                                          <p:spTgt spid="6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69" grpId="1" animBg="1"/>
      <p:bldP spid="70" grpId="0" animBg="1"/>
      <p:bldP spid="71" grpId="0" animBg="1"/>
      <p:bldP spid="72" grpId="0" animBg="1"/>
      <p:bldP spid="73" grpId="0" animBg="1"/>
      <p:bldP spid="74" grpId="0" animBg="1"/>
      <p:bldP spid="75" grpId="0" animBg="1"/>
      <p:bldP spid="5"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C7576A9B-4AA4-48FA-BD02-6A029CCB997E}"/>
              </a:ext>
            </a:extLst>
          </p:cNvPr>
          <p:cNvSpPr/>
          <p:nvPr/>
        </p:nvSpPr>
        <p:spPr>
          <a:xfrm>
            <a:off x="2545297" y="2401302"/>
            <a:ext cx="1301814" cy="1301814"/>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a:t>
            </a:r>
          </a:p>
          <a:p>
            <a:pPr algn="ctr"/>
            <a:r>
              <a:rPr lang="en-IN" dirty="0"/>
              <a:t>Shape </a:t>
            </a:r>
          </a:p>
        </p:txBody>
      </p:sp>
      <p:sp>
        <p:nvSpPr>
          <p:cNvPr id="51" name="Flowchart: Connector 50">
            <a:extLst>
              <a:ext uri="{FF2B5EF4-FFF2-40B4-BE49-F238E27FC236}">
                <a16:creationId xmlns:a16="http://schemas.microsoft.com/office/drawing/2014/main" id="{C33BD3A5-F7A1-4502-964D-3F9115DEA780}"/>
              </a:ext>
            </a:extLst>
          </p:cNvPr>
          <p:cNvSpPr/>
          <p:nvPr/>
        </p:nvSpPr>
        <p:spPr>
          <a:xfrm>
            <a:off x="4410946" y="2359206"/>
            <a:ext cx="1418866" cy="1418866"/>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Encoded Shape</a:t>
            </a:r>
          </a:p>
        </p:txBody>
      </p:sp>
      <p:sp>
        <p:nvSpPr>
          <p:cNvPr id="52" name="Rectangle: Rounded Corners 51">
            <a:extLst>
              <a:ext uri="{FF2B5EF4-FFF2-40B4-BE49-F238E27FC236}">
                <a16:creationId xmlns:a16="http://schemas.microsoft.com/office/drawing/2014/main" id="{3BFD8E13-262F-44ED-BA7E-42AB35F1CE85}"/>
              </a:ext>
            </a:extLst>
          </p:cNvPr>
          <p:cNvSpPr/>
          <p:nvPr/>
        </p:nvSpPr>
        <p:spPr>
          <a:xfrm>
            <a:off x="3308153" y="673042"/>
            <a:ext cx="1682344" cy="120015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Shape Encoding</a:t>
            </a:r>
          </a:p>
        </p:txBody>
      </p:sp>
      <p:sp>
        <p:nvSpPr>
          <p:cNvPr id="53" name="Arrow: Right 52">
            <a:extLst>
              <a:ext uri="{FF2B5EF4-FFF2-40B4-BE49-F238E27FC236}">
                <a16:creationId xmlns:a16="http://schemas.microsoft.com/office/drawing/2014/main" id="{D79C6B3A-720C-4C51-A896-2BA21E554BE8}"/>
              </a:ext>
            </a:extLst>
          </p:cNvPr>
          <p:cNvSpPr/>
          <p:nvPr/>
        </p:nvSpPr>
        <p:spPr>
          <a:xfrm>
            <a:off x="5908964" y="2856947"/>
            <a:ext cx="428963"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468E4D50-32B7-4336-8807-CD42C66F24F0}"/>
              </a:ext>
            </a:extLst>
          </p:cNvPr>
          <p:cNvSpPr/>
          <p:nvPr/>
        </p:nvSpPr>
        <p:spPr>
          <a:xfrm>
            <a:off x="6389076" y="2359206"/>
            <a:ext cx="1418866" cy="1418866"/>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Encoded Stress</a:t>
            </a:r>
          </a:p>
        </p:txBody>
      </p:sp>
      <p:sp>
        <p:nvSpPr>
          <p:cNvPr id="55" name="Flowchart: Connector 54">
            <a:extLst>
              <a:ext uri="{FF2B5EF4-FFF2-40B4-BE49-F238E27FC236}">
                <a16:creationId xmlns:a16="http://schemas.microsoft.com/office/drawing/2014/main" id="{4540C701-C81B-4FA0-BDE1-F74C655B32D7}"/>
              </a:ext>
            </a:extLst>
          </p:cNvPr>
          <p:cNvSpPr/>
          <p:nvPr/>
        </p:nvSpPr>
        <p:spPr>
          <a:xfrm>
            <a:off x="8374043" y="2417731"/>
            <a:ext cx="1301814" cy="1301814"/>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p>
          <a:p>
            <a:pPr algn="ctr"/>
            <a:r>
              <a:rPr lang="en-IN" dirty="0"/>
              <a:t>Stress</a:t>
            </a:r>
          </a:p>
        </p:txBody>
      </p:sp>
      <p:sp>
        <p:nvSpPr>
          <p:cNvPr id="56" name="Rectangle: Rounded Corners 55">
            <a:extLst>
              <a:ext uri="{FF2B5EF4-FFF2-40B4-BE49-F238E27FC236}">
                <a16:creationId xmlns:a16="http://schemas.microsoft.com/office/drawing/2014/main" id="{F40FC0A2-5341-4547-A056-B1E28FBC5D3D}"/>
              </a:ext>
            </a:extLst>
          </p:cNvPr>
          <p:cNvSpPr/>
          <p:nvPr/>
        </p:nvSpPr>
        <p:spPr>
          <a:xfrm>
            <a:off x="5243794" y="5020288"/>
            <a:ext cx="1682344" cy="120015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Non – Linear Mapping</a:t>
            </a:r>
          </a:p>
        </p:txBody>
      </p:sp>
      <p:sp>
        <p:nvSpPr>
          <p:cNvPr id="57" name="Rectangle: Rounded Corners 56">
            <a:extLst>
              <a:ext uri="{FF2B5EF4-FFF2-40B4-BE49-F238E27FC236}">
                <a16:creationId xmlns:a16="http://schemas.microsoft.com/office/drawing/2014/main" id="{782E34AF-17A0-4CE0-88A8-9E3AD3B536DB}"/>
              </a:ext>
            </a:extLst>
          </p:cNvPr>
          <p:cNvSpPr/>
          <p:nvPr/>
        </p:nvSpPr>
        <p:spPr>
          <a:xfrm>
            <a:off x="7274603" y="617505"/>
            <a:ext cx="1682344" cy="120015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Stress decoding</a:t>
            </a:r>
          </a:p>
        </p:txBody>
      </p:sp>
      <p:sp>
        <p:nvSpPr>
          <p:cNvPr id="58" name="Arrow: Right 57">
            <a:extLst>
              <a:ext uri="{FF2B5EF4-FFF2-40B4-BE49-F238E27FC236}">
                <a16:creationId xmlns:a16="http://schemas.microsoft.com/office/drawing/2014/main" id="{DE7EBD35-9B75-466A-B94A-9CEBDF3AA722}"/>
              </a:ext>
            </a:extLst>
          </p:cNvPr>
          <p:cNvSpPr/>
          <p:nvPr/>
        </p:nvSpPr>
        <p:spPr>
          <a:xfrm>
            <a:off x="3934844" y="2856947"/>
            <a:ext cx="428963"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Arrow: Right 58">
            <a:extLst>
              <a:ext uri="{FF2B5EF4-FFF2-40B4-BE49-F238E27FC236}">
                <a16:creationId xmlns:a16="http://schemas.microsoft.com/office/drawing/2014/main" id="{C807A10C-A8CE-4161-BAA0-C02FE4B384FE}"/>
              </a:ext>
            </a:extLst>
          </p:cNvPr>
          <p:cNvSpPr/>
          <p:nvPr/>
        </p:nvSpPr>
        <p:spPr>
          <a:xfrm>
            <a:off x="7901294" y="2873376"/>
            <a:ext cx="428963"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Up 59">
            <a:extLst>
              <a:ext uri="{FF2B5EF4-FFF2-40B4-BE49-F238E27FC236}">
                <a16:creationId xmlns:a16="http://schemas.microsoft.com/office/drawing/2014/main" id="{5B44783F-A8DE-43E7-B300-5F9B8FDE48B7}"/>
              </a:ext>
            </a:extLst>
          </p:cNvPr>
          <p:cNvSpPr/>
          <p:nvPr/>
        </p:nvSpPr>
        <p:spPr>
          <a:xfrm>
            <a:off x="5993277" y="3247472"/>
            <a:ext cx="177935" cy="17563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Arrow: Down 60">
            <a:extLst>
              <a:ext uri="{FF2B5EF4-FFF2-40B4-BE49-F238E27FC236}">
                <a16:creationId xmlns:a16="http://schemas.microsoft.com/office/drawing/2014/main" id="{9A0984F0-47A0-4321-B053-3D087CE0FC16}"/>
              </a:ext>
            </a:extLst>
          </p:cNvPr>
          <p:cNvSpPr/>
          <p:nvPr/>
        </p:nvSpPr>
        <p:spPr>
          <a:xfrm>
            <a:off x="4026627" y="1873192"/>
            <a:ext cx="132834" cy="983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Down 61">
            <a:extLst>
              <a:ext uri="{FF2B5EF4-FFF2-40B4-BE49-F238E27FC236}">
                <a16:creationId xmlns:a16="http://schemas.microsoft.com/office/drawing/2014/main" id="{60C72501-84BE-44E4-894D-E9E7819CF642}"/>
              </a:ext>
            </a:extLst>
          </p:cNvPr>
          <p:cNvSpPr/>
          <p:nvPr/>
        </p:nvSpPr>
        <p:spPr>
          <a:xfrm>
            <a:off x="8019843" y="1817655"/>
            <a:ext cx="132834" cy="983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A66E2F38-8386-433F-88AB-683BD7748F6F}"/>
              </a:ext>
            </a:extLst>
          </p:cNvPr>
          <p:cNvSpPr>
            <a:spLocks noGrp="1"/>
          </p:cNvSpPr>
          <p:nvPr>
            <p:ph type="sldNum" sz="quarter" idx="12"/>
          </p:nvPr>
        </p:nvSpPr>
        <p:spPr/>
        <p:txBody>
          <a:bodyPr/>
          <a:lstStyle/>
          <a:p>
            <a:fld id="{A4489FD0-501B-4C6F-9CB2-8996B7BF4EFE}" type="slidenum">
              <a:rPr lang="de-DE" smtClean="0"/>
              <a:t>5</a:t>
            </a:fld>
            <a:endParaRPr lang="de-DE"/>
          </a:p>
        </p:txBody>
      </p:sp>
      <p:grpSp>
        <p:nvGrpSpPr>
          <p:cNvPr id="40" name="Group 39">
            <a:extLst>
              <a:ext uri="{FF2B5EF4-FFF2-40B4-BE49-F238E27FC236}">
                <a16:creationId xmlns:a16="http://schemas.microsoft.com/office/drawing/2014/main" id="{BA806F65-FDE2-4BB0-AD3D-F3F2D5B99586}"/>
              </a:ext>
            </a:extLst>
          </p:cNvPr>
          <p:cNvGrpSpPr/>
          <p:nvPr/>
        </p:nvGrpSpPr>
        <p:grpSpPr>
          <a:xfrm>
            <a:off x="-8509753" y="-1"/>
            <a:ext cx="9574094" cy="6858000"/>
            <a:chOff x="491575" y="0"/>
            <a:chExt cx="9574094" cy="6858000"/>
          </a:xfrm>
        </p:grpSpPr>
        <p:sp>
          <p:nvSpPr>
            <p:cNvPr id="41" name="Rectangle 40">
              <a:extLst>
                <a:ext uri="{FF2B5EF4-FFF2-40B4-BE49-F238E27FC236}">
                  <a16:creationId xmlns:a16="http://schemas.microsoft.com/office/drawing/2014/main" id="{3BE8C6A7-E0DF-4C32-91A9-9B470B8801E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98DF42F-B2AC-46D3-A9C1-8F025E66C857}"/>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B1684696-738B-4F06-91FF-35EF250B4965}"/>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4" name="Group 43">
            <a:extLst>
              <a:ext uri="{FF2B5EF4-FFF2-40B4-BE49-F238E27FC236}">
                <a16:creationId xmlns:a16="http://schemas.microsoft.com/office/drawing/2014/main" id="{7E87E88E-CD53-4745-B917-96D2D624F92D}"/>
              </a:ext>
            </a:extLst>
          </p:cNvPr>
          <p:cNvGrpSpPr/>
          <p:nvPr/>
        </p:nvGrpSpPr>
        <p:grpSpPr>
          <a:xfrm>
            <a:off x="-9025178" y="0"/>
            <a:ext cx="9574094" cy="6858000"/>
            <a:chOff x="491575" y="0"/>
            <a:chExt cx="9574094" cy="6858000"/>
          </a:xfrm>
        </p:grpSpPr>
        <p:sp>
          <p:nvSpPr>
            <p:cNvPr id="45" name="Rectangle 44">
              <a:extLst>
                <a:ext uri="{FF2B5EF4-FFF2-40B4-BE49-F238E27FC236}">
                  <a16:creationId xmlns:a16="http://schemas.microsoft.com/office/drawing/2014/main" id="{DDC2F7ED-E4EE-4D83-83EA-31835D55FDA2}"/>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FAA2C3A-7146-408A-A19F-3D639C1239D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6D386391-9002-4A0A-AAAB-81CF420B77EA}"/>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12343978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250"/>
                                  </p:stCondLst>
                                  <p:childTnLst>
                                    <p:set>
                                      <p:cBhvr>
                                        <p:cTn id="6" dur="1" fill="hold">
                                          <p:stCondLst>
                                            <p:cond delay="0"/>
                                          </p:stCondLst>
                                        </p:cTn>
                                        <p:tgtEl>
                                          <p:spTgt spid="50"/>
                                        </p:tgtEl>
                                        <p:attrNameLst>
                                          <p:attrName>style.visibility</p:attrName>
                                        </p:attrNameLst>
                                      </p:cBhvr>
                                      <p:to>
                                        <p:strVal val="visible"/>
                                      </p:to>
                                    </p:set>
                                    <p:anim calcmode="lin" valueType="num">
                                      <p:cBhvr>
                                        <p:cTn id="7" dur="750" fill="hold"/>
                                        <p:tgtEl>
                                          <p:spTgt spid="50"/>
                                        </p:tgtEl>
                                        <p:attrNameLst>
                                          <p:attrName>ppt_w</p:attrName>
                                        </p:attrNameLst>
                                      </p:cBhvr>
                                      <p:tavLst>
                                        <p:tav tm="0">
                                          <p:val>
                                            <p:fltVal val="0"/>
                                          </p:val>
                                        </p:tav>
                                        <p:tav tm="100000">
                                          <p:val>
                                            <p:strVal val="#ppt_w"/>
                                          </p:val>
                                        </p:tav>
                                      </p:tavLst>
                                    </p:anim>
                                    <p:anim calcmode="lin" valueType="num">
                                      <p:cBhvr>
                                        <p:cTn id="8" dur="750" fill="hold"/>
                                        <p:tgtEl>
                                          <p:spTgt spid="50"/>
                                        </p:tgtEl>
                                        <p:attrNameLst>
                                          <p:attrName>ppt_h</p:attrName>
                                        </p:attrNameLst>
                                      </p:cBhvr>
                                      <p:tavLst>
                                        <p:tav tm="0">
                                          <p:val>
                                            <p:fltVal val="0"/>
                                          </p:val>
                                        </p:tav>
                                        <p:tav tm="100000">
                                          <p:val>
                                            <p:strVal val="#ppt_h"/>
                                          </p:val>
                                        </p:tav>
                                      </p:tavLst>
                                    </p:anim>
                                    <p:animEffect transition="in" filter="fade">
                                      <p:cBhvr>
                                        <p:cTn id="9" dur="750"/>
                                        <p:tgtEl>
                                          <p:spTgt spid="50"/>
                                        </p:tgtEl>
                                      </p:cBhvr>
                                    </p:animEffect>
                                  </p:childTnLst>
                                </p:cTn>
                              </p:par>
                              <p:par>
                                <p:cTn id="10" presetID="1" presetClass="entr" presetSubtype="0" fill="hold" grpId="0" nodeType="withEffect">
                                  <p:stCondLst>
                                    <p:cond delay="500"/>
                                  </p:stCondLst>
                                  <p:childTnLst>
                                    <p:set>
                                      <p:cBhvr>
                                        <p:cTn id="11" dur="1" fill="hold">
                                          <p:stCondLst>
                                            <p:cond delay="249"/>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25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750" fill="hold"/>
                                        <p:tgtEl>
                                          <p:spTgt spid="52"/>
                                        </p:tgtEl>
                                        <p:attrNameLst>
                                          <p:attrName>ppt_x</p:attrName>
                                        </p:attrNameLst>
                                      </p:cBhvr>
                                      <p:tavLst>
                                        <p:tav tm="0">
                                          <p:val>
                                            <p:strVal val="#ppt_x"/>
                                          </p:val>
                                        </p:tav>
                                        <p:tav tm="100000">
                                          <p:val>
                                            <p:strVal val="#ppt_x"/>
                                          </p:val>
                                        </p:tav>
                                      </p:tavLst>
                                    </p:anim>
                                    <p:anim calcmode="lin" valueType="num">
                                      <p:cBhvr additive="base">
                                        <p:cTn id="17" dur="750" fill="hold"/>
                                        <p:tgtEl>
                                          <p:spTgt spid="52"/>
                                        </p:tgtEl>
                                        <p:attrNameLst>
                                          <p:attrName>ppt_y</p:attrName>
                                        </p:attrNameLst>
                                      </p:cBhvr>
                                      <p:tavLst>
                                        <p:tav tm="0">
                                          <p:val>
                                            <p:strVal val="1+#ppt_h/2"/>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anim calcmode="lin" valueType="num">
                                      <p:cBhvr>
                                        <p:cTn id="21" dur="500" fill="hold"/>
                                        <p:tgtEl>
                                          <p:spTgt spid="61"/>
                                        </p:tgtEl>
                                        <p:attrNameLst>
                                          <p:attrName>ppt_x</p:attrName>
                                        </p:attrNameLst>
                                      </p:cBhvr>
                                      <p:tavLst>
                                        <p:tav tm="0">
                                          <p:val>
                                            <p:strVal val="#ppt_x"/>
                                          </p:val>
                                        </p:tav>
                                        <p:tav tm="100000">
                                          <p:val>
                                            <p:strVal val="#ppt_x"/>
                                          </p:val>
                                        </p:tav>
                                      </p:tavLst>
                                    </p:anim>
                                    <p:anim calcmode="lin" valueType="num">
                                      <p:cBhvr>
                                        <p:cTn id="22" dur="5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250"/>
                                  </p:stCondLst>
                                  <p:childTnLst>
                                    <p:set>
                                      <p:cBhvr>
                                        <p:cTn id="26" dur="1" fill="hold">
                                          <p:stCondLst>
                                            <p:cond delay="0"/>
                                          </p:stCondLst>
                                        </p:cTn>
                                        <p:tgtEl>
                                          <p:spTgt spid="51"/>
                                        </p:tgtEl>
                                        <p:attrNameLst>
                                          <p:attrName>style.visibility</p:attrName>
                                        </p:attrNameLst>
                                      </p:cBhvr>
                                      <p:to>
                                        <p:strVal val="visible"/>
                                      </p:to>
                                    </p:set>
                                    <p:anim calcmode="lin" valueType="num">
                                      <p:cBhvr>
                                        <p:cTn id="27" dur="750" fill="hold"/>
                                        <p:tgtEl>
                                          <p:spTgt spid="51"/>
                                        </p:tgtEl>
                                        <p:attrNameLst>
                                          <p:attrName>ppt_w</p:attrName>
                                        </p:attrNameLst>
                                      </p:cBhvr>
                                      <p:tavLst>
                                        <p:tav tm="0">
                                          <p:val>
                                            <p:fltVal val="0"/>
                                          </p:val>
                                        </p:tav>
                                        <p:tav tm="100000">
                                          <p:val>
                                            <p:strVal val="#ppt_w"/>
                                          </p:val>
                                        </p:tav>
                                      </p:tavLst>
                                    </p:anim>
                                    <p:anim calcmode="lin" valueType="num">
                                      <p:cBhvr>
                                        <p:cTn id="28" dur="750" fill="hold"/>
                                        <p:tgtEl>
                                          <p:spTgt spid="51"/>
                                        </p:tgtEl>
                                        <p:attrNameLst>
                                          <p:attrName>ppt_h</p:attrName>
                                        </p:attrNameLst>
                                      </p:cBhvr>
                                      <p:tavLst>
                                        <p:tav tm="0">
                                          <p:val>
                                            <p:fltVal val="0"/>
                                          </p:val>
                                        </p:tav>
                                        <p:tav tm="100000">
                                          <p:val>
                                            <p:strVal val="#ppt_h"/>
                                          </p:val>
                                        </p:tav>
                                      </p:tavLst>
                                    </p:anim>
                                    <p:animEffect transition="in" filter="fade">
                                      <p:cBhvr>
                                        <p:cTn id="29" dur="750"/>
                                        <p:tgtEl>
                                          <p:spTgt spid="51"/>
                                        </p:tgtEl>
                                      </p:cBhvr>
                                    </p:animEffect>
                                  </p:childTnLst>
                                </p:cTn>
                              </p:par>
                              <p:par>
                                <p:cTn id="30" presetID="1" presetClass="entr" presetSubtype="0" fill="hold" grpId="0" nodeType="withEffect">
                                  <p:stCondLst>
                                    <p:cond delay="500"/>
                                  </p:stCondLst>
                                  <p:childTnLst>
                                    <p:set>
                                      <p:cBhvr>
                                        <p:cTn id="31" dur="1" fill="hold">
                                          <p:stCondLst>
                                            <p:cond delay="249"/>
                                          </p:stCondLst>
                                        </p:cTn>
                                        <p:tgtEl>
                                          <p:spTgt spid="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25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750" fill="hold"/>
                                        <p:tgtEl>
                                          <p:spTgt spid="56"/>
                                        </p:tgtEl>
                                        <p:attrNameLst>
                                          <p:attrName>ppt_x</p:attrName>
                                        </p:attrNameLst>
                                      </p:cBhvr>
                                      <p:tavLst>
                                        <p:tav tm="0">
                                          <p:val>
                                            <p:strVal val="#ppt_x"/>
                                          </p:val>
                                        </p:tav>
                                        <p:tav tm="100000">
                                          <p:val>
                                            <p:strVal val="#ppt_x"/>
                                          </p:val>
                                        </p:tav>
                                      </p:tavLst>
                                    </p:anim>
                                    <p:anim calcmode="lin" valueType="num">
                                      <p:cBhvr additive="base">
                                        <p:cTn id="37" dur="750" fill="hold"/>
                                        <p:tgtEl>
                                          <p:spTgt spid="56"/>
                                        </p:tgtEl>
                                        <p:attrNameLst>
                                          <p:attrName>ppt_y</p:attrName>
                                        </p:attrNameLst>
                                      </p:cBhvr>
                                      <p:tavLst>
                                        <p:tav tm="0">
                                          <p:val>
                                            <p:strVal val="1+#ppt_h/2"/>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anim calcmode="lin" valueType="num">
                                      <p:cBhvr>
                                        <p:cTn id="41" dur="500" fill="hold"/>
                                        <p:tgtEl>
                                          <p:spTgt spid="60"/>
                                        </p:tgtEl>
                                        <p:attrNameLst>
                                          <p:attrName>ppt_x</p:attrName>
                                        </p:attrNameLst>
                                      </p:cBhvr>
                                      <p:tavLst>
                                        <p:tav tm="0">
                                          <p:val>
                                            <p:strVal val="#ppt_x"/>
                                          </p:val>
                                        </p:tav>
                                        <p:tav tm="100000">
                                          <p:val>
                                            <p:strVal val="#ppt_x"/>
                                          </p:val>
                                        </p:tav>
                                      </p:tavLst>
                                    </p:anim>
                                    <p:anim calcmode="lin" valueType="num">
                                      <p:cBhvr>
                                        <p:cTn id="42"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250"/>
                                  </p:stCondLst>
                                  <p:childTnLst>
                                    <p:set>
                                      <p:cBhvr>
                                        <p:cTn id="46" dur="1" fill="hold">
                                          <p:stCondLst>
                                            <p:cond delay="0"/>
                                          </p:stCondLst>
                                        </p:cTn>
                                        <p:tgtEl>
                                          <p:spTgt spid="54"/>
                                        </p:tgtEl>
                                        <p:attrNameLst>
                                          <p:attrName>style.visibility</p:attrName>
                                        </p:attrNameLst>
                                      </p:cBhvr>
                                      <p:to>
                                        <p:strVal val="visible"/>
                                      </p:to>
                                    </p:set>
                                    <p:anim calcmode="lin" valueType="num">
                                      <p:cBhvr>
                                        <p:cTn id="47" dur="750" fill="hold"/>
                                        <p:tgtEl>
                                          <p:spTgt spid="54"/>
                                        </p:tgtEl>
                                        <p:attrNameLst>
                                          <p:attrName>ppt_w</p:attrName>
                                        </p:attrNameLst>
                                      </p:cBhvr>
                                      <p:tavLst>
                                        <p:tav tm="0">
                                          <p:val>
                                            <p:fltVal val="0"/>
                                          </p:val>
                                        </p:tav>
                                        <p:tav tm="100000">
                                          <p:val>
                                            <p:strVal val="#ppt_w"/>
                                          </p:val>
                                        </p:tav>
                                      </p:tavLst>
                                    </p:anim>
                                    <p:anim calcmode="lin" valueType="num">
                                      <p:cBhvr>
                                        <p:cTn id="48" dur="750" fill="hold"/>
                                        <p:tgtEl>
                                          <p:spTgt spid="54"/>
                                        </p:tgtEl>
                                        <p:attrNameLst>
                                          <p:attrName>ppt_h</p:attrName>
                                        </p:attrNameLst>
                                      </p:cBhvr>
                                      <p:tavLst>
                                        <p:tav tm="0">
                                          <p:val>
                                            <p:fltVal val="0"/>
                                          </p:val>
                                        </p:tav>
                                        <p:tav tm="100000">
                                          <p:val>
                                            <p:strVal val="#ppt_h"/>
                                          </p:val>
                                        </p:tav>
                                      </p:tavLst>
                                    </p:anim>
                                    <p:animEffect transition="in" filter="fade">
                                      <p:cBhvr>
                                        <p:cTn id="49" dur="750"/>
                                        <p:tgtEl>
                                          <p:spTgt spid="54"/>
                                        </p:tgtEl>
                                      </p:cBhvr>
                                    </p:animEffect>
                                  </p:childTnLst>
                                </p:cTn>
                              </p:par>
                              <p:par>
                                <p:cTn id="50" presetID="1" presetClass="entr" presetSubtype="0" fill="hold" grpId="0" nodeType="withEffect">
                                  <p:stCondLst>
                                    <p:cond delay="500"/>
                                  </p:stCondLst>
                                  <p:childTnLst>
                                    <p:set>
                                      <p:cBhvr>
                                        <p:cTn id="51" dur="1" fill="hold">
                                          <p:stCondLst>
                                            <p:cond delay="249"/>
                                          </p:stCondLst>
                                        </p:cTn>
                                        <p:tgtEl>
                                          <p:spTgt spid="5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250"/>
                                  </p:stCondLst>
                                  <p:childTnLst>
                                    <p:set>
                                      <p:cBhvr>
                                        <p:cTn id="55" dur="1" fill="hold">
                                          <p:stCondLst>
                                            <p:cond delay="0"/>
                                          </p:stCondLst>
                                        </p:cTn>
                                        <p:tgtEl>
                                          <p:spTgt spid="57"/>
                                        </p:tgtEl>
                                        <p:attrNameLst>
                                          <p:attrName>style.visibility</p:attrName>
                                        </p:attrNameLst>
                                      </p:cBhvr>
                                      <p:to>
                                        <p:strVal val="visible"/>
                                      </p:to>
                                    </p:set>
                                    <p:anim calcmode="lin" valueType="num">
                                      <p:cBhvr additive="base">
                                        <p:cTn id="56" dur="750" fill="hold"/>
                                        <p:tgtEl>
                                          <p:spTgt spid="57"/>
                                        </p:tgtEl>
                                        <p:attrNameLst>
                                          <p:attrName>ppt_x</p:attrName>
                                        </p:attrNameLst>
                                      </p:cBhvr>
                                      <p:tavLst>
                                        <p:tav tm="0">
                                          <p:val>
                                            <p:strVal val="#ppt_x"/>
                                          </p:val>
                                        </p:tav>
                                        <p:tav tm="100000">
                                          <p:val>
                                            <p:strVal val="#ppt_x"/>
                                          </p:val>
                                        </p:tav>
                                      </p:tavLst>
                                    </p:anim>
                                    <p:anim calcmode="lin" valueType="num">
                                      <p:cBhvr additive="base">
                                        <p:cTn id="57" dur="750" fill="hold"/>
                                        <p:tgtEl>
                                          <p:spTgt spid="57"/>
                                        </p:tgtEl>
                                        <p:attrNameLst>
                                          <p:attrName>ppt_y</p:attrName>
                                        </p:attrNameLst>
                                      </p:cBhvr>
                                      <p:tavLst>
                                        <p:tav tm="0">
                                          <p:val>
                                            <p:strVal val="1+#ppt_h/2"/>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anim calcmode="lin" valueType="num">
                                      <p:cBhvr>
                                        <p:cTn id="61" dur="500" fill="hold"/>
                                        <p:tgtEl>
                                          <p:spTgt spid="62"/>
                                        </p:tgtEl>
                                        <p:attrNameLst>
                                          <p:attrName>ppt_x</p:attrName>
                                        </p:attrNameLst>
                                      </p:cBhvr>
                                      <p:tavLst>
                                        <p:tav tm="0">
                                          <p:val>
                                            <p:strVal val="#ppt_x"/>
                                          </p:val>
                                        </p:tav>
                                        <p:tav tm="100000">
                                          <p:val>
                                            <p:strVal val="#ppt_x"/>
                                          </p:val>
                                        </p:tav>
                                      </p:tavLst>
                                    </p:anim>
                                    <p:anim calcmode="lin" valueType="num">
                                      <p:cBhvr>
                                        <p:cTn id="62"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250"/>
                                  </p:stCondLst>
                                  <p:childTnLst>
                                    <p:set>
                                      <p:cBhvr>
                                        <p:cTn id="66" dur="1" fill="hold">
                                          <p:stCondLst>
                                            <p:cond delay="0"/>
                                          </p:stCondLst>
                                        </p:cTn>
                                        <p:tgtEl>
                                          <p:spTgt spid="55"/>
                                        </p:tgtEl>
                                        <p:attrNameLst>
                                          <p:attrName>style.visibility</p:attrName>
                                        </p:attrNameLst>
                                      </p:cBhvr>
                                      <p:to>
                                        <p:strVal val="visible"/>
                                      </p:to>
                                    </p:set>
                                    <p:anim calcmode="lin" valueType="num">
                                      <p:cBhvr>
                                        <p:cTn id="67" dur="750" fill="hold"/>
                                        <p:tgtEl>
                                          <p:spTgt spid="55"/>
                                        </p:tgtEl>
                                        <p:attrNameLst>
                                          <p:attrName>ppt_w</p:attrName>
                                        </p:attrNameLst>
                                      </p:cBhvr>
                                      <p:tavLst>
                                        <p:tav tm="0">
                                          <p:val>
                                            <p:fltVal val="0"/>
                                          </p:val>
                                        </p:tav>
                                        <p:tav tm="100000">
                                          <p:val>
                                            <p:strVal val="#ppt_w"/>
                                          </p:val>
                                        </p:tav>
                                      </p:tavLst>
                                    </p:anim>
                                    <p:anim calcmode="lin" valueType="num">
                                      <p:cBhvr>
                                        <p:cTn id="68" dur="750" fill="hold"/>
                                        <p:tgtEl>
                                          <p:spTgt spid="55"/>
                                        </p:tgtEl>
                                        <p:attrNameLst>
                                          <p:attrName>ppt_h</p:attrName>
                                        </p:attrNameLst>
                                      </p:cBhvr>
                                      <p:tavLst>
                                        <p:tav tm="0">
                                          <p:val>
                                            <p:fltVal val="0"/>
                                          </p:val>
                                        </p:tav>
                                        <p:tav tm="100000">
                                          <p:val>
                                            <p:strVal val="#ppt_h"/>
                                          </p:val>
                                        </p:tav>
                                      </p:tavLst>
                                    </p:anim>
                                    <p:animEffect transition="in" filter="fade">
                                      <p:cBhvr>
                                        <p:cTn id="69" dur="7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23445"/>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50" name="TextBox 49">
            <a:extLst>
              <a:ext uri="{FF2B5EF4-FFF2-40B4-BE49-F238E27FC236}">
                <a16:creationId xmlns:a16="http://schemas.microsoft.com/office/drawing/2014/main" id="{C210DC57-3A25-4A63-A790-18D891494CE0}"/>
              </a:ext>
            </a:extLst>
          </p:cNvPr>
          <p:cNvSpPr txBox="1"/>
          <p:nvPr/>
        </p:nvSpPr>
        <p:spPr>
          <a:xfrm>
            <a:off x="1973957" y="276225"/>
            <a:ext cx="7874728" cy="646331"/>
          </a:xfrm>
          <a:prstGeom prst="rect">
            <a:avLst/>
          </a:prstGeom>
          <a:noFill/>
        </p:spPr>
        <p:txBody>
          <a:bodyPr wrap="square" rtlCol="0">
            <a:spAutoFit/>
          </a:bodyPr>
          <a:lstStyle/>
          <a:p>
            <a:pPr algn="ctr"/>
            <a:r>
              <a:rPr lang="en-IN" sz="3600" dirty="0"/>
              <a:t>The Neural Network for Shape Encoding</a:t>
            </a:r>
          </a:p>
        </p:txBody>
      </p:sp>
      <p:sp useBgFill="1">
        <p:nvSpPr>
          <p:cNvPr id="52" name="Rectangle: Rounded Corners 51">
            <a:extLst>
              <a:ext uri="{FF2B5EF4-FFF2-40B4-BE49-F238E27FC236}">
                <a16:creationId xmlns:a16="http://schemas.microsoft.com/office/drawing/2014/main" id="{67435823-14E1-491C-B421-66ED88E862CD}"/>
              </a:ext>
            </a:extLst>
          </p:cNvPr>
          <p:cNvSpPr/>
          <p:nvPr/>
        </p:nvSpPr>
        <p:spPr>
          <a:xfrm>
            <a:off x="3297589" y="3264365"/>
            <a:ext cx="618283" cy="1407841"/>
          </a:xfrm>
          <a:prstGeom prst="roundRect">
            <a:avLst>
              <a:gd name="adj" fmla="val 25725"/>
            </a:avLst>
          </a:prstGeom>
          <a:ln>
            <a:solidFill>
              <a:schemeClr val="accent6"/>
            </a:solidFill>
            <a:prstDash val="dash"/>
            <a:extLst>
              <a:ext uri="{C807C97D-BFC1-408E-A445-0C87EB9F89A2}">
                <ask:lineSketchStyleProps xmlns:ask="http://schemas.microsoft.com/office/drawing/2018/sketchyshapes" sd="1219033472">
                  <a:custGeom>
                    <a:avLst/>
                    <a:gdLst>
                      <a:gd name="connsiteX0" fmla="*/ 0 w 448683"/>
                      <a:gd name="connsiteY0" fmla="*/ 115424 h 1165450"/>
                      <a:gd name="connsiteX1" fmla="*/ 115424 w 448683"/>
                      <a:gd name="connsiteY1" fmla="*/ 0 h 1165450"/>
                      <a:gd name="connsiteX2" fmla="*/ 333259 w 448683"/>
                      <a:gd name="connsiteY2" fmla="*/ 0 h 1165450"/>
                      <a:gd name="connsiteX3" fmla="*/ 448683 w 448683"/>
                      <a:gd name="connsiteY3" fmla="*/ 115424 h 1165450"/>
                      <a:gd name="connsiteX4" fmla="*/ 448683 w 448683"/>
                      <a:gd name="connsiteY4" fmla="*/ 592071 h 1165450"/>
                      <a:gd name="connsiteX5" fmla="*/ 448683 w 448683"/>
                      <a:gd name="connsiteY5" fmla="*/ 1050026 h 1165450"/>
                      <a:gd name="connsiteX6" fmla="*/ 333259 w 448683"/>
                      <a:gd name="connsiteY6" fmla="*/ 1165450 h 1165450"/>
                      <a:gd name="connsiteX7" fmla="*/ 115424 w 448683"/>
                      <a:gd name="connsiteY7" fmla="*/ 1165450 h 1165450"/>
                      <a:gd name="connsiteX8" fmla="*/ 0 w 448683"/>
                      <a:gd name="connsiteY8" fmla="*/ 1050026 h 1165450"/>
                      <a:gd name="connsiteX9" fmla="*/ 0 w 448683"/>
                      <a:gd name="connsiteY9" fmla="*/ 573379 h 1165450"/>
                      <a:gd name="connsiteX10" fmla="*/ 0 w 448683"/>
                      <a:gd name="connsiteY10" fmla="*/ 115424 h 116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683" h="1165450" fill="none" extrusionOk="0">
                        <a:moveTo>
                          <a:pt x="0" y="115424"/>
                        </a:moveTo>
                        <a:cubicBezTo>
                          <a:pt x="9971" y="63891"/>
                          <a:pt x="61805" y="-8868"/>
                          <a:pt x="115424" y="0"/>
                        </a:cubicBezTo>
                        <a:cubicBezTo>
                          <a:pt x="209956" y="-17054"/>
                          <a:pt x="234237" y="9212"/>
                          <a:pt x="333259" y="0"/>
                        </a:cubicBezTo>
                        <a:cubicBezTo>
                          <a:pt x="394098" y="-2740"/>
                          <a:pt x="444734" y="45774"/>
                          <a:pt x="448683" y="115424"/>
                        </a:cubicBezTo>
                        <a:cubicBezTo>
                          <a:pt x="463508" y="211410"/>
                          <a:pt x="407270" y="392189"/>
                          <a:pt x="448683" y="592071"/>
                        </a:cubicBezTo>
                        <a:cubicBezTo>
                          <a:pt x="490096" y="791953"/>
                          <a:pt x="401214" y="869092"/>
                          <a:pt x="448683" y="1050026"/>
                        </a:cubicBezTo>
                        <a:cubicBezTo>
                          <a:pt x="434263" y="1114367"/>
                          <a:pt x="398215" y="1163271"/>
                          <a:pt x="333259" y="1165450"/>
                        </a:cubicBezTo>
                        <a:cubicBezTo>
                          <a:pt x="258529" y="1167702"/>
                          <a:pt x="172276" y="1144615"/>
                          <a:pt x="115424" y="1165450"/>
                        </a:cubicBezTo>
                        <a:cubicBezTo>
                          <a:pt x="53012" y="1168093"/>
                          <a:pt x="-13891" y="1121098"/>
                          <a:pt x="0" y="1050026"/>
                        </a:cubicBezTo>
                        <a:cubicBezTo>
                          <a:pt x="-1478" y="823653"/>
                          <a:pt x="13290" y="759796"/>
                          <a:pt x="0" y="573379"/>
                        </a:cubicBezTo>
                        <a:cubicBezTo>
                          <a:pt x="-13290" y="386962"/>
                          <a:pt x="6647" y="276313"/>
                          <a:pt x="0" y="115424"/>
                        </a:cubicBezTo>
                        <a:close/>
                      </a:path>
                      <a:path w="448683" h="1165450" stroke="0" extrusionOk="0">
                        <a:moveTo>
                          <a:pt x="0" y="115424"/>
                        </a:moveTo>
                        <a:cubicBezTo>
                          <a:pt x="-8792" y="46254"/>
                          <a:pt x="44889" y="2548"/>
                          <a:pt x="115424" y="0"/>
                        </a:cubicBezTo>
                        <a:cubicBezTo>
                          <a:pt x="188054" y="-3947"/>
                          <a:pt x="238889" y="8475"/>
                          <a:pt x="333259" y="0"/>
                        </a:cubicBezTo>
                        <a:cubicBezTo>
                          <a:pt x="392012" y="-3798"/>
                          <a:pt x="441799" y="65806"/>
                          <a:pt x="448683" y="115424"/>
                        </a:cubicBezTo>
                        <a:cubicBezTo>
                          <a:pt x="497689" y="320390"/>
                          <a:pt x="396743" y="389732"/>
                          <a:pt x="448683" y="582725"/>
                        </a:cubicBezTo>
                        <a:cubicBezTo>
                          <a:pt x="500623" y="775718"/>
                          <a:pt x="428367" y="896840"/>
                          <a:pt x="448683" y="1050026"/>
                        </a:cubicBezTo>
                        <a:cubicBezTo>
                          <a:pt x="457147" y="1099999"/>
                          <a:pt x="389147" y="1172357"/>
                          <a:pt x="333259" y="1165450"/>
                        </a:cubicBezTo>
                        <a:cubicBezTo>
                          <a:pt x="238011" y="1177750"/>
                          <a:pt x="204326" y="1146591"/>
                          <a:pt x="115424" y="1165450"/>
                        </a:cubicBezTo>
                        <a:cubicBezTo>
                          <a:pt x="56293" y="1166560"/>
                          <a:pt x="-14088" y="1111494"/>
                          <a:pt x="0" y="1050026"/>
                        </a:cubicBezTo>
                        <a:cubicBezTo>
                          <a:pt x="-55366" y="856497"/>
                          <a:pt x="40029" y="704447"/>
                          <a:pt x="0" y="582725"/>
                        </a:cubicBezTo>
                        <a:cubicBezTo>
                          <a:pt x="-40029" y="461003"/>
                          <a:pt x="22998" y="325876"/>
                          <a:pt x="0" y="115424"/>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Flowchart: Connector 52">
                <a:extLst>
                  <a:ext uri="{FF2B5EF4-FFF2-40B4-BE49-F238E27FC236}">
                    <a16:creationId xmlns:a16="http://schemas.microsoft.com/office/drawing/2014/main" id="{02C34BF4-FF9D-49A5-84F5-4263190E562F}"/>
                  </a:ext>
                </a:extLst>
              </p:cNvPr>
              <p:cNvSpPr/>
              <p:nvPr/>
            </p:nvSpPr>
            <p:spPr>
              <a:xfrm>
                <a:off x="3359446" y="4232140"/>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𝑧</m:t>
                          </m:r>
                        </m:e>
                        <m:sub>
                          <m:r>
                            <a:rPr lang="en-IN" sz="1400" b="0" i="1" smtClean="0">
                              <a:latin typeface="Cambria Math" panose="02040503050406030204" pitchFamily="18" charset="0"/>
                            </a:rPr>
                            <m:t>5000</m:t>
                          </m:r>
                        </m:sub>
                      </m:sSub>
                    </m:oMath>
                  </m:oMathPara>
                </a14:m>
                <a:endParaRPr lang="en-IN" sz="1400" dirty="0"/>
              </a:p>
            </p:txBody>
          </p:sp>
        </mc:Choice>
        <mc:Fallback xmlns="">
          <p:sp>
            <p:nvSpPr>
              <p:cNvPr id="53" name="Flowchart: Connector 52">
                <a:extLst>
                  <a:ext uri="{FF2B5EF4-FFF2-40B4-BE49-F238E27FC236}">
                    <a16:creationId xmlns:a16="http://schemas.microsoft.com/office/drawing/2014/main" id="{02C34BF4-FF9D-49A5-84F5-4263190E562F}"/>
                  </a:ext>
                </a:extLst>
              </p:cNvPr>
              <p:cNvSpPr>
                <a:spLocks noRot="1" noChangeAspect="1" noMove="1" noResize="1" noEditPoints="1" noAdjustHandles="1" noChangeArrowheads="1" noChangeShapeType="1" noTextEdit="1"/>
              </p:cNvSpPr>
              <p:nvPr/>
            </p:nvSpPr>
            <p:spPr>
              <a:xfrm>
                <a:off x="3359446" y="4232140"/>
                <a:ext cx="484328" cy="365992"/>
              </a:xfrm>
              <a:prstGeom prst="flowChartConnector">
                <a:avLst/>
              </a:prstGeom>
              <a:blipFill>
                <a:blip r:embed="rId4"/>
                <a:stretch>
                  <a:fillRect l="-24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Flowchart: Connector 53">
                <a:extLst>
                  <a:ext uri="{FF2B5EF4-FFF2-40B4-BE49-F238E27FC236}">
                    <a16:creationId xmlns:a16="http://schemas.microsoft.com/office/drawing/2014/main" id="{7C05052F-CF5E-492D-B02B-58A91B768BCD}"/>
                  </a:ext>
                </a:extLst>
              </p:cNvPr>
              <p:cNvSpPr/>
              <p:nvPr/>
            </p:nvSpPr>
            <p:spPr>
              <a:xfrm>
                <a:off x="3359446" y="3785290"/>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𝑦</m:t>
                          </m:r>
                        </m:e>
                        <m:sub>
                          <m:r>
                            <a:rPr lang="en-IN" sz="1400" b="0" i="1" smtClean="0">
                              <a:latin typeface="Cambria Math" panose="02040503050406030204" pitchFamily="18" charset="0"/>
                            </a:rPr>
                            <m:t>5000</m:t>
                          </m:r>
                        </m:sub>
                      </m:sSub>
                    </m:oMath>
                  </m:oMathPara>
                </a14:m>
                <a:endParaRPr lang="en-IN" dirty="0"/>
              </a:p>
            </p:txBody>
          </p:sp>
        </mc:Choice>
        <mc:Fallback xmlns="">
          <p:sp>
            <p:nvSpPr>
              <p:cNvPr id="54" name="Flowchart: Connector 53">
                <a:extLst>
                  <a:ext uri="{FF2B5EF4-FFF2-40B4-BE49-F238E27FC236}">
                    <a16:creationId xmlns:a16="http://schemas.microsoft.com/office/drawing/2014/main" id="{7C05052F-CF5E-492D-B02B-58A91B768BCD}"/>
                  </a:ext>
                </a:extLst>
              </p:cNvPr>
              <p:cNvSpPr>
                <a:spLocks noRot="1" noChangeAspect="1" noMove="1" noResize="1" noEditPoints="1" noAdjustHandles="1" noChangeArrowheads="1" noChangeShapeType="1" noTextEdit="1"/>
              </p:cNvSpPr>
              <p:nvPr/>
            </p:nvSpPr>
            <p:spPr>
              <a:xfrm>
                <a:off x="3359446" y="3785290"/>
                <a:ext cx="484328" cy="365992"/>
              </a:xfrm>
              <a:prstGeom prst="flowChartConnector">
                <a:avLst/>
              </a:prstGeom>
              <a:blipFill>
                <a:blip r:embed="rId5"/>
                <a:stretch>
                  <a:fillRect l="-73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Flowchart: Connector 54">
                <a:extLst>
                  <a:ext uri="{FF2B5EF4-FFF2-40B4-BE49-F238E27FC236}">
                    <a16:creationId xmlns:a16="http://schemas.microsoft.com/office/drawing/2014/main" id="{4FA33E6B-F324-480E-BE46-6C9986D28CC5}"/>
                  </a:ext>
                </a:extLst>
              </p:cNvPr>
              <p:cNvSpPr/>
              <p:nvPr/>
            </p:nvSpPr>
            <p:spPr>
              <a:xfrm>
                <a:off x="3374100" y="3338440"/>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5000</m:t>
                          </m:r>
                        </m:sub>
                      </m:sSub>
                    </m:oMath>
                  </m:oMathPara>
                </a14:m>
                <a:endParaRPr lang="en-IN" b="0" dirty="0"/>
              </a:p>
            </p:txBody>
          </p:sp>
        </mc:Choice>
        <mc:Fallback xmlns="">
          <p:sp>
            <p:nvSpPr>
              <p:cNvPr id="55" name="Flowchart: Connector 54">
                <a:extLst>
                  <a:ext uri="{FF2B5EF4-FFF2-40B4-BE49-F238E27FC236}">
                    <a16:creationId xmlns:a16="http://schemas.microsoft.com/office/drawing/2014/main" id="{4FA33E6B-F324-480E-BE46-6C9986D28CC5}"/>
                  </a:ext>
                </a:extLst>
              </p:cNvPr>
              <p:cNvSpPr>
                <a:spLocks noRot="1" noChangeAspect="1" noMove="1" noResize="1" noEditPoints="1" noAdjustHandles="1" noChangeArrowheads="1" noChangeShapeType="1" noTextEdit="1"/>
              </p:cNvSpPr>
              <p:nvPr/>
            </p:nvSpPr>
            <p:spPr>
              <a:xfrm>
                <a:off x="3374100" y="3338440"/>
                <a:ext cx="484328" cy="365992"/>
              </a:xfrm>
              <a:prstGeom prst="flowChartConnector">
                <a:avLst/>
              </a:prstGeom>
              <a:blipFill>
                <a:blip r:embed="rId6"/>
                <a:stretch>
                  <a:fillRect l="-2439"/>
                </a:stretch>
              </a:blipFill>
            </p:spPr>
            <p:txBody>
              <a:bodyPr/>
              <a:lstStyle/>
              <a:p>
                <a:r>
                  <a:rPr lang="en-IN">
                    <a:noFill/>
                  </a:rPr>
                  <a:t> </a:t>
                </a:r>
              </a:p>
            </p:txBody>
          </p:sp>
        </mc:Fallback>
      </mc:AlternateContent>
      <p:sp useBgFill="1">
        <p:nvSpPr>
          <p:cNvPr id="56" name="Rectangle: Rounded Corners 55">
            <a:extLst>
              <a:ext uri="{FF2B5EF4-FFF2-40B4-BE49-F238E27FC236}">
                <a16:creationId xmlns:a16="http://schemas.microsoft.com/office/drawing/2014/main" id="{6677052F-2F13-491E-9EBA-3ACC2C849446}"/>
              </a:ext>
            </a:extLst>
          </p:cNvPr>
          <p:cNvSpPr/>
          <p:nvPr/>
        </p:nvSpPr>
        <p:spPr>
          <a:xfrm>
            <a:off x="3227037" y="1012572"/>
            <a:ext cx="618283" cy="1407841"/>
          </a:xfrm>
          <a:prstGeom prst="roundRect">
            <a:avLst>
              <a:gd name="adj" fmla="val 25725"/>
            </a:avLst>
          </a:prstGeom>
          <a:ln>
            <a:solidFill>
              <a:schemeClr val="accent6"/>
            </a:solidFill>
            <a:prstDash val="dash"/>
            <a:extLst>
              <a:ext uri="{C807C97D-BFC1-408E-A445-0C87EB9F89A2}">
                <ask:lineSketchStyleProps xmlns:ask="http://schemas.microsoft.com/office/drawing/2018/sketchyshapes" sd="1219033472">
                  <a:custGeom>
                    <a:avLst/>
                    <a:gdLst>
                      <a:gd name="connsiteX0" fmla="*/ 0 w 448683"/>
                      <a:gd name="connsiteY0" fmla="*/ 115424 h 1165450"/>
                      <a:gd name="connsiteX1" fmla="*/ 115424 w 448683"/>
                      <a:gd name="connsiteY1" fmla="*/ 0 h 1165450"/>
                      <a:gd name="connsiteX2" fmla="*/ 333259 w 448683"/>
                      <a:gd name="connsiteY2" fmla="*/ 0 h 1165450"/>
                      <a:gd name="connsiteX3" fmla="*/ 448683 w 448683"/>
                      <a:gd name="connsiteY3" fmla="*/ 115424 h 1165450"/>
                      <a:gd name="connsiteX4" fmla="*/ 448683 w 448683"/>
                      <a:gd name="connsiteY4" fmla="*/ 592071 h 1165450"/>
                      <a:gd name="connsiteX5" fmla="*/ 448683 w 448683"/>
                      <a:gd name="connsiteY5" fmla="*/ 1050026 h 1165450"/>
                      <a:gd name="connsiteX6" fmla="*/ 333259 w 448683"/>
                      <a:gd name="connsiteY6" fmla="*/ 1165450 h 1165450"/>
                      <a:gd name="connsiteX7" fmla="*/ 115424 w 448683"/>
                      <a:gd name="connsiteY7" fmla="*/ 1165450 h 1165450"/>
                      <a:gd name="connsiteX8" fmla="*/ 0 w 448683"/>
                      <a:gd name="connsiteY8" fmla="*/ 1050026 h 1165450"/>
                      <a:gd name="connsiteX9" fmla="*/ 0 w 448683"/>
                      <a:gd name="connsiteY9" fmla="*/ 573379 h 1165450"/>
                      <a:gd name="connsiteX10" fmla="*/ 0 w 448683"/>
                      <a:gd name="connsiteY10" fmla="*/ 115424 h 116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683" h="1165450" fill="none" extrusionOk="0">
                        <a:moveTo>
                          <a:pt x="0" y="115424"/>
                        </a:moveTo>
                        <a:cubicBezTo>
                          <a:pt x="9971" y="63891"/>
                          <a:pt x="61805" y="-8868"/>
                          <a:pt x="115424" y="0"/>
                        </a:cubicBezTo>
                        <a:cubicBezTo>
                          <a:pt x="209956" y="-17054"/>
                          <a:pt x="234237" y="9212"/>
                          <a:pt x="333259" y="0"/>
                        </a:cubicBezTo>
                        <a:cubicBezTo>
                          <a:pt x="394098" y="-2740"/>
                          <a:pt x="444734" y="45774"/>
                          <a:pt x="448683" y="115424"/>
                        </a:cubicBezTo>
                        <a:cubicBezTo>
                          <a:pt x="463508" y="211410"/>
                          <a:pt x="407270" y="392189"/>
                          <a:pt x="448683" y="592071"/>
                        </a:cubicBezTo>
                        <a:cubicBezTo>
                          <a:pt x="490096" y="791953"/>
                          <a:pt x="401214" y="869092"/>
                          <a:pt x="448683" y="1050026"/>
                        </a:cubicBezTo>
                        <a:cubicBezTo>
                          <a:pt x="434263" y="1114367"/>
                          <a:pt x="398215" y="1163271"/>
                          <a:pt x="333259" y="1165450"/>
                        </a:cubicBezTo>
                        <a:cubicBezTo>
                          <a:pt x="258529" y="1167702"/>
                          <a:pt x="172276" y="1144615"/>
                          <a:pt x="115424" y="1165450"/>
                        </a:cubicBezTo>
                        <a:cubicBezTo>
                          <a:pt x="53012" y="1168093"/>
                          <a:pt x="-13891" y="1121098"/>
                          <a:pt x="0" y="1050026"/>
                        </a:cubicBezTo>
                        <a:cubicBezTo>
                          <a:pt x="-1478" y="823653"/>
                          <a:pt x="13290" y="759796"/>
                          <a:pt x="0" y="573379"/>
                        </a:cubicBezTo>
                        <a:cubicBezTo>
                          <a:pt x="-13290" y="386962"/>
                          <a:pt x="6647" y="276313"/>
                          <a:pt x="0" y="115424"/>
                        </a:cubicBezTo>
                        <a:close/>
                      </a:path>
                      <a:path w="448683" h="1165450" stroke="0" extrusionOk="0">
                        <a:moveTo>
                          <a:pt x="0" y="115424"/>
                        </a:moveTo>
                        <a:cubicBezTo>
                          <a:pt x="-8792" y="46254"/>
                          <a:pt x="44889" y="2548"/>
                          <a:pt x="115424" y="0"/>
                        </a:cubicBezTo>
                        <a:cubicBezTo>
                          <a:pt x="188054" y="-3947"/>
                          <a:pt x="238889" y="8475"/>
                          <a:pt x="333259" y="0"/>
                        </a:cubicBezTo>
                        <a:cubicBezTo>
                          <a:pt x="392012" y="-3798"/>
                          <a:pt x="441799" y="65806"/>
                          <a:pt x="448683" y="115424"/>
                        </a:cubicBezTo>
                        <a:cubicBezTo>
                          <a:pt x="497689" y="320390"/>
                          <a:pt x="396743" y="389732"/>
                          <a:pt x="448683" y="582725"/>
                        </a:cubicBezTo>
                        <a:cubicBezTo>
                          <a:pt x="500623" y="775718"/>
                          <a:pt x="428367" y="896840"/>
                          <a:pt x="448683" y="1050026"/>
                        </a:cubicBezTo>
                        <a:cubicBezTo>
                          <a:pt x="457147" y="1099999"/>
                          <a:pt x="389147" y="1172357"/>
                          <a:pt x="333259" y="1165450"/>
                        </a:cubicBezTo>
                        <a:cubicBezTo>
                          <a:pt x="238011" y="1177750"/>
                          <a:pt x="204326" y="1146591"/>
                          <a:pt x="115424" y="1165450"/>
                        </a:cubicBezTo>
                        <a:cubicBezTo>
                          <a:pt x="56293" y="1166560"/>
                          <a:pt x="-14088" y="1111494"/>
                          <a:pt x="0" y="1050026"/>
                        </a:cubicBezTo>
                        <a:cubicBezTo>
                          <a:pt x="-55366" y="856497"/>
                          <a:pt x="40029" y="704447"/>
                          <a:pt x="0" y="582725"/>
                        </a:cubicBezTo>
                        <a:cubicBezTo>
                          <a:pt x="-40029" y="461003"/>
                          <a:pt x="22998" y="325876"/>
                          <a:pt x="0" y="115424"/>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7" name="Flowchart: Connector 56">
                <a:extLst>
                  <a:ext uri="{FF2B5EF4-FFF2-40B4-BE49-F238E27FC236}">
                    <a16:creationId xmlns:a16="http://schemas.microsoft.com/office/drawing/2014/main" id="{07ABC386-C208-4A72-AF62-70C7C27056AF}"/>
                  </a:ext>
                </a:extLst>
              </p:cNvPr>
              <p:cNvSpPr/>
              <p:nvPr/>
            </p:nvSpPr>
            <p:spPr>
              <a:xfrm>
                <a:off x="3288894" y="1980347"/>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1</m:t>
                          </m:r>
                        </m:sub>
                      </m:sSub>
                    </m:oMath>
                  </m:oMathPara>
                </a14:m>
                <a:endParaRPr lang="en-IN" b="0" dirty="0"/>
              </a:p>
            </p:txBody>
          </p:sp>
        </mc:Choice>
        <mc:Fallback xmlns="">
          <p:sp>
            <p:nvSpPr>
              <p:cNvPr id="57" name="Flowchart: Connector 56">
                <a:extLst>
                  <a:ext uri="{FF2B5EF4-FFF2-40B4-BE49-F238E27FC236}">
                    <a16:creationId xmlns:a16="http://schemas.microsoft.com/office/drawing/2014/main" id="{07ABC386-C208-4A72-AF62-70C7C27056AF}"/>
                  </a:ext>
                </a:extLst>
              </p:cNvPr>
              <p:cNvSpPr>
                <a:spLocks noRot="1" noChangeAspect="1" noMove="1" noResize="1" noEditPoints="1" noAdjustHandles="1" noChangeArrowheads="1" noChangeShapeType="1" noTextEdit="1"/>
              </p:cNvSpPr>
              <p:nvPr/>
            </p:nvSpPr>
            <p:spPr>
              <a:xfrm>
                <a:off x="3288894" y="1980347"/>
                <a:ext cx="484328" cy="365992"/>
              </a:xfrm>
              <a:prstGeom prst="flowChartConnector">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Flowchart: Connector 57">
                <a:extLst>
                  <a:ext uri="{FF2B5EF4-FFF2-40B4-BE49-F238E27FC236}">
                    <a16:creationId xmlns:a16="http://schemas.microsoft.com/office/drawing/2014/main" id="{7104269D-E4BB-47E9-9C6E-700CEEFE2B2A}"/>
                  </a:ext>
                </a:extLst>
              </p:cNvPr>
              <p:cNvSpPr/>
              <p:nvPr/>
            </p:nvSpPr>
            <p:spPr>
              <a:xfrm>
                <a:off x="3288894" y="1533497"/>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oMath>
                  </m:oMathPara>
                </a14:m>
                <a:endParaRPr lang="en-IN" b="0" dirty="0"/>
              </a:p>
            </p:txBody>
          </p:sp>
        </mc:Choice>
        <mc:Fallback xmlns="">
          <p:sp>
            <p:nvSpPr>
              <p:cNvPr id="58" name="Flowchart: Connector 57">
                <a:extLst>
                  <a:ext uri="{FF2B5EF4-FFF2-40B4-BE49-F238E27FC236}">
                    <a16:creationId xmlns:a16="http://schemas.microsoft.com/office/drawing/2014/main" id="{7104269D-E4BB-47E9-9C6E-700CEEFE2B2A}"/>
                  </a:ext>
                </a:extLst>
              </p:cNvPr>
              <p:cNvSpPr>
                <a:spLocks noRot="1" noChangeAspect="1" noMove="1" noResize="1" noEditPoints="1" noAdjustHandles="1" noChangeArrowheads="1" noChangeShapeType="1" noTextEdit="1"/>
              </p:cNvSpPr>
              <p:nvPr/>
            </p:nvSpPr>
            <p:spPr>
              <a:xfrm>
                <a:off x="3288894" y="1533497"/>
                <a:ext cx="484328" cy="365992"/>
              </a:xfrm>
              <a:prstGeom prst="flowChartConnector">
                <a:avLst/>
              </a:prstGeom>
              <a:blipFill>
                <a:blip r:embed="rId8"/>
                <a:stretch>
                  <a:fillRect b="-48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Flowchart: Connector 58">
                <a:extLst>
                  <a:ext uri="{FF2B5EF4-FFF2-40B4-BE49-F238E27FC236}">
                    <a16:creationId xmlns:a16="http://schemas.microsoft.com/office/drawing/2014/main" id="{C5291F2B-7110-4D12-B564-988EC5F906C0}"/>
                  </a:ext>
                </a:extLst>
              </p:cNvPr>
              <p:cNvSpPr/>
              <p:nvPr/>
            </p:nvSpPr>
            <p:spPr>
              <a:xfrm>
                <a:off x="3303548" y="1086647"/>
                <a:ext cx="484328" cy="36599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oMath>
                  </m:oMathPara>
                </a14:m>
                <a:endParaRPr lang="en-IN" b="0" dirty="0"/>
              </a:p>
            </p:txBody>
          </p:sp>
        </mc:Choice>
        <mc:Fallback xmlns="">
          <p:sp>
            <p:nvSpPr>
              <p:cNvPr id="59" name="Flowchart: Connector 58">
                <a:extLst>
                  <a:ext uri="{FF2B5EF4-FFF2-40B4-BE49-F238E27FC236}">
                    <a16:creationId xmlns:a16="http://schemas.microsoft.com/office/drawing/2014/main" id="{C5291F2B-7110-4D12-B564-988EC5F906C0}"/>
                  </a:ext>
                </a:extLst>
              </p:cNvPr>
              <p:cNvSpPr>
                <a:spLocks noRot="1" noChangeAspect="1" noMove="1" noResize="1" noEditPoints="1" noAdjustHandles="1" noChangeArrowheads="1" noChangeShapeType="1" noTextEdit="1"/>
              </p:cNvSpPr>
              <p:nvPr/>
            </p:nvSpPr>
            <p:spPr>
              <a:xfrm>
                <a:off x="3303548" y="1086647"/>
                <a:ext cx="484328" cy="365992"/>
              </a:xfrm>
              <a:prstGeom prst="flowChartConnector">
                <a:avLst/>
              </a:prstGeom>
              <a:blipFill>
                <a:blip r:embed="rId9"/>
                <a:stretch>
                  <a:fillRect/>
                </a:stretch>
              </a:blipFill>
            </p:spPr>
            <p:txBody>
              <a:bodyPr/>
              <a:lstStyle/>
              <a:p>
                <a:r>
                  <a:rPr lang="en-IN">
                    <a:noFill/>
                  </a:rPr>
                  <a:t> </a:t>
                </a:r>
              </a:p>
            </p:txBody>
          </p:sp>
        </mc:Fallback>
      </mc:AlternateContent>
      <p:sp>
        <p:nvSpPr>
          <p:cNvPr id="60" name="Rectangle: Rounded Corners 59">
            <a:extLst>
              <a:ext uri="{FF2B5EF4-FFF2-40B4-BE49-F238E27FC236}">
                <a16:creationId xmlns:a16="http://schemas.microsoft.com/office/drawing/2014/main" id="{15C9E1EB-E9A6-4CB4-919A-E0615C329035}"/>
              </a:ext>
            </a:extLst>
          </p:cNvPr>
          <p:cNvSpPr/>
          <p:nvPr/>
        </p:nvSpPr>
        <p:spPr>
          <a:xfrm>
            <a:off x="6440062" y="1735872"/>
            <a:ext cx="781354" cy="1978397"/>
          </a:xfrm>
          <a:prstGeom prst="roundRect">
            <a:avLst/>
          </a:prstGeom>
          <a:solidFill>
            <a:srgbClr val="F0EE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1" name="Flowchart: Connector 60">
                <a:extLst>
                  <a:ext uri="{FF2B5EF4-FFF2-40B4-BE49-F238E27FC236}">
                    <a16:creationId xmlns:a16="http://schemas.microsoft.com/office/drawing/2014/main" id="{ECFAC124-8AB6-4DF2-8280-92D5EB00E2E5}"/>
                  </a:ext>
                </a:extLst>
              </p:cNvPr>
              <p:cNvSpPr/>
              <p:nvPr/>
            </p:nvSpPr>
            <p:spPr>
              <a:xfrm>
                <a:off x="6623429" y="1980347"/>
                <a:ext cx="440066" cy="4400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1</m:t>
                          </m:r>
                        </m:sub>
                      </m:sSub>
                    </m:oMath>
                  </m:oMathPara>
                </a14:m>
                <a:endParaRPr lang="en-IN" b="0" dirty="0"/>
              </a:p>
            </p:txBody>
          </p:sp>
        </mc:Choice>
        <mc:Fallback xmlns="">
          <p:sp>
            <p:nvSpPr>
              <p:cNvPr id="61" name="Flowchart: Connector 60">
                <a:extLst>
                  <a:ext uri="{FF2B5EF4-FFF2-40B4-BE49-F238E27FC236}">
                    <a16:creationId xmlns:a16="http://schemas.microsoft.com/office/drawing/2014/main" id="{ECFAC124-8AB6-4DF2-8280-92D5EB00E2E5}"/>
                  </a:ext>
                </a:extLst>
              </p:cNvPr>
              <p:cNvSpPr>
                <a:spLocks noRot="1" noChangeAspect="1" noMove="1" noResize="1" noEditPoints="1" noAdjustHandles="1" noChangeArrowheads="1" noChangeShapeType="1" noTextEdit="1"/>
              </p:cNvSpPr>
              <p:nvPr/>
            </p:nvSpPr>
            <p:spPr>
              <a:xfrm>
                <a:off x="6623429" y="1980347"/>
                <a:ext cx="440066" cy="440066"/>
              </a:xfrm>
              <a:prstGeom prst="flowChartConnector">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Flowchart: Connector 61">
                <a:extLst>
                  <a:ext uri="{FF2B5EF4-FFF2-40B4-BE49-F238E27FC236}">
                    <a16:creationId xmlns:a16="http://schemas.microsoft.com/office/drawing/2014/main" id="{CDF5FC16-B23D-42D7-AA1D-7C4BFCE1062C}"/>
                  </a:ext>
                </a:extLst>
              </p:cNvPr>
              <p:cNvSpPr/>
              <p:nvPr/>
            </p:nvSpPr>
            <p:spPr>
              <a:xfrm>
                <a:off x="6623429" y="2496273"/>
                <a:ext cx="440066" cy="4400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2</m:t>
                          </m:r>
                        </m:sub>
                      </m:sSub>
                    </m:oMath>
                  </m:oMathPara>
                </a14:m>
                <a:endParaRPr lang="en-IN" b="0" dirty="0"/>
              </a:p>
            </p:txBody>
          </p:sp>
        </mc:Choice>
        <mc:Fallback xmlns="">
          <p:sp>
            <p:nvSpPr>
              <p:cNvPr id="62" name="Flowchart: Connector 61">
                <a:extLst>
                  <a:ext uri="{FF2B5EF4-FFF2-40B4-BE49-F238E27FC236}">
                    <a16:creationId xmlns:a16="http://schemas.microsoft.com/office/drawing/2014/main" id="{CDF5FC16-B23D-42D7-AA1D-7C4BFCE1062C}"/>
                  </a:ext>
                </a:extLst>
              </p:cNvPr>
              <p:cNvSpPr>
                <a:spLocks noRot="1" noChangeAspect="1" noMove="1" noResize="1" noEditPoints="1" noAdjustHandles="1" noChangeArrowheads="1" noChangeShapeType="1" noTextEdit="1"/>
              </p:cNvSpPr>
              <p:nvPr/>
            </p:nvSpPr>
            <p:spPr>
              <a:xfrm>
                <a:off x="6623429" y="2496273"/>
                <a:ext cx="440066" cy="440066"/>
              </a:xfrm>
              <a:prstGeom prst="flowChartConnector">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Flowchart: Connector 62">
                <a:extLst>
                  <a:ext uri="{FF2B5EF4-FFF2-40B4-BE49-F238E27FC236}">
                    <a16:creationId xmlns:a16="http://schemas.microsoft.com/office/drawing/2014/main" id="{AC820F80-9815-40A7-B274-9BDED07EB062}"/>
                  </a:ext>
                </a:extLst>
              </p:cNvPr>
              <p:cNvSpPr/>
              <p:nvPr/>
            </p:nvSpPr>
            <p:spPr>
              <a:xfrm>
                <a:off x="6623429" y="3012199"/>
                <a:ext cx="440066" cy="4400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3</m:t>
                          </m:r>
                        </m:sub>
                      </m:sSub>
                    </m:oMath>
                  </m:oMathPara>
                </a14:m>
                <a:endParaRPr lang="en-IN" b="0" dirty="0"/>
              </a:p>
            </p:txBody>
          </p:sp>
        </mc:Choice>
        <mc:Fallback xmlns="">
          <p:sp>
            <p:nvSpPr>
              <p:cNvPr id="63" name="Flowchart: Connector 62">
                <a:extLst>
                  <a:ext uri="{FF2B5EF4-FFF2-40B4-BE49-F238E27FC236}">
                    <a16:creationId xmlns:a16="http://schemas.microsoft.com/office/drawing/2014/main" id="{AC820F80-9815-40A7-B274-9BDED07EB062}"/>
                  </a:ext>
                </a:extLst>
              </p:cNvPr>
              <p:cNvSpPr>
                <a:spLocks noRot="1" noChangeAspect="1" noMove="1" noResize="1" noEditPoints="1" noAdjustHandles="1" noChangeArrowheads="1" noChangeShapeType="1" noTextEdit="1"/>
              </p:cNvSpPr>
              <p:nvPr/>
            </p:nvSpPr>
            <p:spPr>
              <a:xfrm>
                <a:off x="6623429" y="3012199"/>
                <a:ext cx="440066" cy="440066"/>
              </a:xfrm>
              <a:prstGeom prst="flowChartConnector">
                <a:avLst/>
              </a:prstGeom>
              <a:blipFill>
                <a:blip r:embed="rId12"/>
                <a:stretch>
                  <a:fillRect/>
                </a:stretch>
              </a:blipFill>
            </p:spPr>
            <p:txBody>
              <a:bodyPr/>
              <a:lstStyle/>
              <a:p>
                <a:r>
                  <a:rPr lang="en-IN">
                    <a:noFill/>
                  </a:rPr>
                  <a:t> </a:t>
                </a:r>
              </a:p>
            </p:txBody>
          </p:sp>
        </mc:Fallback>
      </mc:AlternateContent>
      <p:cxnSp>
        <p:nvCxnSpPr>
          <p:cNvPr id="64" name="Straight Connector 63">
            <a:extLst>
              <a:ext uri="{FF2B5EF4-FFF2-40B4-BE49-F238E27FC236}">
                <a16:creationId xmlns:a16="http://schemas.microsoft.com/office/drawing/2014/main" id="{9B554FDA-6A9E-444C-859C-A983CEC4BD13}"/>
              </a:ext>
            </a:extLst>
          </p:cNvPr>
          <p:cNvCxnSpPr>
            <a:stCxn id="59" idx="6"/>
            <a:endCxn id="61" idx="2"/>
          </p:cNvCxnSpPr>
          <p:nvPr/>
        </p:nvCxnSpPr>
        <p:spPr>
          <a:xfrm>
            <a:off x="3787876" y="1269643"/>
            <a:ext cx="2835553" cy="930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601914-AF7F-457D-B120-F1FF8C2E2D50}"/>
              </a:ext>
            </a:extLst>
          </p:cNvPr>
          <p:cNvCxnSpPr>
            <a:stCxn id="59" idx="6"/>
            <a:endCxn id="62" idx="2"/>
          </p:cNvCxnSpPr>
          <p:nvPr/>
        </p:nvCxnSpPr>
        <p:spPr>
          <a:xfrm>
            <a:off x="3787876" y="1269643"/>
            <a:ext cx="2835553" cy="144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F79DA5-EF99-4E01-A9C5-9CF8722D9D7C}"/>
              </a:ext>
            </a:extLst>
          </p:cNvPr>
          <p:cNvCxnSpPr>
            <a:stCxn id="59" idx="6"/>
            <a:endCxn id="63" idx="2"/>
          </p:cNvCxnSpPr>
          <p:nvPr/>
        </p:nvCxnSpPr>
        <p:spPr>
          <a:xfrm>
            <a:off x="3787876" y="1269643"/>
            <a:ext cx="2835553" cy="1962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D198CE0-86CD-488B-ADFD-037AAF6C2733}"/>
              </a:ext>
            </a:extLst>
          </p:cNvPr>
          <p:cNvCxnSpPr>
            <a:cxnSpLocks/>
            <a:stCxn id="58" idx="6"/>
            <a:endCxn id="61" idx="2"/>
          </p:cNvCxnSpPr>
          <p:nvPr/>
        </p:nvCxnSpPr>
        <p:spPr>
          <a:xfrm>
            <a:off x="3773222" y="1716493"/>
            <a:ext cx="2850207" cy="483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E79BA3A-ED3D-455A-856A-23EC8C07370A}"/>
              </a:ext>
            </a:extLst>
          </p:cNvPr>
          <p:cNvCxnSpPr>
            <a:cxnSpLocks/>
            <a:stCxn id="58" idx="6"/>
            <a:endCxn id="62" idx="2"/>
          </p:cNvCxnSpPr>
          <p:nvPr/>
        </p:nvCxnSpPr>
        <p:spPr>
          <a:xfrm>
            <a:off x="3773222" y="1716493"/>
            <a:ext cx="2850207" cy="999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CCBF9E2-E013-49F0-91D6-222EDC686033}"/>
              </a:ext>
            </a:extLst>
          </p:cNvPr>
          <p:cNvCxnSpPr>
            <a:cxnSpLocks/>
            <a:stCxn id="58" idx="6"/>
            <a:endCxn id="63" idx="2"/>
          </p:cNvCxnSpPr>
          <p:nvPr/>
        </p:nvCxnSpPr>
        <p:spPr>
          <a:xfrm>
            <a:off x="3773222" y="1716493"/>
            <a:ext cx="2850207" cy="15157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89FB4CA-2FC9-479D-AA3C-D520833FE07C}"/>
              </a:ext>
            </a:extLst>
          </p:cNvPr>
          <p:cNvCxnSpPr>
            <a:cxnSpLocks/>
            <a:stCxn id="57" idx="6"/>
            <a:endCxn id="61" idx="2"/>
          </p:cNvCxnSpPr>
          <p:nvPr/>
        </p:nvCxnSpPr>
        <p:spPr>
          <a:xfrm>
            <a:off x="3773222" y="2163343"/>
            <a:ext cx="2850207" cy="3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B7C91F8-35D5-44F1-9C0C-E039F957931A}"/>
              </a:ext>
            </a:extLst>
          </p:cNvPr>
          <p:cNvCxnSpPr>
            <a:cxnSpLocks/>
            <a:stCxn id="57" idx="6"/>
            <a:endCxn id="62" idx="2"/>
          </p:cNvCxnSpPr>
          <p:nvPr/>
        </p:nvCxnSpPr>
        <p:spPr>
          <a:xfrm>
            <a:off x="3773222" y="2163343"/>
            <a:ext cx="2850207" cy="55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3412289-F243-40B0-B481-F0C7D815B785}"/>
              </a:ext>
            </a:extLst>
          </p:cNvPr>
          <p:cNvCxnSpPr>
            <a:cxnSpLocks/>
            <a:stCxn id="57" idx="6"/>
            <a:endCxn id="63" idx="2"/>
          </p:cNvCxnSpPr>
          <p:nvPr/>
        </p:nvCxnSpPr>
        <p:spPr>
          <a:xfrm>
            <a:off x="3773222" y="2163343"/>
            <a:ext cx="2850207" cy="106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A9F455-B1F4-44C7-B00E-777DF2EF68B6}"/>
              </a:ext>
            </a:extLst>
          </p:cNvPr>
          <p:cNvCxnSpPr>
            <a:stCxn id="55" idx="6"/>
            <a:endCxn id="61" idx="2"/>
          </p:cNvCxnSpPr>
          <p:nvPr/>
        </p:nvCxnSpPr>
        <p:spPr>
          <a:xfrm flipV="1">
            <a:off x="3858428" y="2200380"/>
            <a:ext cx="2765001" cy="1321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345C871-9FD5-41FE-A794-DD82408C938A}"/>
              </a:ext>
            </a:extLst>
          </p:cNvPr>
          <p:cNvCxnSpPr>
            <a:endCxn id="62" idx="2"/>
          </p:cNvCxnSpPr>
          <p:nvPr/>
        </p:nvCxnSpPr>
        <p:spPr>
          <a:xfrm flipV="1">
            <a:off x="3865000" y="2716306"/>
            <a:ext cx="2758429" cy="805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41B3BCB-A303-4F48-A158-E34AA7571FA0}"/>
              </a:ext>
            </a:extLst>
          </p:cNvPr>
          <p:cNvCxnSpPr>
            <a:endCxn id="63" idx="2"/>
          </p:cNvCxnSpPr>
          <p:nvPr/>
        </p:nvCxnSpPr>
        <p:spPr>
          <a:xfrm flipV="1">
            <a:off x="3871536" y="3232232"/>
            <a:ext cx="2751893" cy="283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1F2FE3D-8D73-49A2-A140-2D8DF9C0F3E2}"/>
              </a:ext>
            </a:extLst>
          </p:cNvPr>
          <p:cNvCxnSpPr>
            <a:stCxn id="54" idx="6"/>
            <a:endCxn id="61" idx="2"/>
          </p:cNvCxnSpPr>
          <p:nvPr/>
        </p:nvCxnSpPr>
        <p:spPr>
          <a:xfrm flipV="1">
            <a:off x="3843774" y="2200380"/>
            <a:ext cx="2779655" cy="1767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297B64A-D2DF-47E6-A769-13FE8F98C084}"/>
              </a:ext>
            </a:extLst>
          </p:cNvPr>
          <p:cNvCxnSpPr>
            <a:stCxn id="53" idx="6"/>
            <a:endCxn id="61" idx="2"/>
          </p:cNvCxnSpPr>
          <p:nvPr/>
        </p:nvCxnSpPr>
        <p:spPr>
          <a:xfrm flipV="1">
            <a:off x="3843774" y="2200380"/>
            <a:ext cx="2779655" cy="22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4F721EB-D3A5-4623-9B66-17B7CF5D89A1}"/>
              </a:ext>
            </a:extLst>
          </p:cNvPr>
          <p:cNvCxnSpPr>
            <a:stCxn id="54" idx="6"/>
            <a:endCxn id="62" idx="2"/>
          </p:cNvCxnSpPr>
          <p:nvPr/>
        </p:nvCxnSpPr>
        <p:spPr>
          <a:xfrm flipV="1">
            <a:off x="3843774" y="2716306"/>
            <a:ext cx="2779655" cy="1251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0A9961-330C-4EFD-A902-6753D6B8DE53}"/>
              </a:ext>
            </a:extLst>
          </p:cNvPr>
          <p:cNvCxnSpPr>
            <a:stCxn id="53" idx="6"/>
            <a:endCxn id="62" idx="2"/>
          </p:cNvCxnSpPr>
          <p:nvPr/>
        </p:nvCxnSpPr>
        <p:spPr>
          <a:xfrm flipV="1">
            <a:off x="3843774" y="2716306"/>
            <a:ext cx="2779655" cy="1698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37AD17-9F91-4E28-91A2-5D2E653D488C}"/>
              </a:ext>
            </a:extLst>
          </p:cNvPr>
          <p:cNvCxnSpPr>
            <a:stCxn id="54" idx="6"/>
            <a:endCxn id="62" idx="2"/>
          </p:cNvCxnSpPr>
          <p:nvPr/>
        </p:nvCxnSpPr>
        <p:spPr>
          <a:xfrm flipV="1">
            <a:off x="3843774" y="2716306"/>
            <a:ext cx="2779655" cy="1251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029B95A-1107-45A2-BE96-1EDCF30829BB}"/>
              </a:ext>
            </a:extLst>
          </p:cNvPr>
          <p:cNvCxnSpPr>
            <a:stCxn id="53" idx="6"/>
            <a:endCxn id="63" idx="2"/>
          </p:cNvCxnSpPr>
          <p:nvPr/>
        </p:nvCxnSpPr>
        <p:spPr>
          <a:xfrm flipV="1">
            <a:off x="3843774" y="3232232"/>
            <a:ext cx="2779655" cy="1182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66BE896-4BD6-4296-B22C-0F60CA9BEAC7}"/>
              </a:ext>
            </a:extLst>
          </p:cNvPr>
          <p:cNvCxnSpPr>
            <a:stCxn id="54" idx="6"/>
            <a:endCxn id="63" idx="2"/>
          </p:cNvCxnSpPr>
          <p:nvPr/>
        </p:nvCxnSpPr>
        <p:spPr>
          <a:xfrm flipV="1">
            <a:off x="3843774" y="3232232"/>
            <a:ext cx="2779655" cy="736054"/>
          </a:xfrm>
          <a:prstGeom prst="line">
            <a:avLst/>
          </a:prstGeom>
        </p:spPr>
        <p:style>
          <a:lnRef idx="1">
            <a:schemeClr val="accent1"/>
          </a:lnRef>
          <a:fillRef idx="0">
            <a:schemeClr val="accent1"/>
          </a:fillRef>
          <a:effectRef idx="0">
            <a:schemeClr val="accent1"/>
          </a:effectRef>
          <a:fontRef idx="minor">
            <a:schemeClr val="tx1"/>
          </a:fontRef>
        </p:style>
      </p:cxnSp>
      <p:sp>
        <p:nvSpPr>
          <p:cNvPr id="83" name="Arrow: Striped Right 82">
            <a:extLst>
              <a:ext uri="{FF2B5EF4-FFF2-40B4-BE49-F238E27FC236}">
                <a16:creationId xmlns:a16="http://schemas.microsoft.com/office/drawing/2014/main" id="{1CA52C65-7459-4170-99DD-7AACF125551E}"/>
              </a:ext>
            </a:extLst>
          </p:cNvPr>
          <p:cNvSpPr/>
          <p:nvPr/>
        </p:nvSpPr>
        <p:spPr>
          <a:xfrm>
            <a:off x="7416076" y="2481126"/>
            <a:ext cx="544166" cy="44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20D1E1EE-2A9F-4D43-8381-3E4741E7A40E}"/>
              </a:ext>
            </a:extLst>
          </p:cNvPr>
          <p:cNvSpPr/>
          <p:nvPr/>
        </p:nvSpPr>
        <p:spPr>
          <a:xfrm>
            <a:off x="8179479" y="2225305"/>
            <a:ext cx="1168400" cy="10192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Encoded shape</a:t>
            </a:r>
          </a:p>
        </p:txBody>
      </p:sp>
      <p:sp>
        <p:nvSpPr>
          <p:cNvPr id="85" name="Left Brace 84">
            <a:extLst>
              <a:ext uri="{FF2B5EF4-FFF2-40B4-BE49-F238E27FC236}">
                <a16:creationId xmlns:a16="http://schemas.microsoft.com/office/drawing/2014/main" id="{0594D975-9E56-4F98-8EB7-E37032AE93B5}"/>
              </a:ext>
            </a:extLst>
          </p:cNvPr>
          <p:cNvSpPr/>
          <p:nvPr/>
        </p:nvSpPr>
        <p:spPr>
          <a:xfrm>
            <a:off x="2582065" y="1012572"/>
            <a:ext cx="619460" cy="3659634"/>
          </a:xfrm>
          <a:prstGeom prst="leftBrace">
            <a:avLst>
              <a:gd name="adj1" fmla="val 8333"/>
              <a:gd name="adj2" fmla="val 480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6E12686-81CF-4EF7-B5B8-F15D02A9D947}"/>
                  </a:ext>
                </a:extLst>
              </p:cNvPr>
              <p:cNvSpPr txBox="1"/>
              <p:nvPr/>
            </p:nvSpPr>
            <p:spPr>
              <a:xfrm rot="16200000">
                <a:off x="312307" y="2657722"/>
                <a:ext cx="3917289" cy="369332"/>
              </a:xfrm>
              <a:prstGeom prst="rect">
                <a:avLst/>
              </a:prstGeom>
              <a:noFill/>
            </p:spPr>
            <p:txBody>
              <a:bodyPr wrap="square" rtlCol="0">
                <a:spAutoFit/>
              </a:bodyPr>
              <a:lstStyle/>
              <a:p>
                <a:pPr algn="ctr"/>
                <a:r>
                  <a:rPr lang="en-IN" dirty="0">
                    <a:solidFill>
                      <a:schemeClr val="accent1">
                        <a:lumMod val="50000"/>
                      </a:schemeClr>
                    </a:solidFill>
                  </a:rPr>
                  <a:t> 5000 Nodes of coordinates </a:t>
                </a:r>
                <a14:m>
                  <m:oMath xmlns:m="http://schemas.openxmlformats.org/officeDocument/2006/math">
                    <m:d>
                      <m:dPr>
                        <m:ctrlPr>
                          <a:rPr lang="en-IN" b="0" i="1" smtClean="0">
                            <a:solidFill>
                              <a:schemeClr val="accent1">
                                <a:lumMod val="50000"/>
                              </a:schemeClr>
                            </a:solidFill>
                            <a:latin typeface="Cambria Math" panose="02040503050406030204" pitchFamily="18" charset="0"/>
                          </a:rPr>
                        </m:ctrlPr>
                      </m:dPr>
                      <m:e>
                        <m:sSub>
                          <m:sSubPr>
                            <m:ctrlPr>
                              <a:rPr lang="en-IN" b="0" i="1" smtClean="0">
                                <a:solidFill>
                                  <a:schemeClr val="accent1">
                                    <a:lumMod val="50000"/>
                                  </a:schemeClr>
                                </a:solidFill>
                                <a:latin typeface="Cambria Math" panose="02040503050406030204" pitchFamily="18" charset="0"/>
                              </a:rPr>
                            </m:ctrlPr>
                          </m:sSubPr>
                          <m:e>
                            <m:r>
                              <a:rPr lang="en-IN" b="0" i="1" smtClean="0">
                                <a:solidFill>
                                  <a:schemeClr val="accent1">
                                    <a:lumMod val="50000"/>
                                  </a:schemeClr>
                                </a:solidFill>
                                <a:latin typeface="Cambria Math" panose="02040503050406030204" pitchFamily="18" charset="0"/>
                              </a:rPr>
                              <m:t>𝑥</m:t>
                            </m:r>
                          </m:e>
                          <m:sub>
                            <m:r>
                              <a:rPr lang="en-IN" b="0" i="1" smtClean="0">
                                <a:solidFill>
                                  <a:schemeClr val="accent1">
                                    <a:lumMod val="50000"/>
                                  </a:schemeClr>
                                </a:solidFill>
                                <a:latin typeface="Cambria Math" panose="02040503050406030204" pitchFamily="18" charset="0"/>
                              </a:rPr>
                              <m:t>𝑖</m:t>
                            </m:r>
                          </m:sub>
                        </m:sSub>
                        <m:r>
                          <a:rPr lang="en-IN" b="0" i="1" smtClean="0">
                            <a:solidFill>
                              <a:schemeClr val="accent1">
                                <a:lumMod val="50000"/>
                              </a:schemeClr>
                            </a:solidFill>
                            <a:latin typeface="Cambria Math" panose="02040503050406030204" pitchFamily="18" charset="0"/>
                          </a:rPr>
                          <m:t>,</m:t>
                        </m:r>
                        <m:sSub>
                          <m:sSubPr>
                            <m:ctrlPr>
                              <a:rPr lang="en-IN" b="0" i="1" smtClean="0">
                                <a:solidFill>
                                  <a:schemeClr val="accent1">
                                    <a:lumMod val="50000"/>
                                  </a:schemeClr>
                                </a:solidFill>
                                <a:latin typeface="Cambria Math" panose="02040503050406030204" pitchFamily="18" charset="0"/>
                              </a:rPr>
                            </m:ctrlPr>
                          </m:sSubPr>
                          <m:e>
                            <m:r>
                              <a:rPr lang="en-IN" b="0" i="1" smtClean="0">
                                <a:solidFill>
                                  <a:schemeClr val="accent1">
                                    <a:lumMod val="50000"/>
                                  </a:schemeClr>
                                </a:solidFill>
                                <a:latin typeface="Cambria Math" panose="02040503050406030204" pitchFamily="18" charset="0"/>
                              </a:rPr>
                              <m:t>𝑦</m:t>
                            </m:r>
                          </m:e>
                          <m:sub>
                            <m:r>
                              <a:rPr lang="en-IN" b="0" i="1" smtClean="0">
                                <a:solidFill>
                                  <a:schemeClr val="accent1">
                                    <a:lumMod val="50000"/>
                                  </a:schemeClr>
                                </a:solidFill>
                                <a:latin typeface="Cambria Math" panose="02040503050406030204" pitchFamily="18" charset="0"/>
                              </a:rPr>
                              <m:t>𝑖</m:t>
                            </m:r>
                          </m:sub>
                        </m:sSub>
                        <m:r>
                          <a:rPr lang="en-IN" b="0" i="1" smtClean="0">
                            <a:solidFill>
                              <a:schemeClr val="accent1">
                                <a:lumMod val="50000"/>
                              </a:schemeClr>
                            </a:solidFill>
                            <a:latin typeface="Cambria Math" panose="02040503050406030204" pitchFamily="18" charset="0"/>
                          </a:rPr>
                          <m:t>,</m:t>
                        </m:r>
                        <m:sSub>
                          <m:sSubPr>
                            <m:ctrlPr>
                              <a:rPr lang="en-IN" b="0" i="1" smtClean="0">
                                <a:solidFill>
                                  <a:schemeClr val="accent1">
                                    <a:lumMod val="50000"/>
                                  </a:schemeClr>
                                </a:solidFill>
                                <a:latin typeface="Cambria Math" panose="02040503050406030204" pitchFamily="18" charset="0"/>
                              </a:rPr>
                            </m:ctrlPr>
                          </m:sSubPr>
                          <m:e>
                            <m:r>
                              <a:rPr lang="en-IN" b="0" i="1" smtClean="0">
                                <a:solidFill>
                                  <a:schemeClr val="accent1">
                                    <a:lumMod val="50000"/>
                                  </a:schemeClr>
                                </a:solidFill>
                                <a:latin typeface="Cambria Math" panose="02040503050406030204" pitchFamily="18" charset="0"/>
                              </a:rPr>
                              <m:t>𝑧</m:t>
                            </m:r>
                          </m:e>
                          <m:sub>
                            <m:r>
                              <a:rPr lang="en-IN" b="0" i="1" smtClean="0">
                                <a:solidFill>
                                  <a:schemeClr val="accent1">
                                    <a:lumMod val="50000"/>
                                  </a:schemeClr>
                                </a:solidFill>
                                <a:latin typeface="Cambria Math" panose="02040503050406030204" pitchFamily="18" charset="0"/>
                              </a:rPr>
                              <m:t>𝑖</m:t>
                            </m:r>
                          </m:sub>
                        </m:sSub>
                      </m:e>
                    </m:d>
                  </m:oMath>
                </a14:m>
                <a:endParaRPr lang="en-IN" b="0" dirty="0">
                  <a:solidFill>
                    <a:schemeClr val="accent1">
                      <a:lumMod val="50000"/>
                    </a:schemeClr>
                  </a:solidFill>
                </a:endParaRPr>
              </a:p>
            </p:txBody>
          </p:sp>
        </mc:Choice>
        <mc:Fallback xmlns="">
          <p:sp>
            <p:nvSpPr>
              <p:cNvPr id="86" name="TextBox 85">
                <a:extLst>
                  <a:ext uri="{FF2B5EF4-FFF2-40B4-BE49-F238E27FC236}">
                    <a16:creationId xmlns:a16="http://schemas.microsoft.com/office/drawing/2014/main" id="{46E12686-81CF-4EF7-B5B8-F15D02A9D947}"/>
                  </a:ext>
                </a:extLst>
              </p:cNvPr>
              <p:cNvSpPr txBox="1">
                <a:spLocks noRot="1" noChangeAspect="1" noMove="1" noResize="1" noEditPoints="1" noAdjustHandles="1" noChangeArrowheads="1" noChangeShapeType="1" noTextEdit="1"/>
              </p:cNvSpPr>
              <p:nvPr/>
            </p:nvSpPr>
            <p:spPr>
              <a:xfrm rot="16200000">
                <a:off x="312307" y="2657722"/>
                <a:ext cx="3917289" cy="369332"/>
              </a:xfrm>
              <a:prstGeom prst="rect">
                <a:avLst/>
              </a:prstGeom>
              <a:blipFill>
                <a:blip r:embed="rId13"/>
                <a:stretch>
                  <a:fillRect l="-8197" r="-24590"/>
                </a:stretch>
              </a:blipFill>
            </p:spPr>
            <p:txBody>
              <a:bodyPr/>
              <a:lstStyle/>
              <a:p>
                <a:r>
                  <a:rPr lang="en-IN">
                    <a:noFill/>
                  </a:rPr>
                  <a:t> </a:t>
                </a:r>
              </a:p>
            </p:txBody>
          </p:sp>
        </mc:Fallback>
      </mc:AlternateContent>
      <p:sp>
        <p:nvSpPr>
          <p:cNvPr id="87" name="Flowchart: Connector 86">
            <a:extLst>
              <a:ext uri="{FF2B5EF4-FFF2-40B4-BE49-F238E27FC236}">
                <a16:creationId xmlns:a16="http://schemas.microsoft.com/office/drawing/2014/main" id="{80C75DAE-93EE-4C13-A331-D9616E2F875D}"/>
              </a:ext>
            </a:extLst>
          </p:cNvPr>
          <p:cNvSpPr/>
          <p:nvPr/>
        </p:nvSpPr>
        <p:spPr>
          <a:xfrm>
            <a:off x="3502206" y="2559056"/>
            <a:ext cx="72358" cy="7235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C8EAD2D5-6C54-42E0-8EDB-376F2C3717B9}"/>
              </a:ext>
            </a:extLst>
          </p:cNvPr>
          <p:cNvSpPr/>
          <p:nvPr/>
        </p:nvSpPr>
        <p:spPr>
          <a:xfrm>
            <a:off x="3502206" y="2743441"/>
            <a:ext cx="72358" cy="7235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DE2DBE2B-22F7-4EB9-BD7B-516B5C2B6D7E}"/>
              </a:ext>
            </a:extLst>
          </p:cNvPr>
          <p:cNvSpPr/>
          <p:nvPr/>
        </p:nvSpPr>
        <p:spPr>
          <a:xfrm>
            <a:off x="3513314" y="2964332"/>
            <a:ext cx="72358" cy="7235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9BBFB1-06B6-4F85-84F4-9F5CFCF53218}"/>
                  </a:ext>
                </a:extLst>
              </p:cNvPr>
              <p:cNvSpPr txBox="1"/>
              <p:nvPr/>
            </p:nvSpPr>
            <p:spPr>
              <a:xfrm>
                <a:off x="5766134" y="4465997"/>
                <a:ext cx="2193712" cy="1047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α</m:t>
                          </m:r>
                        </m:e>
                        <m:sub>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m:t>
                          </m:r>
                        </m:sub>
                      </m:sSub>
                      <m:r>
                        <a:rPr lang="en-IN"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W</m:t>
                              </m:r>
                            </m:e>
                            <m:sub>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m:t>
                              </m:r>
                            </m:sub>
                            <m:sup>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T</m:t>
                              </m:r>
                            </m:sup>
                          </m:sSubSup>
                          <m:d>
                            <m:d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X</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X</m:t>
                                  </m:r>
                                </m:e>
                              </m:acc>
                            </m:e>
                          </m:d>
                        </m:num>
                        <m:den>
                          <m:rad>
                            <m:radPr>
                              <m:degHide m:val="on"/>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radPr>
                            <m:deg/>
                            <m:e>
                              <m:sSub>
                                <m:sSubPr>
                                  <m:ctrlPr>
                                    <a:rPr lang="en-IN" sz="18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λ</m:t>
                                  </m:r>
                                </m:e>
                                <m:sub>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m:t>
                                  </m:r>
                                </m:sub>
                              </m:sSub>
                            </m:e>
                          </m:rad>
                        </m:den>
                      </m:f>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2" name="TextBox 1">
                <a:extLst>
                  <a:ext uri="{FF2B5EF4-FFF2-40B4-BE49-F238E27FC236}">
                    <a16:creationId xmlns:a16="http://schemas.microsoft.com/office/drawing/2014/main" id="{F99BBFB1-06B6-4F85-84F4-9F5CFCF53218}"/>
                  </a:ext>
                </a:extLst>
              </p:cNvPr>
              <p:cNvSpPr txBox="1">
                <a:spLocks noRot="1" noChangeAspect="1" noMove="1" noResize="1" noEditPoints="1" noAdjustHandles="1" noChangeArrowheads="1" noChangeShapeType="1" noTextEdit="1"/>
              </p:cNvSpPr>
              <p:nvPr/>
            </p:nvSpPr>
            <p:spPr>
              <a:xfrm>
                <a:off x="5766134" y="4465997"/>
                <a:ext cx="2193712" cy="1047210"/>
              </a:xfrm>
              <a:prstGeom prst="rect">
                <a:avLst/>
              </a:prstGeom>
              <a:blipFill>
                <a:blip r:embed="rId14"/>
                <a:stretch>
                  <a:fillRect/>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DFE7284C-0152-4D83-911B-28AE66875A44}"/>
              </a:ext>
            </a:extLst>
          </p:cNvPr>
          <p:cNvSpPr>
            <a:spLocks noGrp="1"/>
          </p:cNvSpPr>
          <p:nvPr>
            <p:ph type="sldNum" sz="quarter" idx="12"/>
          </p:nvPr>
        </p:nvSpPr>
        <p:spPr/>
        <p:txBody>
          <a:bodyPr/>
          <a:lstStyle/>
          <a:p>
            <a:fld id="{A4489FD0-501B-4C6F-9CB2-8996B7BF4EFE}" type="slidenum">
              <a:rPr lang="de-DE" smtClean="0"/>
              <a:t>6</a:t>
            </a:fld>
            <a:endParaRPr lang="de-D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0755E6-5E1B-4173-AD81-E91B8A190699}"/>
                  </a:ext>
                </a:extLst>
              </p:cNvPr>
              <p:cNvSpPr txBox="1"/>
              <p:nvPr/>
            </p:nvSpPr>
            <p:spPr>
              <a:xfrm>
                <a:off x="5498414" y="5672329"/>
                <a:ext cx="5022850" cy="928267"/>
              </a:xfrm>
              <a:prstGeom prst="rect">
                <a:avLst/>
              </a:prstGeom>
              <a:noFill/>
            </p:spPr>
            <p:txBody>
              <a:bodyPr wrap="square" rtlCol="0">
                <a:spAutoFit/>
              </a:bodyPr>
              <a:lstStyle/>
              <a:p>
                <a14:m>
                  <m:oMath xmlns:m="http://schemas.openxmlformats.org/officeDocument/2006/math">
                    <m:sSubSup>
                      <m:sSubSup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W</m:t>
                        </m:r>
                      </m:e>
                      <m:sub>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m:t>
                        </m:r>
                      </m:sub>
                      <m:sup>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T</m:t>
                        </m:r>
                      </m:sup>
                    </m:sSubSup>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dirty="0"/>
                  <a:t>:  Eigen Vector of Shape Variation</a:t>
                </a:r>
              </a:p>
              <a:p>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λ</m:t>
                        </m:r>
                      </m:e>
                      <m:sub>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m:t>
                        </m:r>
                      </m:sub>
                    </m:sSub>
                    <m:r>
                      <a:rPr lang="en-US" sz="1800" b="0" i="0"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dirty="0"/>
                  <a:t>:  Eigen Values of Shape Variation</a:t>
                </a:r>
              </a:p>
              <a:p>
                <a14:m>
                  <m:oMath xmlns:m="http://schemas.openxmlformats.org/officeDocument/2006/math">
                    <m:acc>
                      <m:accPr>
                        <m:chr m:val="̅"/>
                        <m:ctrlPr>
                          <a:rPr lang="en-IN" i="1">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IN">
                            <a:latin typeface="Cambria Math" panose="02040503050406030204" pitchFamily="18" charset="0"/>
                            <a:ea typeface="Calibri" panose="020F0502020204030204" pitchFamily="34" charset="0"/>
                            <a:cs typeface="Times New Roman" panose="02020603050405020304" pitchFamily="18" charset="0"/>
                          </a:rPr>
                          <m:t>X</m:t>
                        </m:r>
                      </m:e>
                    </m:acc>
                  </m:oMath>
                </a14:m>
                <a:r>
                  <a:rPr lang="en-IN" dirty="0"/>
                  <a:t>      :  Mean Shape</a:t>
                </a:r>
              </a:p>
            </p:txBody>
          </p:sp>
        </mc:Choice>
        <mc:Fallback xmlns="">
          <p:sp>
            <p:nvSpPr>
              <p:cNvPr id="4" name="TextBox 3">
                <a:extLst>
                  <a:ext uri="{FF2B5EF4-FFF2-40B4-BE49-F238E27FC236}">
                    <a16:creationId xmlns:a16="http://schemas.microsoft.com/office/drawing/2014/main" id="{620755E6-5E1B-4173-AD81-E91B8A190699}"/>
                  </a:ext>
                </a:extLst>
              </p:cNvPr>
              <p:cNvSpPr txBox="1">
                <a:spLocks noRot="1" noChangeAspect="1" noMove="1" noResize="1" noEditPoints="1" noAdjustHandles="1" noChangeArrowheads="1" noChangeShapeType="1" noTextEdit="1"/>
              </p:cNvSpPr>
              <p:nvPr/>
            </p:nvSpPr>
            <p:spPr>
              <a:xfrm>
                <a:off x="5498414" y="5672329"/>
                <a:ext cx="5022850" cy="928267"/>
              </a:xfrm>
              <a:prstGeom prst="rect">
                <a:avLst/>
              </a:prstGeom>
              <a:blipFill>
                <a:blip r:embed="rId15"/>
                <a:stretch>
                  <a:fillRect t="-3289" b="-9211"/>
                </a:stretch>
              </a:blipFill>
            </p:spPr>
            <p:txBody>
              <a:bodyPr/>
              <a:lstStyle/>
              <a:p>
                <a:r>
                  <a:rPr lang="en-IN">
                    <a:noFill/>
                  </a:rPr>
                  <a:t> </a:t>
                </a:r>
              </a:p>
            </p:txBody>
          </p:sp>
        </mc:Fallback>
      </mc:AlternateContent>
      <p:sp>
        <p:nvSpPr>
          <p:cNvPr id="90" name="Rectangle: Rounded Corners 89">
            <a:extLst>
              <a:ext uri="{FF2B5EF4-FFF2-40B4-BE49-F238E27FC236}">
                <a16:creationId xmlns:a16="http://schemas.microsoft.com/office/drawing/2014/main" id="{7547EF4C-1C0B-4919-AF65-71AB694FBCD1}"/>
              </a:ext>
            </a:extLst>
          </p:cNvPr>
          <p:cNvSpPr/>
          <p:nvPr/>
        </p:nvSpPr>
        <p:spPr>
          <a:xfrm>
            <a:off x="2760437" y="4863702"/>
            <a:ext cx="1682345" cy="4728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size: </a:t>
            </a:r>
          </a:p>
          <a:p>
            <a:pPr algn="ctr"/>
            <a:r>
              <a:rPr lang="en-US" dirty="0"/>
              <a:t>3 x 5000 x 729</a:t>
            </a:r>
            <a:endParaRPr lang="en-IN" dirty="0"/>
          </a:p>
        </p:txBody>
      </p:sp>
      <p:grpSp>
        <p:nvGrpSpPr>
          <p:cNvPr id="91" name="Group 90">
            <a:extLst>
              <a:ext uri="{FF2B5EF4-FFF2-40B4-BE49-F238E27FC236}">
                <a16:creationId xmlns:a16="http://schemas.microsoft.com/office/drawing/2014/main" id="{9A084840-33B0-4662-BD19-7ABE06AD3323}"/>
              </a:ext>
            </a:extLst>
          </p:cNvPr>
          <p:cNvGrpSpPr/>
          <p:nvPr/>
        </p:nvGrpSpPr>
        <p:grpSpPr>
          <a:xfrm>
            <a:off x="-8509753" y="-1"/>
            <a:ext cx="9574094" cy="6858000"/>
            <a:chOff x="491575" y="0"/>
            <a:chExt cx="9574094" cy="6858000"/>
          </a:xfrm>
        </p:grpSpPr>
        <p:sp>
          <p:nvSpPr>
            <p:cNvPr id="92" name="Rectangle 91">
              <a:extLst>
                <a:ext uri="{FF2B5EF4-FFF2-40B4-BE49-F238E27FC236}">
                  <a16:creationId xmlns:a16="http://schemas.microsoft.com/office/drawing/2014/main" id="{C0B2C852-2693-4705-942B-DB2896E62690}"/>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7A581B43-E995-4E50-B741-0745EA50592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a:extLst>
                <a:ext uri="{FF2B5EF4-FFF2-40B4-BE49-F238E27FC236}">
                  <a16:creationId xmlns:a16="http://schemas.microsoft.com/office/drawing/2014/main" id="{9EDEC9DF-3DD2-4424-A3AD-7B138FD32368}"/>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95" name="Group 94">
            <a:extLst>
              <a:ext uri="{FF2B5EF4-FFF2-40B4-BE49-F238E27FC236}">
                <a16:creationId xmlns:a16="http://schemas.microsoft.com/office/drawing/2014/main" id="{389B20F1-4414-4B88-BFAB-20D9135E591A}"/>
              </a:ext>
            </a:extLst>
          </p:cNvPr>
          <p:cNvGrpSpPr/>
          <p:nvPr/>
        </p:nvGrpSpPr>
        <p:grpSpPr>
          <a:xfrm>
            <a:off x="-9025178" y="0"/>
            <a:ext cx="9574094" cy="6858000"/>
            <a:chOff x="491575" y="0"/>
            <a:chExt cx="9574094" cy="6858000"/>
          </a:xfrm>
        </p:grpSpPr>
        <p:sp>
          <p:nvSpPr>
            <p:cNvPr id="96" name="Rectangle 95">
              <a:extLst>
                <a:ext uri="{FF2B5EF4-FFF2-40B4-BE49-F238E27FC236}">
                  <a16:creationId xmlns:a16="http://schemas.microsoft.com/office/drawing/2014/main" id="{6FAF09F7-2255-4973-B037-8B77A37419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1428D061-3EDB-4104-A93F-D64CDD0BCC5C}"/>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836A8B80-2E55-4755-B645-237177F55CE4}"/>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13201637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1ABF920-745B-4EE3-8F42-75626F8EBF86}"/>
              </a:ext>
            </a:extLst>
          </p:cNvPr>
          <p:cNvSpPr txBox="1"/>
          <p:nvPr/>
        </p:nvSpPr>
        <p:spPr>
          <a:xfrm>
            <a:off x="2454253" y="199661"/>
            <a:ext cx="7969772" cy="646331"/>
          </a:xfrm>
          <a:prstGeom prst="rect">
            <a:avLst/>
          </a:prstGeom>
          <a:noFill/>
        </p:spPr>
        <p:txBody>
          <a:bodyPr wrap="square" rtlCol="0">
            <a:spAutoFit/>
          </a:bodyPr>
          <a:lstStyle/>
          <a:p>
            <a:pPr algn="ctr"/>
            <a:r>
              <a:rPr lang="en-IN" sz="3600" dirty="0"/>
              <a:t>Non Linear Mapping from Shape to Stress</a:t>
            </a:r>
          </a:p>
        </p:txBody>
      </p:sp>
      <p:sp>
        <p:nvSpPr>
          <p:cNvPr id="51" name="Rectangle: Rounded Corners 50">
            <a:extLst>
              <a:ext uri="{FF2B5EF4-FFF2-40B4-BE49-F238E27FC236}">
                <a16:creationId xmlns:a16="http://schemas.microsoft.com/office/drawing/2014/main" id="{E85DFCC6-A78D-42D2-AECA-15C6BD01AE66}"/>
              </a:ext>
            </a:extLst>
          </p:cNvPr>
          <p:cNvSpPr/>
          <p:nvPr/>
        </p:nvSpPr>
        <p:spPr>
          <a:xfrm>
            <a:off x="2382678" y="2774194"/>
            <a:ext cx="1168400" cy="101922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IN" dirty="0"/>
              <a:t>Encoded shape</a:t>
            </a:r>
          </a:p>
        </p:txBody>
      </p:sp>
      <p:sp>
        <p:nvSpPr>
          <p:cNvPr id="52" name="Arrow: Striped Right 51">
            <a:extLst>
              <a:ext uri="{FF2B5EF4-FFF2-40B4-BE49-F238E27FC236}">
                <a16:creationId xmlns:a16="http://schemas.microsoft.com/office/drawing/2014/main" id="{EEC0B92F-61A6-4D3D-AECC-713CD155B3C1}"/>
              </a:ext>
            </a:extLst>
          </p:cNvPr>
          <p:cNvSpPr/>
          <p:nvPr/>
        </p:nvSpPr>
        <p:spPr>
          <a:xfrm>
            <a:off x="3620395" y="2980000"/>
            <a:ext cx="544166" cy="44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Flowchart: Connector 52">
                <a:extLst>
                  <a:ext uri="{FF2B5EF4-FFF2-40B4-BE49-F238E27FC236}">
                    <a16:creationId xmlns:a16="http://schemas.microsoft.com/office/drawing/2014/main" id="{E0D430AC-5B46-43D4-A975-5BC73E644E19}"/>
                  </a:ext>
                </a:extLst>
              </p:cNvPr>
              <p:cNvSpPr/>
              <p:nvPr/>
            </p:nvSpPr>
            <p:spPr>
              <a:xfrm>
                <a:off x="4387298" y="1879874"/>
                <a:ext cx="553082" cy="55308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𝛼</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3" name="Flowchart: Connector 52">
                <a:extLst>
                  <a:ext uri="{FF2B5EF4-FFF2-40B4-BE49-F238E27FC236}">
                    <a16:creationId xmlns:a16="http://schemas.microsoft.com/office/drawing/2014/main" id="{E0D430AC-5B46-43D4-A975-5BC73E644E19}"/>
                  </a:ext>
                </a:extLst>
              </p:cNvPr>
              <p:cNvSpPr>
                <a:spLocks noRot="1" noChangeAspect="1" noMove="1" noResize="1" noEditPoints="1" noAdjustHandles="1" noChangeArrowheads="1" noChangeShapeType="1" noTextEdit="1"/>
              </p:cNvSpPr>
              <p:nvPr/>
            </p:nvSpPr>
            <p:spPr>
              <a:xfrm>
                <a:off x="4387298" y="1879874"/>
                <a:ext cx="553082" cy="553082"/>
              </a:xfrm>
              <a:prstGeom prst="flowChartConnector">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Flowchart: Connector 53">
                <a:extLst>
                  <a:ext uri="{FF2B5EF4-FFF2-40B4-BE49-F238E27FC236}">
                    <a16:creationId xmlns:a16="http://schemas.microsoft.com/office/drawing/2014/main" id="{10E5DB59-4152-4D83-A69E-B03B66C01F4E}"/>
                  </a:ext>
                </a:extLst>
              </p:cNvPr>
              <p:cNvSpPr/>
              <p:nvPr/>
            </p:nvSpPr>
            <p:spPr>
              <a:xfrm>
                <a:off x="4387298" y="2928210"/>
                <a:ext cx="553082" cy="55308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𝛼</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2</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4" name="Flowchart: Connector 53">
                <a:extLst>
                  <a:ext uri="{FF2B5EF4-FFF2-40B4-BE49-F238E27FC236}">
                    <a16:creationId xmlns:a16="http://schemas.microsoft.com/office/drawing/2014/main" id="{10E5DB59-4152-4D83-A69E-B03B66C01F4E}"/>
                  </a:ext>
                </a:extLst>
              </p:cNvPr>
              <p:cNvSpPr>
                <a:spLocks noRot="1" noChangeAspect="1" noMove="1" noResize="1" noEditPoints="1" noAdjustHandles="1" noChangeArrowheads="1" noChangeShapeType="1" noTextEdit="1"/>
              </p:cNvSpPr>
              <p:nvPr/>
            </p:nvSpPr>
            <p:spPr>
              <a:xfrm>
                <a:off x="4387298" y="2928210"/>
                <a:ext cx="553082" cy="553082"/>
              </a:xfrm>
              <a:prstGeom prst="flowChartConnector">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Flowchart: Connector 54">
                <a:extLst>
                  <a:ext uri="{FF2B5EF4-FFF2-40B4-BE49-F238E27FC236}">
                    <a16:creationId xmlns:a16="http://schemas.microsoft.com/office/drawing/2014/main" id="{602BEED3-6A4D-46E6-B463-A3F2A0C99E60}"/>
                  </a:ext>
                </a:extLst>
              </p:cNvPr>
              <p:cNvSpPr/>
              <p:nvPr/>
            </p:nvSpPr>
            <p:spPr>
              <a:xfrm>
                <a:off x="4397860" y="4025072"/>
                <a:ext cx="553082" cy="553082"/>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𝛼</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3</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5" name="Flowchart: Connector 54">
                <a:extLst>
                  <a:ext uri="{FF2B5EF4-FFF2-40B4-BE49-F238E27FC236}">
                    <a16:creationId xmlns:a16="http://schemas.microsoft.com/office/drawing/2014/main" id="{602BEED3-6A4D-46E6-B463-A3F2A0C99E60}"/>
                  </a:ext>
                </a:extLst>
              </p:cNvPr>
              <p:cNvSpPr>
                <a:spLocks noRot="1" noChangeAspect="1" noMove="1" noResize="1" noEditPoints="1" noAdjustHandles="1" noChangeArrowheads="1" noChangeShapeType="1" noTextEdit="1"/>
              </p:cNvSpPr>
              <p:nvPr/>
            </p:nvSpPr>
            <p:spPr>
              <a:xfrm>
                <a:off x="4397860" y="4025072"/>
                <a:ext cx="553082" cy="553082"/>
              </a:xfrm>
              <a:prstGeom prst="flowChartConnector">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Flowchart: Connector 55">
                <a:extLst>
                  <a:ext uri="{FF2B5EF4-FFF2-40B4-BE49-F238E27FC236}">
                    <a16:creationId xmlns:a16="http://schemas.microsoft.com/office/drawing/2014/main" id="{051B1BAF-5B41-4E3B-82B4-CD4B04DB97FB}"/>
                  </a:ext>
                </a:extLst>
              </p:cNvPr>
              <p:cNvSpPr/>
              <p:nvPr/>
            </p:nvSpPr>
            <p:spPr>
              <a:xfrm>
                <a:off x="5443209" y="1566127"/>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1</m:t>
                          </m:r>
                        </m:sup>
                      </m:sSubSup>
                    </m:oMath>
                  </m:oMathPara>
                </a14:m>
                <a:endParaRPr lang="en-IN" b="0" dirty="0"/>
              </a:p>
            </p:txBody>
          </p:sp>
        </mc:Choice>
        <mc:Fallback xmlns="">
          <p:sp>
            <p:nvSpPr>
              <p:cNvPr id="56" name="Flowchart: Connector 55">
                <a:extLst>
                  <a:ext uri="{FF2B5EF4-FFF2-40B4-BE49-F238E27FC236}">
                    <a16:creationId xmlns:a16="http://schemas.microsoft.com/office/drawing/2014/main" id="{051B1BAF-5B41-4E3B-82B4-CD4B04DB97FB}"/>
                  </a:ext>
                </a:extLst>
              </p:cNvPr>
              <p:cNvSpPr>
                <a:spLocks noRot="1" noChangeAspect="1" noMove="1" noResize="1" noEditPoints="1" noAdjustHandles="1" noChangeArrowheads="1" noChangeShapeType="1" noTextEdit="1"/>
              </p:cNvSpPr>
              <p:nvPr/>
            </p:nvSpPr>
            <p:spPr>
              <a:xfrm>
                <a:off x="5443209" y="1566127"/>
                <a:ext cx="437519" cy="437519"/>
              </a:xfrm>
              <a:prstGeom prst="flowChartConnector">
                <a:avLst/>
              </a:prstGeom>
              <a:blipFill>
                <a:blip r:embed="rId6"/>
                <a:stretch>
                  <a:fillRect l="-277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Flowchart: Connector 56">
                <a:extLst>
                  <a:ext uri="{FF2B5EF4-FFF2-40B4-BE49-F238E27FC236}">
                    <a16:creationId xmlns:a16="http://schemas.microsoft.com/office/drawing/2014/main" id="{6317AC81-452E-4207-92CA-2C8AF7EE82C9}"/>
                  </a:ext>
                </a:extLst>
              </p:cNvPr>
              <p:cNvSpPr/>
              <p:nvPr/>
            </p:nvSpPr>
            <p:spPr>
              <a:xfrm>
                <a:off x="5437513" y="2182937"/>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1</m:t>
                          </m:r>
                        </m:sup>
                      </m:sSubSup>
                    </m:oMath>
                  </m:oMathPara>
                </a14:m>
                <a:endParaRPr lang="en-IN" dirty="0"/>
              </a:p>
            </p:txBody>
          </p:sp>
        </mc:Choice>
        <mc:Fallback xmlns="">
          <p:sp>
            <p:nvSpPr>
              <p:cNvPr id="57" name="Flowchart: Connector 56">
                <a:extLst>
                  <a:ext uri="{FF2B5EF4-FFF2-40B4-BE49-F238E27FC236}">
                    <a16:creationId xmlns:a16="http://schemas.microsoft.com/office/drawing/2014/main" id="{6317AC81-452E-4207-92CA-2C8AF7EE82C9}"/>
                  </a:ext>
                </a:extLst>
              </p:cNvPr>
              <p:cNvSpPr>
                <a:spLocks noRot="1" noChangeAspect="1" noMove="1" noResize="1" noEditPoints="1" noAdjustHandles="1" noChangeArrowheads="1" noChangeShapeType="1" noTextEdit="1"/>
              </p:cNvSpPr>
              <p:nvPr/>
            </p:nvSpPr>
            <p:spPr>
              <a:xfrm>
                <a:off x="5437513" y="2182937"/>
                <a:ext cx="437519" cy="437519"/>
              </a:xfrm>
              <a:prstGeom prst="flowChartConnector">
                <a:avLst/>
              </a:prstGeom>
              <a:blipFill>
                <a:blip r:embed="rId7"/>
                <a:stretch>
                  <a:fillRect l="-277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Flowchart: Connector 57">
                <a:extLst>
                  <a:ext uri="{FF2B5EF4-FFF2-40B4-BE49-F238E27FC236}">
                    <a16:creationId xmlns:a16="http://schemas.microsoft.com/office/drawing/2014/main" id="{35CBED0F-CF13-4CBB-A46B-FE9B08C31B6E}"/>
                  </a:ext>
                </a:extLst>
              </p:cNvPr>
              <p:cNvSpPr/>
              <p:nvPr/>
            </p:nvSpPr>
            <p:spPr>
              <a:xfrm>
                <a:off x="5437512" y="4029285"/>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h</m:t>
                          </m:r>
                        </m:e>
                        <m:sub>
                          <m:r>
                            <a:rPr lang="en-IN" sz="1600" b="0" i="1" smtClean="0">
                              <a:latin typeface="Cambria Math" panose="02040503050406030204" pitchFamily="18" charset="0"/>
                            </a:rPr>
                            <m:t>127</m:t>
                          </m:r>
                        </m:sub>
                        <m:sup>
                          <m:r>
                            <a:rPr lang="en-IN" sz="1600" b="0" i="1" smtClean="0">
                              <a:latin typeface="Cambria Math" panose="02040503050406030204" pitchFamily="18" charset="0"/>
                            </a:rPr>
                            <m:t>1</m:t>
                          </m:r>
                        </m:sup>
                      </m:sSubSup>
                    </m:oMath>
                  </m:oMathPara>
                </a14:m>
                <a:endParaRPr lang="en-IN" dirty="0"/>
              </a:p>
            </p:txBody>
          </p:sp>
        </mc:Choice>
        <mc:Fallback xmlns="">
          <p:sp>
            <p:nvSpPr>
              <p:cNvPr id="58" name="Flowchart: Connector 57">
                <a:extLst>
                  <a:ext uri="{FF2B5EF4-FFF2-40B4-BE49-F238E27FC236}">
                    <a16:creationId xmlns:a16="http://schemas.microsoft.com/office/drawing/2014/main" id="{35CBED0F-CF13-4CBB-A46B-FE9B08C31B6E}"/>
                  </a:ext>
                </a:extLst>
              </p:cNvPr>
              <p:cNvSpPr>
                <a:spLocks noRot="1" noChangeAspect="1" noMove="1" noResize="1" noEditPoints="1" noAdjustHandles="1" noChangeArrowheads="1" noChangeShapeType="1" noTextEdit="1"/>
              </p:cNvSpPr>
              <p:nvPr/>
            </p:nvSpPr>
            <p:spPr>
              <a:xfrm>
                <a:off x="5437512" y="4029285"/>
                <a:ext cx="437519" cy="437519"/>
              </a:xfrm>
              <a:prstGeom prst="flowChartConnector">
                <a:avLst/>
              </a:prstGeom>
              <a:blipFill>
                <a:blip r:embed="rId8"/>
                <a:stretch>
                  <a:fillRect l="-1527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Flowchart: Connector 58">
                <a:extLst>
                  <a:ext uri="{FF2B5EF4-FFF2-40B4-BE49-F238E27FC236}">
                    <a16:creationId xmlns:a16="http://schemas.microsoft.com/office/drawing/2014/main" id="{0A7A28ED-DD36-42A2-BCB4-867D03E0948B}"/>
                  </a:ext>
                </a:extLst>
              </p:cNvPr>
              <p:cNvSpPr/>
              <p:nvPr/>
            </p:nvSpPr>
            <p:spPr>
              <a:xfrm>
                <a:off x="5434443" y="4644054"/>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h</m:t>
                          </m:r>
                        </m:e>
                        <m:sub>
                          <m:r>
                            <a:rPr lang="en-IN" sz="1600" b="0" i="1" smtClean="0">
                              <a:latin typeface="Cambria Math" panose="02040503050406030204" pitchFamily="18" charset="0"/>
                            </a:rPr>
                            <m:t>128</m:t>
                          </m:r>
                        </m:sub>
                        <m:sup>
                          <m:r>
                            <a:rPr lang="en-IN" sz="1600" b="0" i="1" smtClean="0">
                              <a:latin typeface="Cambria Math" panose="02040503050406030204" pitchFamily="18" charset="0"/>
                            </a:rPr>
                            <m:t>1</m:t>
                          </m:r>
                        </m:sup>
                      </m:sSubSup>
                    </m:oMath>
                  </m:oMathPara>
                </a14:m>
                <a:endParaRPr lang="en-IN" dirty="0"/>
              </a:p>
            </p:txBody>
          </p:sp>
        </mc:Choice>
        <mc:Fallback xmlns="">
          <p:sp>
            <p:nvSpPr>
              <p:cNvPr id="59" name="Flowchart: Connector 58">
                <a:extLst>
                  <a:ext uri="{FF2B5EF4-FFF2-40B4-BE49-F238E27FC236}">
                    <a16:creationId xmlns:a16="http://schemas.microsoft.com/office/drawing/2014/main" id="{0A7A28ED-DD36-42A2-BCB4-867D03E0948B}"/>
                  </a:ext>
                </a:extLst>
              </p:cNvPr>
              <p:cNvSpPr>
                <a:spLocks noRot="1" noChangeAspect="1" noMove="1" noResize="1" noEditPoints="1" noAdjustHandles="1" noChangeArrowheads="1" noChangeShapeType="1" noTextEdit="1"/>
              </p:cNvSpPr>
              <p:nvPr/>
            </p:nvSpPr>
            <p:spPr>
              <a:xfrm>
                <a:off x="5434443" y="4644054"/>
                <a:ext cx="437519" cy="437519"/>
              </a:xfrm>
              <a:prstGeom prst="flowChartConnector">
                <a:avLst/>
              </a:prstGeom>
              <a:blipFill>
                <a:blip r:embed="rId9"/>
                <a:stretch>
                  <a:fillRect l="-13889"/>
                </a:stretch>
              </a:blipFill>
              <a:ln>
                <a:noFill/>
              </a:ln>
            </p:spPr>
            <p:txBody>
              <a:bodyPr/>
              <a:lstStyle/>
              <a:p>
                <a:r>
                  <a:rPr lang="en-IN">
                    <a:noFill/>
                  </a:rPr>
                  <a:t> </a:t>
                </a:r>
              </a:p>
            </p:txBody>
          </p:sp>
        </mc:Fallback>
      </mc:AlternateContent>
      <p:sp>
        <p:nvSpPr>
          <p:cNvPr id="60" name="Rectangle: Rounded Corners 59">
            <a:extLst>
              <a:ext uri="{FF2B5EF4-FFF2-40B4-BE49-F238E27FC236}">
                <a16:creationId xmlns:a16="http://schemas.microsoft.com/office/drawing/2014/main" id="{298799BA-41EE-49C9-8467-B55B4CC7081E}"/>
              </a:ext>
            </a:extLst>
          </p:cNvPr>
          <p:cNvSpPr/>
          <p:nvPr/>
        </p:nvSpPr>
        <p:spPr>
          <a:xfrm>
            <a:off x="8633384" y="2774193"/>
            <a:ext cx="1168400" cy="101922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dirty="0"/>
              <a:t>Encoded stress</a:t>
            </a:r>
          </a:p>
        </p:txBody>
      </p:sp>
      <p:sp>
        <p:nvSpPr>
          <p:cNvPr id="61" name="Arrow: Striped Right 60">
            <a:extLst>
              <a:ext uri="{FF2B5EF4-FFF2-40B4-BE49-F238E27FC236}">
                <a16:creationId xmlns:a16="http://schemas.microsoft.com/office/drawing/2014/main" id="{AD9C5318-FF5C-4126-8934-37EC7C52EE6F}"/>
              </a:ext>
            </a:extLst>
          </p:cNvPr>
          <p:cNvSpPr/>
          <p:nvPr/>
        </p:nvSpPr>
        <p:spPr>
          <a:xfrm>
            <a:off x="7948762" y="2980000"/>
            <a:ext cx="544166" cy="44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Flowchart: Connector 61">
                <a:extLst>
                  <a:ext uri="{FF2B5EF4-FFF2-40B4-BE49-F238E27FC236}">
                    <a16:creationId xmlns:a16="http://schemas.microsoft.com/office/drawing/2014/main" id="{8150DB71-CCBA-48AB-9F41-597EF40D1403}"/>
                  </a:ext>
                </a:extLst>
              </p:cNvPr>
              <p:cNvSpPr/>
              <p:nvPr/>
            </p:nvSpPr>
            <p:spPr>
              <a:xfrm>
                <a:off x="7114592" y="1694110"/>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62" name="Flowchart: Connector 61">
                <a:extLst>
                  <a:ext uri="{FF2B5EF4-FFF2-40B4-BE49-F238E27FC236}">
                    <a16:creationId xmlns:a16="http://schemas.microsoft.com/office/drawing/2014/main" id="{8150DB71-CCBA-48AB-9F41-597EF40D1403}"/>
                  </a:ext>
                </a:extLst>
              </p:cNvPr>
              <p:cNvSpPr>
                <a:spLocks noRot="1" noChangeAspect="1" noMove="1" noResize="1" noEditPoints="1" noAdjustHandles="1" noChangeArrowheads="1" noChangeShapeType="1" noTextEdit="1"/>
              </p:cNvSpPr>
              <p:nvPr/>
            </p:nvSpPr>
            <p:spPr>
              <a:xfrm>
                <a:off x="7114592" y="1694110"/>
                <a:ext cx="553082" cy="553082"/>
              </a:xfrm>
              <a:prstGeom prst="flowChartConnector">
                <a:avLst/>
              </a:prstGeom>
              <a:blipFill>
                <a:blip r:embed="rId10"/>
                <a:stretch>
                  <a:fillRect/>
                </a:stretch>
              </a:blipFill>
              <a:ln>
                <a:headEnd type="none" w="med" len="med"/>
                <a:tailEnd type="none" w="med" len="me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Flowchart: Connector 62">
                <a:extLst>
                  <a:ext uri="{FF2B5EF4-FFF2-40B4-BE49-F238E27FC236}">
                    <a16:creationId xmlns:a16="http://schemas.microsoft.com/office/drawing/2014/main" id="{4A4AC585-4498-469A-89BE-A7F1D266B338}"/>
                  </a:ext>
                </a:extLst>
              </p:cNvPr>
              <p:cNvSpPr/>
              <p:nvPr/>
            </p:nvSpPr>
            <p:spPr>
              <a:xfrm>
                <a:off x="7115886" y="2340919"/>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2</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63" name="Flowchart: Connector 62">
                <a:extLst>
                  <a:ext uri="{FF2B5EF4-FFF2-40B4-BE49-F238E27FC236}">
                    <a16:creationId xmlns:a16="http://schemas.microsoft.com/office/drawing/2014/main" id="{4A4AC585-4498-469A-89BE-A7F1D266B338}"/>
                  </a:ext>
                </a:extLst>
              </p:cNvPr>
              <p:cNvSpPr>
                <a:spLocks noRot="1" noChangeAspect="1" noMove="1" noResize="1" noEditPoints="1" noAdjustHandles="1" noChangeArrowheads="1" noChangeShapeType="1" noTextEdit="1"/>
              </p:cNvSpPr>
              <p:nvPr/>
            </p:nvSpPr>
            <p:spPr>
              <a:xfrm>
                <a:off x="7115886" y="2340919"/>
                <a:ext cx="553082" cy="553082"/>
              </a:xfrm>
              <a:prstGeom prst="flowChartConnector">
                <a:avLst/>
              </a:prstGeom>
              <a:blipFill>
                <a:blip r:embed="rId11"/>
                <a:stretch>
                  <a:fillRect/>
                </a:stretch>
              </a:blipFill>
              <a:ln>
                <a:headEnd type="none" w="med" len="med"/>
                <a:tailEnd type="none" w="med" len="me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Flowchart: Connector 63">
                <a:extLst>
                  <a:ext uri="{FF2B5EF4-FFF2-40B4-BE49-F238E27FC236}">
                    <a16:creationId xmlns:a16="http://schemas.microsoft.com/office/drawing/2014/main" id="{90F1F5DC-5FB3-4452-8AD5-983B67EE62F3}"/>
                  </a:ext>
                </a:extLst>
              </p:cNvPr>
              <p:cNvSpPr/>
              <p:nvPr/>
            </p:nvSpPr>
            <p:spPr>
              <a:xfrm>
                <a:off x="7114592" y="4367513"/>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64</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64" name="Flowchart: Connector 63">
                <a:extLst>
                  <a:ext uri="{FF2B5EF4-FFF2-40B4-BE49-F238E27FC236}">
                    <a16:creationId xmlns:a16="http://schemas.microsoft.com/office/drawing/2014/main" id="{90F1F5DC-5FB3-4452-8AD5-983B67EE62F3}"/>
                  </a:ext>
                </a:extLst>
              </p:cNvPr>
              <p:cNvSpPr>
                <a:spLocks noRot="1" noChangeAspect="1" noMove="1" noResize="1" noEditPoints="1" noAdjustHandles="1" noChangeArrowheads="1" noChangeShapeType="1" noTextEdit="1"/>
              </p:cNvSpPr>
              <p:nvPr/>
            </p:nvSpPr>
            <p:spPr>
              <a:xfrm>
                <a:off x="7114592" y="4367513"/>
                <a:ext cx="553082" cy="553082"/>
              </a:xfrm>
              <a:prstGeom prst="flowChartConnector">
                <a:avLst/>
              </a:prstGeom>
              <a:blipFill>
                <a:blip r:embed="rId12"/>
                <a:stretch>
                  <a:fillRect l="-5376"/>
                </a:stretch>
              </a:blipFill>
              <a:ln>
                <a:headEnd type="none" w="med" len="med"/>
                <a:tailEnd type="none" w="med" len="med"/>
              </a:ln>
            </p:spPr>
            <p:txBody>
              <a:bodyPr/>
              <a:lstStyle/>
              <a:p>
                <a:r>
                  <a:rPr lang="en-IN">
                    <a:noFill/>
                  </a:rPr>
                  <a:t> </a:t>
                </a:r>
              </a:p>
            </p:txBody>
          </p:sp>
        </mc:Fallback>
      </mc:AlternateContent>
      <p:sp>
        <p:nvSpPr>
          <p:cNvPr id="65" name="Flowchart: Connector 64">
            <a:extLst>
              <a:ext uri="{FF2B5EF4-FFF2-40B4-BE49-F238E27FC236}">
                <a16:creationId xmlns:a16="http://schemas.microsoft.com/office/drawing/2014/main" id="{799ED592-7E60-41C1-A4C8-429AACB67DE2}"/>
              </a:ext>
            </a:extLst>
          </p:cNvPr>
          <p:cNvSpPr/>
          <p:nvPr/>
        </p:nvSpPr>
        <p:spPr>
          <a:xfrm>
            <a:off x="5597322" y="277419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36932072-09A0-452A-8936-15E61F7C30F9}"/>
              </a:ext>
            </a:extLst>
          </p:cNvPr>
          <p:cNvSpPr/>
          <p:nvPr/>
        </p:nvSpPr>
        <p:spPr>
          <a:xfrm>
            <a:off x="5606088" y="3146978"/>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3B7CE43D-85DC-4F66-8B53-D82681DD7E4B}"/>
              </a:ext>
            </a:extLst>
          </p:cNvPr>
          <p:cNvSpPr/>
          <p:nvPr/>
        </p:nvSpPr>
        <p:spPr>
          <a:xfrm>
            <a:off x="5606088" y="354792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8" name="Flowchart: Connector 67">
                <a:extLst>
                  <a:ext uri="{FF2B5EF4-FFF2-40B4-BE49-F238E27FC236}">
                    <a16:creationId xmlns:a16="http://schemas.microsoft.com/office/drawing/2014/main" id="{90F7D01A-1638-4046-920C-ED3975E719EE}"/>
                  </a:ext>
                </a:extLst>
              </p:cNvPr>
              <p:cNvSpPr/>
              <p:nvPr/>
            </p:nvSpPr>
            <p:spPr>
              <a:xfrm>
                <a:off x="6256242" y="1566127"/>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oMath>
                  </m:oMathPara>
                </a14:m>
                <a:endParaRPr lang="en-IN" dirty="0"/>
              </a:p>
            </p:txBody>
          </p:sp>
        </mc:Choice>
        <mc:Fallback xmlns="">
          <p:sp>
            <p:nvSpPr>
              <p:cNvPr id="68" name="Flowchart: Connector 67">
                <a:extLst>
                  <a:ext uri="{FF2B5EF4-FFF2-40B4-BE49-F238E27FC236}">
                    <a16:creationId xmlns:a16="http://schemas.microsoft.com/office/drawing/2014/main" id="{90F7D01A-1638-4046-920C-ED3975E719EE}"/>
                  </a:ext>
                </a:extLst>
              </p:cNvPr>
              <p:cNvSpPr>
                <a:spLocks noRot="1" noChangeAspect="1" noMove="1" noResize="1" noEditPoints="1" noAdjustHandles="1" noChangeArrowheads="1" noChangeShapeType="1" noTextEdit="1"/>
              </p:cNvSpPr>
              <p:nvPr/>
            </p:nvSpPr>
            <p:spPr>
              <a:xfrm>
                <a:off x="6256242" y="1566127"/>
                <a:ext cx="437519" cy="437519"/>
              </a:xfrm>
              <a:prstGeom prst="flowChartConnector">
                <a:avLst/>
              </a:prstGeom>
              <a:blipFill>
                <a:blip r:embed="rId13"/>
                <a:stretch>
                  <a:fillRect l="-277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9" name="Flowchart: Connector 68">
                <a:extLst>
                  <a:ext uri="{FF2B5EF4-FFF2-40B4-BE49-F238E27FC236}">
                    <a16:creationId xmlns:a16="http://schemas.microsoft.com/office/drawing/2014/main" id="{99F07A4A-E1D2-4E3F-90B9-08F818B997E5}"/>
                  </a:ext>
                </a:extLst>
              </p:cNvPr>
              <p:cNvSpPr/>
              <p:nvPr/>
            </p:nvSpPr>
            <p:spPr>
              <a:xfrm>
                <a:off x="6250546" y="2182937"/>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oMath>
                  </m:oMathPara>
                </a14:m>
                <a:endParaRPr lang="en-IN" dirty="0"/>
              </a:p>
            </p:txBody>
          </p:sp>
        </mc:Choice>
        <mc:Fallback xmlns="">
          <p:sp>
            <p:nvSpPr>
              <p:cNvPr id="69" name="Flowchart: Connector 68">
                <a:extLst>
                  <a:ext uri="{FF2B5EF4-FFF2-40B4-BE49-F238E27FC236}">
                    <a16:creationId xmlns:a16="http://schemas.microsoft.com/office/drawing/2014/main" id="{99F07A4A-E1D2-4E3F-90B9-08F818B997E5}"/>
                  </a:ext>
                </a:extLst>
              </p:cNvPr>
              <p:cNvSpPr>
                <a:spLocks noRot="1" noChangeAspect="1" noMove="1" noResize="1" noEditPoints="1" noAdjustHandles="1" noChangeArrowheads="1" noChangeShapeType="1" noTextEdit="1"/>
              </p:cNvSpPr>
              <p:nvPr/>
            </p:nvSpPr>
            <p:spPr>
              <a:xfrm>
                <a:off x="6250546" y="2182937"/>
                <a:ext cx="437519" cy="437519"/>
              </a:xfrm>
              <a:prstGeom prst="flowChartConnector">
                <a:avLst/>
              </a:prstGeom>
              <a:blipFill>
                <a:blip r:embed="rId14"/>
                <a:stretch>
                  <a:fillRect l="-277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Flowchart: Connector 69">
                <a:extLst>
                  <a:ext uri="{FF2B5EF4-FFF2-40B4-BE49-F238E27FC236}">
                    <a16:creationId xmlns:a16="http://schemas.microsoft.com/office/drawing/2014/main" id="{5CF33D73-F044-4749-9520-3939EAAE1B47}"/>
                  </a:ext>
                </a:extLst>
              </p:cNvPr>
              <p:cNvSpPr/>
              <p:nvPr/>
            </p:nvSpPr>
            <p:spPr>
              <a:xfrm>
                <a:off x="6250545" y="4029285"/>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h</m:t>
                          </m:r>
                        </m:e>
                        <m:sub>
                          <m:r>
                            <a:rPr lang="en-IN" sz="1600" b="0" i="1" smtClean="0">
                              <a:latin typeface="Cambria Math" panose="02040503050406030204" pitchFamily="18" charset="0"/>
                            </a:rPr>
                            <m:t>127</m:t>
                          </m:r>
                        </m:sub>
                        <m:sup>
                          <m:r>
                            <a:rPr lang="en-IN" sz="1600" b="0" i="1" smtClean="0">
                              <a:latin typeface="Cambria Math" panose="02040503050406030204" pitchFamily="18" charset="0"/>
                            </a:rPr>
                            <m:t>2</m:t>
                          </m:r>
                        </m:sup>
                      </m:sSubSup>
                    </m:oMath>
                  </m:oMathPara>
                </a14:m>
                <a:endParaRPr lang="en-IN" dirty="0"/>
              </a:p>
            </p:txBody>
          </p:sp>
        </mc:Choice>
        <mc:Fallback xmlns="">
          <p:sp>
            <p:nvSpPr>
              <p:cNvPr id="70" name="Flowchart: Connector 69">
                <a:extLst>
                  <a:ext uri="{FF2B5EF4-FFF2-40B4-BE49-F238E27FC236}">
                    <a16:creationId xmlns:a16="http://schemas.microsoft.com/office/drawing/2014/main" id="{5CF33D73-F044-4749-9520-3939EAAE1B47}"/>
                  </a:ext>
                </a:extLst>
              </p:cNvPr>
              <p:cNvSpPr>
                <a:spLocks noRot="1" noChangeAspect="1" noMove="1" noResize="1" noEditPoints="1" noAdjustHandles="1" noChangeArrowheads="1" noChangeShapeType="1" noTextEdit="1"/>
              </p:cNvSpPr>
              <p:nvPr/>
            </p:nvSpPr>
            <p:spPr>
              <a:xfrm>
                <a:off x="6250545" y="4029285"/>
                <a:ext cx="437519" cy="437519"/>
              </a:xfrm>
              <a:prstGeom prst="flowChartConnector">
                <a:avLst/>
              </a:prstGeom>
              <a:blipFill>
                <a:blip r:embed="rId15"/>
                <a:stretch>
                  <a:fillRect l="-13889"/>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Flowchart: Connector 70">
                <a:extLst>
                  <a:ext uri="{FF2B5EF4-FFF2-40B4-BE49-F238E27FC236}">
                    <a16:creationId xmlns:a16="http://schemas.microsoft.com/office/drawing/2014/main" id="{88625380-7223-423B-ADC2-B095598F656B}"/>
                  </a:ext>
                </a:extLst>
              </p:cNvPr>
              <p:cNvSpPr/>
              <p:nvPr/>
            </p:nvSpPr>
            <p:spPr>
              <a:xfrm>
                <a:off x="6247476" y="4644054"/>
                <a:ext cx="437519" cy="437519"/>
              </a:xfrm>
              <a:prstGeom prst="flowChartConnector">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h</m:t>
                          </m:r>
                        </m:e>
                        <m:sub>
                          <m:r>
                            <a:rPr lang="en-IN" sz="1600" b="0" i="1" smtClean="0">
                              <a:latin typeface="Cambria Math" panose="02040503050406030204" pitchFamily="18" charset="0"/>
                            </a:rPr>
                            <m:t>128</m:t>
                          </m:r>
                        </m:sub>
                        <m:sup>
                          <m:r>
                            <a:rPr lang="en-IN" sz="1600" b="0" i="1" smtClean="0">
                              <a:latin typeface="Cambria Math" panose="02040503050406030204" pitchFamily="18" charset="0"/>
                            </a:rPr>
                            <m:t>2</m:t>
                          </m:r>
                        </m:sup>
                      </m:sSubSup>
                    </m:oMath>
                  </m:oMathPara>
                </a14:m>
                <a:endParaRPr lang="en-IN" dirty="0"/>
              </a:p>
            </p:txBody>
          </p:sp>
        </mc:Choice>
        <mc:Fallback xmlns="">
          <p:sp>
            <p:nvSpPr>
              <p:cNvPr id="71" name="Flowchart: Connector 70">
                <a:extLst>
                  <a:ext uri="{FF2B5EF4-FFF2-40B4-BE49-F238E27FC236}">
                    <a16:creationId xmlns:a16="http://schemas.microsoft.com/office/drawing/2014/main" id="{88625380-7223-423B-ADC2-B095598F656B}"/>
                  </a:ext>
                </a:extLst>
              </p:cNvPr>
              <p:cNvSpPr>
                <a:spLocks noRot="1" noChangeAspect="1" noMove="1" noResize="1" noEditPoints="1" noAdjustHandles="1" noChangeArrowheads="1" noChangeShapeType="1" noTextEdit="1"/>
              </p:cNvSpPr>
              <p:nvPr/>
            </p:nvSpPr>
            <p:spPr>
              <a:xfrm>
                <a:off x="6247476" y="4644054"/>
                <a:ext cx="437519" cy="437519"/>
              </a:xfrm>
              <a:prstGeom prst="flowChartConnector">
                <a:avLst/>
              </a:prstGeom>
              <a:blipFill>
                <a:blip r:embed="rId16"/>
                <a:stretch>
                  <a:fillRect l="-15278"/>
                </a:stretch>
              </a:blipFill>
              <a:ln>
                <a:noFill/>
              </a:ln>
            </p:spPr>
            <p:txBody>
              <a:bodyPr/>
              <a:lstStyle/>
              <a:p>
                <a:r>
                  <a:rPr lang="en-IN">
                    <a:noFill/>
                  </a:rPr>
                  <a:t> </a:t>
                </a:r>
              </a:p>
            </p:txBody>
          </p:sp>
        </mc:Fallback>
      </mc:AlternateContent>
      <p:sp>
        <p:nvSpPr>
          <p:cNvPr id="72" name="Flowchart: Connector 71">
            <a:extLst>
              <a:ext uri="{FF2B5EF4-FFF2-40B4-BE49-F238E27FC236}">
                <a16:creationId xmlns:a16="http://schemas.microsoft.com/office/drawing/2014/main" id="{B34E96BF-97A0-43B0-857B-04FBED467190}"/>
              </a:ext>
            </a:extLst>
          </p:cNvPr>
          <p:cNvSpPr/>
          <p:nvPr/>
        </p:nvSpPr>
        <p:spPr>
          <a:xfrm>
            <a:off x="6410355" y="277419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2AA39142-61D6-45C2-AD1D-B8476123BB24}"/>
              </a:ext>
            </a:extLst>
          </p:cNvPr>
          <p:cNvSpPr/>
          <p:nvPr/>
        </p:nvSpPr>
        <p:spPr>
          <a:xfrm>
            <a:off x="6419121" y="3146978"/>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6E99EB20-1FF5-4383-8BCB-60E9D5DA11FD}"/>
              </a:ext>
            </a:extLst>
          </p:cNvPr>
          <p:cNvSpPr/>
          <p:nvPr/>
        </p:nvSpPr>
        <p:spPr>
          <a:xfrm>
            <a:off x="6419121" y="354792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63606A4F-6425-4119-8DD4-8D4E8A915B3A}"/>
              </a:ext>
            </a:extLst>
          </p:cNvPr>
          <p:cNvCxnSpPr>
            <a:stCxn id="53" idx="6"/>
            <a:endCxn id="56" idx="2"/>
          </p:cNvCxnSpPr>
          <p:nvPr/>
        </p:nvCxnSpPr>
        <p:spPr>
          <a:xfrm flipV="1">
            <a:off x="4940380" y="1784887"/>
            <a:ext cx="502829" cy="371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6A63CD6-E129-47DB-9264-91D1D66655D6}"/>
              </a:ext>
            </a:extLst>
          </p:cNvPr>
          <p:cNvCxnSpPr>
            <a:stCxn id="53" idx="6"/>
            <a:endCxn id="57" idx="2"/>
          </p:cNvCxnSpPr>
          <p:nvPr/>
        </p:nvCxnSpPr>
        <p:spPr>
          <a:xfrm>
            <a:off x="4940380" y="2156415"/>
            <a:ext cx="497133" cy="245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C694678-52AE-4C89-AC19-7C69CE35C0FB}"/>
              </a:ext>
            </a:extLst>
          </p:cNvPr>
          <p:cNvCxnSpPr>
            <a:stCxn id="53" idx="6"/>
            <a:endCxn id="58" idx="2"/>
          </p:cNvCxnSpPr>
          <p:nvPr/>
        </p:nvCxnSpPr>
        <p:spPr>
          <a:xfrm>
            <a:off x="4940380" y="2156415"/>
            <a:ext cx="497132" cy="209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2A71357-C40A-436A-B60B-BE3C2DC390A3}"/>
              </a:ext>
            </a:extLst>
          </p:cNvPr>
          <p:cNvCxnSpPr>
            <a:stCxn id="53" idx="6"/>
            <a:endCxn id="59" idx="2"/>
          </p:cNvCxnSpPr>
          <p:nvPr/>
        </p:nvCxnSpPr>
        <p:spPr>
          <a:xfrm>
            <a:off x="4940380" y="2156415"/>
            <a:ext cx="494063" cy="2706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74F38A-4FCA-45D1-AD37-F8C5EC1C251B}"/>
              </a:ext>
            </a:extLst>
          </p:cNvPr>
          <p:cNvCxnSpPr>
            <a:stCxn id="54" idx="6"/>
            <a:endCxn id="56" idx="2"/>
          </p:cNvCxnSpPr>
          <p:nvPr/>
        </p:nvCxnSpPr>
        <p:spPr>
          <a:xfrm flipV="1">
            <a:off x="4940380" y="1784887"/>
            <a:ext cx="502829" cy="1419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7A0A22-4BBA-4A3F-8E9B-5CF7530FF7CD}"/>
              </a:ext>
            </a:extLst>
          </p:cNvPr>
          <p:cNvCxnSpPr>
            <a:cxnSpLocks/>
            <a:stCxn id="54" idx="6"/>
            <a:endCxn id="57" idx="2"/>
          </p:cNvCxnSpPr>
          <p:nvPr/>
        </p:nvCxnSpPr>
        <p:spPr>
          <a:xfrm flipV="1">
            <a:off x="4940380" y="2401697"/>
            <a:ext cx="497133" cy="803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A0B8113-EB81-489A-9746-78F8F2B46190}"/>
              </a:ext>
            </a:extLst>
          </p:cNvPr>
          <p:cNvCxnSpPr>
            <a:cxnSpLocks/>
            <a:stCxn id="54" idx="6"/>
            <a:endCxn id="58" idx="2"/>
          </p:cNvCxnSpPr>
          <p:nvPr/>
        </p:nvCxnSpPr>
        <p:spPr>
          <a:xfrm>
            <a:off x="4940380" y="3204751"/>
            <a:ext cx="497132" cy="1043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A4C033D-D8BA-4C6D-BA70-0D1972936424}"/>
              </a:ext>
            </a:extLst>
          </p:cNvPr>
          <p:cNvCxnSpPr>
            <a:stCxn id="54" idx="6"/>
            <a:endCxn id="59" idx="2"/>
          </p:cNvCxnSpPr>
          <p:nvPr/>
        </p:nvCxnSpPr>
        <p:spPr>
          <a:xfrm>
            <a:off x="4940380" y="3204751"/>
            <a:ext cx="494063" cy="1658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9516511-FEDD-4C51-9A6C-94C64AC5B562}"/>
              </a:ext>
            </a:extLst>
          </p:cNvPr>
          <p:cNvCxnSpPr>
            <a:stCxn id="55" idx="6"/>
            <a:endCxn id="56" idx="2"/>
          </p:cNvCxnSpPr>
          <p:nvPr/>
        </p:nvCxnSpPr>
        <p:spPr>
          <a:xfrm flipV="1">
            <a:off x="4950942" y="1784887"/>
            <a:ext cx="492267" cy="2516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4FCD0F4-C0D4-4AED-9285-83C442E7A6D3}"/>
              </a:ext>
            </a:extLst>
          </p:cNvPr>
          <p:cNvCxnSpPr>
            <a:stCxn id="55" idx="6"/>
            <a:endCxn id="57" idx="2"/>
          </p:cNvCxnSpPr>
          <p:nvPr/>
        </p:nvCxnSpPr>
        <p:spPr>
          <a:xfrm flipV="1">
            <a:off x="4950942" y="2401697"/>
            <a:ext cx="486571" cy="1899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EA285E-4113-4EC2-AFD4-5FCF71A9F196}"/>
              </a:ext>
            </a:extLst>
          </p:cNvPr>
          <p:cNvCxnSpPr>
            <a:cxnSpLocks/>
            <a:stCxn id="55" idx="6"/>
            <a:endCxn id="58" idx="2"/>
          </p:cNvCxnSpPr>
          <p:nvPr/>
        </p:nvCxnSpPr>
        <p:spPr>
          <a:xfrm flipV="1">
            <a:off x="4950942" y="4248045"/>
            <a:ext cx="486570" cy="53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A1E8B26-5781-47DD-806A-599621C7D4FE}"/>
              </a:ext>
            </a:extLst>
          </p:cNvPr>
          <p:cNvCxnSpPr>
            <a:cxnSpLocks/>
            <a:stCxn id="55" idx="6"/>
            <a:endCxn id="59" idx="2"/>
          </p:cNvCxnSpPr>
          <p:nvPr/>
        </p:nvCxnSpPr>
        <p:spPr>
          <a:xfrm>
            <a:off x="4950942" y="4301613"/>
            <a:ext cx="483501" cy="561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DB28AC-DC7B-4534-9E9B-26BF5B32FB15}"/>
              </a:ext>
            </a:extLst>
          </p:cNvPr>
          <p:cNvCxnSpPr>
            <a:stCxn id="56" idx="6"/>
            <a:endCxn id="68" idx="2"/>
          </p:cNvCxnSpPr>
          <p:nvPr/>
        </p:nvCxnSpPr>
        <p:spPr>
          <a:xfrm>
            <a:off x="5880728" y="1784887"/>
            <a:ext cx="375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DBC4E6E-15BD-4836-B3F8-8BDCEEE7D57F}"/>
              </a:ext>
            </a:extLst>
          </p:cNvPr>
          <p:cNvCxnSpPr>
            <a:cxnSpLocks/>
            <a:stCxn id="56" idx="6"/>
            <a:endCxn id="69" idx="2"/>
          </p:cNvCxnSpPr>
          <p:nvPr/>
        </p:nvCxnSpPr>
        <p:spPr>
          <a:xfrm>
            <a:off x="5880728" y="1784887"/>
            <a:ext cx="369818" cy="61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ACC5DCA-9DC2-4249-B398-A984E68465B1}"/>
              </a:ext>
            </a:extLst>
          </p:cNvPr>
          <p:cNvCxnSpPr>
            <a:cxnSpLocks/>
            <a:stCxn id="56" idx="6"/>
            <a:endCxn id="70" idx="2"/>
          </p:cNvCxnSpPr>
          <p:nvPr/>
        </p:nvCxnSpPr>
        <p:spPr>
          <a:xfrm>
            <a:off x="5880728" y="1784887"/>
            <a:ext cx="369817" cy="2463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A4AAFCE-3964-4C85-B17C-188F81930F7B}"/>
              </a:ext>
            </a:extLst>
          </p:cNvPr>
          <p:cNvCxnSpPr>
            <a:cxnSpLocks/>
            <a:stCxn id="56" idx="6"/>
            <a:endCxn id="71" idx="2"/>
          </p:cNvCxnSpPr>
          <p:nvPr/>
        </p:nvCxnSpPr>
        <p:spPr>
          <a:xfrm>
            <a:off x="5880728" y="1784887"/>
            <a:ext cx="366748" cy="307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9C6AE03-CD9A-4423-A045-74E9CDFBB764}"/>
              </a:ext>
            </a:extLst>
          </p:cNvPr>
          <p:cNvCxnSpPr>
            <a:stCxn id="57" idx="6"/>
            <a:endCxn id="68" idx="2"/>
          </p:cNvCxnSpPr>
          <p:nvPr/>
        </p:nvCxnSpPr>
        <p:spPr>
          <a:xfrm flipV="1">
            <a:off x="5875032" y="1784887"/>
            <a:ext cx="381210" cy="616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0B4309B-1FE4-4FEF-A684-3CEEFC6543B0}"/>
              </a:ext>
            </a:extLst>
          </p:cNvPr>
          <p:cNvCxnSpPr>
            <a:cxnSpLocks/>
            <a:stCxn id="57" idx="6"/>
            <a:endCxn id="69" idx="2"/>
          </p:cNvCxnSpPr>
          <p:nvPr/>
        </p:nvCxnSpPr>
        <p:spPr>
          <a:xfrm>
            <a:off x="5875032" y="2401697"/>
            <a:ext cx="375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CF72573-9AC4-40CA-8DD9-BFE4C3A4ED8B}"/>
              </a:ext>
            </a:extLst>
          </p:cNvPr>
          <p:cNvCxnSpPr>
            <a:cxnSpLocks/>
            <a:stCxn id="57" idx="6"/>
            <a:endCxn id="70" idx="2"/>
          </p:cNvCxnSpPr>
          <p:nvPr/>
        </p:nvCxnSpPr>
        <p:spPr>
          <a:xfrm>
            <a:off x="5875032" y="2401697"/>
            <a:ext cx="375513" cy="184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1933F9-04C4-4327-9BCC-FB199A3C52E7}"/>
              </a:ext>
            </a:extLst>
          </p:cNvPr>
          <p:cNvCxnSpPr>
            <a:cxnSpLocks/>
            <a:stCxn id="57" idx="6"/>
            <a:endCxn id="71" idx="2"/>
          </p:cNvCxnSpPr>
          <p:nvPr/>
        </p:nvCxnSpPr>
        <p:spPr>
          <a:xfrm>
            <a:off x="5875032" y="2401697"/>
            <a:ext cx="372444" cy="2461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29816D5-B008-4065-9CE5-C9FBBA5E19C0}"/>
              </a:ext>
            </a:extLst>
          </p:cNvPr>
          <p:cNvCxnSpPr>
            <a:stCxn id="58" idx="6"/>
            <a:endCxn id="68" idx="2"/>
          </p:cNvCxnSpPr>
          <p:nvPr/>
        </p:nvCxnSpPr>
        <p:spPr>
          <a:xfrm flipV="1">
            <a:off x="5875031" y="1784887"/>
            <a:ext cx="381211" cy="2463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6C5EF91-E7A7-4481-8064-9DD8649DC5D5}"/>
              </a:ext>
            </a:extLst>
          </p:cNvPr>
          <p:cNvCxnSpPr>
            <a:stCxn id="58" idx="6"/>
            <a:endCxn id="69" idx="2"/>
          </p:cNvCxnSpPr>
          <p:nvPr/>
        </p:nvCxnSpPr>
        <p:spPr>
          <a:xfrm flipV="1">
            <a:off x="5875031" y="2401697"/>
            <a:ext cx="375515" cy="1846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1EDCE0E-5B91-4868-AF7A-216C4E6C1729}"/>
              </a:ext>
            </a:extLst>
          </p:cNvPr>
          <p:cNvCxnSpPr>
            <a:cxnSpLocks/>
            <a:stCxn id="58" idx="6"/>
            <a:endCxn id="70" idx="2"/>
          </p:cNvCxnSpPr>
          <p:nvPr/>
        </p:nvCxnSpPr>
        <p:spPr>
          <a:xfrm>
            <a:off x="5875031" y="4248045"/>
            <a:ext cx="375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654E6F6-B958-4B58-BB9B-B8B08B4BADFC}"/>
              </a:ext>
            </a:extLst>
          </p:cNvPr>
          <p:cNvCxnSpPr>
            <a:cxnSpLocks/>
            <a:stCxn id="58" idx="6"/>
            <a:endCxn id="71" idx="2"/>
          </p:cNvCxnSpPr>
          <p:nvPr/>
        </p:nvCxnSpPr>
        <p:spPr>
          <a:xfrm>
            <a:off x="5875031" y="4248045"/>
            <a:ext cx="372445" cy="61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888D632-2FDF-47E3-A4D7-CBDDB3163964}"/>
              </a:ext>
            </a:extLst>
          </p:cNvPr>
          <p:cNvCxnSpPr>
            <a:stCxn id="59" idx="6"/>
            <a:endCxn id="70" idx="2"/>
          </p:cNvCxnSpPr>
          <p:nvPr/>
        </p:nvCxnSpPr>
        <p:spPr>
          <a:xfrm flipV="1">
            <a:off x="5871962" y="4248045"/>
            <a:ext cx="378583" cy="614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D1A5F3E-5FE2-4013-BBEB-DE222D17C16C}"/>
              </a:ext>
            </a:extLst>
          </p:cNvPr>
          <p:cNvCxnSpPr>
            <a:cxnSpLocks/>
            <a:stCxn id="59" idx="6"/>
            <a:endCxn id="71" idx="2"/>
          </p:cNvCxnSpPr>
          <p:nvPr/>
        </p:nvCxnSpPr>
        <p:spPr>
          <a:xfrm>
            <a:off x="5871962" y="4862814"/>
            <a:ext cx="3755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2F1EC0-F3CA-4B10-893B-5E41D9E72B1E}"/>
              </a:ext>
            </a:extLst>
          </p:cNvPr>
          <p:cNvCxnSpPr>
            <a:cxnSpLocks/>
            <a:stCxn id="59" idx="6"/>
            <a:endCxn id="68" idx="2"/>
          </p:cNvCxnSpPr>
          <p:nvPr/>
        </p:nvCxnSpPr>
        <p:spPr>
          <a:xfrm flipV="1">
            <a:off x="5871962" y="1784887"/>
            <a:ext cx="384280" cy="30779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B2127EB-BE0D-48D6-A62A-A068EE587E14}"/>
              </a:ext>
            </a:extLst>
          </p:cNvPr>
          <p:cNvCxnSpPr>
            <a:cxnSpLocks/>
            <a:stCxn id="59" idx="6"/>
            <a:endCxn id="69" idx="2"/>
          </p:cNvCxnSpPr>
          <p:nvPr/>
        </p:nvCxnSpPr>
        <p:spPr>
          <a:xfrm flipV="1">
            <a:off x="5871962" y="2401697"/>
            <a:ext cx="378584" cy="2461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B5BBDEF-2AD2-478F-A342-9F12C2F841E4}"/>
              </a:ext>
            </a:extLst>
          </p:cNvPr>
          <p:cNvCxnSpPr>
            <a:stCxn id="68" idx="6"/>
            <a:endCxn id="62" idx="2"/>
          </p:cNvCxnSpPr>
          <p:nvPr/>
        </p:nvCxnSpPr>
        <p:spPr>
          <a:xfrm>
            <a:off x="6693761" y="1784887"/>
            <a:ext cx="420831" cy="185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9DA3B0-422C-4E16-BE31-5AE47925449B}"/>
              </a:ext>
            </a:extLst>
          </p:cNvPr>
          <p:cNvCxnSpPr>
            <a:stCxn id="69" idx="6"/>
            <a:endCxn id="62" idx="2"/>
          </p:cNvCxnSpPr>
          <p:nvPr/>
        </p:nvCxnSpPr>
        <p:spPr>
          <a:xfrm flipV="1">
            <a:off x="6688065" y="1970651"/>
            <a:ext cx="426527" cy="43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C982974-6B79-4EA1-92A9-5B94FFEDBB6B}"/>
              </a:ext>
            </a:extLst>
          </p:cNvPr>
          <p:cNvCxnSpPr>
            <a:cxnSpLocks/>
            <a:stCxn id="68" idx="6"/>
            <a:endCxn id="63" idx="2"/>
          </p:cNvCxnSpPr>
          <p:nvPr/>
        </p:nvCxnSpPr>
        <p:spPr>
          <a:xfrm>
            <a:off x="6693761" y="1784887"/>
            <a:ext cx="422125" cy="832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Flowchart: Connector 105">
                <a:extLst>
                  <a:ext uri="{FF2B5EF4-FFF2-40B4-BE49-F238E27FC236}">
                    <a16:creationId xmlns:a16="http://schemas.microsoft.com/office/drawing/2014/main" id="{BE1EB7DA-0EDE-4BC5-A7C2-904627772AAF}"/>
                  </a:ext>
                </a:extLst>
              </p:cNvPr>
              <p:cNvSpPr/>
              <p:nvPr/>
            </p:nvSpPr>
            <p:spPr>
              <a:xfrm>
                <a:off x="7118755" y="3716131"/>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63</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106" name="Flowchart: Connector 105">
                <a:extLst>
                  <a:ext uri="{FF2B5EF4-FFF2-40B4-BE49-F238E27FC236}">
                    <a16:creationId xmlns:a16="http://schemas.microsoft.com/office/drawing/2014/main" id="{BE1EB7DA-0EDE-4BC5-A7C2-904627772AAF}"/>
                  </a:ext>
                </a:extLst>
              </p:cNvPr>
              <p:cNvSpPr>
                <a:spLocks noRot="1" noChangeAspect="1" noMove="1" noResize="1" noEditPoints="1" noAdjustHandles="1" noChangeArrowheads="1" noChangeShapeType="1" noTextEdit="1"/>
              </p:cNvSpPr>
              <p:nvPr/>
            </p:nvSpPr>
            <p:spPr>
              <a:xfrm>
                <a:off x="7118755" y="3716131"/>
                <a:ext cx="553082" cy="553082"/>
              </a:xfrm>
              <a:prstGeom prst="flowChartConnector">
                <a:avLst/>
              </a:prstGeom>
              <a:blipFill>
                <a:blip r:embed="rId17"/>
                <a:stretch>
                  <a:fillRect l="-5376"/>
                </a:stretch>
              </a:blipFill>
              <a:ln>
                <a:headEnd type="none" w="med" len="med"/>
                <a:tailEnd type="none" w="med" len="med"/>
              </a:ln>
            </p:spPr>
            <p:txBody>
              <a:bodyPr/>
              <a:lstStyle/>
              <a:p>
                <a:r>
                  <a:rPr lang="en-IN">
                    <a:noFill/>
                  </a:rPr>
                  <a:t> </a:t>
                </a:r>
              </a:p>
            </p:txBody>
          </p:sp>
        </mc:Fallback>
      </mc:AlternateContent>
      <p:sp>
        <p:nvSpPr>
          <p:cNvPr id="107" name="Flowchart: Connector 106">
            <a:extLst>
              <a:ext uri="{FF2B5EF4-FFF2-40B4-BE49-F238E27FC236}">
                <a16:creationId xmlns:a16="http://schemas.microsoft.com/office/drawing/2014/main" id="{A5D2E635-4B5B-4C8B-BD4C-F37A51F01BC5}"/>
              </a:ext>
            </a:extLst>
          </p:cNvPr>
          <p:cNvSpPr/>
          <p:nvPr/>
        </p:nvSpPr>
        <p:spPr>
          <a:xfrm>
            <a:off x="7336470" y="3066921"/>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8" name="Flowchart: Connector 107">
            <a:extLst>
              <a:ext uri="{FF2B5EF4-FFF2-40B4-BE49-F238E27FC236}">
                <a16:creationId xmlns:a16="http://schemas.microsoft.com/office/drawing/2014/main" id="{EA1CF204-B15D-4E24-8666-F92977F8197E}"/>
              </a:ext>
            </a:extLst>
          </p:cNvPr>
          <p:cNvSpPr/>
          <p:nvPr/>
        </p:nvSpPr>
        <p:spPr>
          <a:xfrm>
            <a:off x="7336470" y="3397529"/>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9" name="Straight Connector 108">
            <a:extLst>
              <a:ext uri="{FF2B5EF4-FFF2-40B4-BE49-F238E27FC236}">
                <a16:creationId xmlns:a16="http://schemas.microsoft.com/office/drawing/2014/main" id="{6B26BE09-7CEC-463A-977C-624982179977}"/>
              </a:ext>
            </a:extLst>
          </p:cNvPr>
          <p:cNvCxnSpPr>
            <a:cxnSpLocks/>
            <a:stCxn id="69" idx="6"/>
            <a:endCxn id="63" idx="2"/>
          </p:cNvCxnSpPr>
          <p:nvPr/>
        </p:nvCxnSpPr>
        <p:spPr>
          <a:xfrm>
            <a:off x="6688065" y="2401697"/>
            <a:ext cx="427821" cy="215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C5338F-0EA8-4DD0-AD6D-8F3A886F43FD}"/>
              </a:ext>
            </a:extLst>
          </p:cNvPr>
          <p:cNvCxnSpPr>
            <a:stCxn id="70" idx="6"/>
            <a:endCxn id="106" idx="2"/>
          </p:cNvCxnSpPr>
          <p:nvPr/>
        </p:nvCxnSpPr>
        <p:spPr>
          <a:xfrm flipV="1">
            <a:off x="6688064" y="3992672"/>
            <a:ext cx="430691" cy="255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184ECA0-3FEF-4F73-A6BE-9C602872A7DD}"/>
              </a:ext>
            </a:extLst>
          </p:cNvPr>
          <p:cNvCxnSpPr>
            <a:endCxn id="64" idx="2"/>
          </p:cNvCxnSpPr>
          <p:nvPr/>
        </p:nvCxnSpPr>
        <p:spPr>
          <a:xfrm>
            <a:off x="6685983" y="4248043"/>
            <a:ext cx="428609" cy="396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A56E033-E4E9-4A75-85E6-0E3E7FE7AD09}"/>
              </a:ext>
            </a:extLst>
          </p:cNvPr>
          <p:cNvCxnSpPr>
            <a:stCxn id="71" idx="6"/>
            <a:endCxn id="106" idx="2"/>
          </p:cNvCxnSpPr>
          <p:nvPr/>
        </p:nvCxnSpPr>
        <p:spPr>
          <a:xfrm flipV="1">
            <a:off x="6684995" y="3992672"/>
            <a:ext cx="433760" cy="870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1B8C7BB-8A28-469A-8735-24E596974558}"/>
              </a:ext>
            </a:extLst>
          </p:cNvPr>
          <p:cNvCxnSpPr>
            <a:stCxn id="71" idx="6"/>
            <a:endCxn id="64" idx="2"/>
          </p:cNvCxnSpPr>
          <p:nvPr/>
        </p:nvCxnSpPr>
        <p:spPr>
          <a:xfrm flipV="1">
            <a:off x="6684995" y="4644054"/>
            <a:ext cx="429597" cy="218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C5064FC-E7A6-4BB1-83A8-003C57081CF0}"/>
              </a:ext>
            </a:extLst>
          </p:cNvPr>
          <p:cNvCxnSpPr>
            <a:endCxn id="106" idx="2"/>
          </p:cNvCxnSpPr>
          <p:nvPr/>
        </p:nvCxnSpPr>
        <p:spPr>
          <a:xfrm>
            <a:off x="6693761" y="1781891"/>
            <a:ext cx="424994" cy="221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16543DE-7A21-4098-9A92-F4FDFE7E7F6D}"/>
              </a:ext>
            </a:extLst>
          </p:cNvPr>
          <p:cNvCxnSpPr>
            <a:endCxn id="64" idx="2"/>
          </p:cNvCxnSpPr>
          <p:nvPr/>
        </p:nvCxnSpPr>
        <p:spPr>
          <a:xfrm>
            <a:off x="6712412" y="1781366"/>
            <a:ext cx="402180" cy="2862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43AF8D5-9288-4617-9056-1C7555766605}"/>
              </a:ext>
            </a:extLst>
          </p:cNvPr>
          <p:cNvCxnSpPr>
            <a:cxnSpLocks/>
            <a:stCxn id="69" idx="6"/>
            <a:endCxn id="106" idx="2"/>
          </p:cNvCxnSpPr>
          <p:nvPr/>
        </p:nvCxnSpPr>
        <p:spPr>
          <a:xfrm>
            <a:off x="6688065" y="2401697"/>
            <a:ext cx="430690" cy="1590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427CEE-8C76-4B36-BB8F-9AF276C91F6F}"/>
              </a:ext>
            </a:extLst>
          </p:cNvPr>
          <p:cNvCxnSpPr>
            <a:cxnSpLocks/>
            <a:stCxn id="69" idx="6"/>
            <a:endCxn id="64" idx="2"/>
          </p:cNvCxnSpPr>
          <p:nvPr/>
        </p:nvCxnSpPr>
        <p:spPr>
          <a:xfrm>
            <a:off x="6688065" y="2401697"/>
            <a:ext cx="426527" cy="2242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696054A-8020-443B-843D-A557034A403A}"/>
              </a:ext>
            </a:extLst>
          </p:cNvPr>
          <p:cNvCxnSpPr>
            <a:stCxn id="70" idx="6"/>
            <a:endCxn id="62" idx="2"/>
          </p:cNvCxnSpPr>
          <p:nvPr/>
        </p:nvCxnSpPr>
        <p:spPr>
          <a:xfrm flipV="1">
            <a:off x="6688064" y="1970651"/>
            <a:ext cx="426528" cy="2277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0F06CBB-11F6-42BB-B364-9E61AE90BA85}"/>
              </a:ext>
            </a:extLst>
          </p:cNvPr>
          <p:cNvCxnSpPr>
            <a:stCxn id="70" idx="6"/>
            <a:endCxn id="63" idx="2"/>
          </p:cNvCxnSpPr>
          <p:nvPr/>
        </p:nvCxnSpPr>
        <p:spPr>
          <a:xfrm flipV="1">
            <a:off x="6688064" y="2617460"/>
            <a:ext cx="427822" cy="163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61CDADF-B7AA-40CE-8721-F24207C74FCD}"/>
              </a:ext>
            </a:extLst>
          </p:cNvPr>
          <p:cNvCxnSpPr>
            <a:stCxn id="71" idx="6"/>
            <a:endCxn id="62" idx="2"/>
          </p:cNvCxnSpPr>
          <p:nvPr/>
        </p:nvCxnSpPr>
        <p:spPr>
          <a:xfrm flipV="1">
            <a:off x="6684995" y="1970651"/>
            <a:ext cx="429597" cy="2892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2765015-AC13-4D41-820D-35D67B4AA115}"/>
              </a:ext>
            </a:extLst>
          </p:cNvPr>
          <p:cNvCxnSpPr>
            <a:endCxn id="63" idx="2"/>
          </p:cNvCxnSpPr>
          <p:nvPr/>
        </p:nvCxnSpPr>
        <p:spPr>
          <a:xfrm flipV="1">
            <a:off x="6692424" y="2617460"/>
            <a:ext cx="423462" cy="2242358"/>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tangle: Rounded Corners 121">
            <a:extLst>
              <a:ext uri="{FF2B5EF4-FFF2-40B4-BE49-F238E27FC236}">
                <a16:creationId xmlns:a16="http://schemas.microsoft.com/office/drawing/2014/main" id="{66688A8D-BF8A-4E87-A24F-09D094AB180C}"/>
              </a:ext>
            </a:extLst>
          </p:cNvPr>
          <p:cNvSpPr/>
          <p:nvPr/>
        </p:nvSpPr>
        <p:spPr>
          <a:xfrm>
            <a:off x="4164561" y="1058816"/>
            <a:ext cx="3747672" cy="470154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Right Brace 122">
            <a:extLst>
              <a:ext uri="{FF2B5EF4-FFF2-40B4-BE49-F238E27FC236}">
                <a16:creationId xmlns:a16="http://schemas.microsoft.com/office/drawing/2014/main" id="{AB32C7F8-1BC6-45C9-A88F-94565BF3CED4}"/>
              </a:ext>
            </a:extLst>
          </p:cNvPr>
          <p:cNvSpPr/>
          <p:nvPr/>
        </p:nvSpPr>
        <p:spPr>
          <a:xfrm rot="5400000">
            <a:off x="5833738" y="4065812"/>
            <a:ext cx="401318" cy="37476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4" name="TextBox 123">
            <a:extLst>
              <a:ext uri="{FF2B5EF4-FFF2-40B4-BE49-F238E27FC236}">
                <a16:creationId xmlns:a16="http://schemas.microsoft.com/office/drawing/2014/main" id="{E0C101E4-7ABA-4660-899B-0CA27CC8F581}"/>
              </a:ext>
            </a:extLst>
          </p:cNvPr>
          <p:cNvSpPr txBox="1"/>
          <p:nvPr/>
        </p:nvSpPr>
        <p:spPr>
          <a:xfrm>
            <a:off x="4141541" y="6161496"/>
            <a:ext cx="3747672" cy="369332"/>
          </a:xfrm>
          <a:prstGeom prst="rect">
            <a:avLst/>
          </a:prstGeom>
          <a:noFill/>
        </p:spPr>
        <p:txBody>
          <a:bodyPr wrap="square" rtlCol="0">
            <a:spAutoFit/>
          </a:bodyPr>
          <a:lstStyle/>
          <a:p>
            <a:pPr algn="ctr"/>
            <a:r>
              <a:rPr lang="en-IN" dirty="0"/>
              <a:t>Multilayer Neural Network</a:t>
            </a:r>
          </a:p>
        </p:txBody>
      </p:sp>
      <p:sp>
        <p:nvSpPr>
          <p:cNvPr id="2" name="Slide Number Placeholder 1">
            <a:extLst>
              <a:ext uri="{FF2B5EF4-FFF2-40B4-BE49-F238E27FC236}">
                <a16:creationId xmlns:a16="http://schemas.microsoft.com/office/drawing/2014/main" id="{693A3905-47D9-4DE1-8068-F3274D1E43BD}"/>
              </a:ext>
            </a:extLst>
          </p:cNvPr>
          <p:cNvSpPr>
            <a:spLocks noGrp="1"/>
          </p:cNvSpPr>
          <p:nvPr>
            <p:ph type="sldNum" sz="quarter" idx="12"/>
          </p:nvPr>
        </p:nvSpPr>
        <p:spPr/>
        <p:txBody>
          <a:bodyPr/>
          <a:lstStyle/>
          <a:p>
            <a:fld id="{A4489FD0-501B-4C6F-9CB2-8996B7BF4EFE}" type="slidenum">
              <a:rPr lang="de-DE" smtClean="0"/>
              <a:t>7</a:t>
            </a:fld>
            <a:endParaRPr lang="de-DE"/>
          </a:p>
        </p:txBody>
      </p:sp>
      <p:grpSp>
        <p:nvGrpSpPr>
          <p:cNvPr id="125" name="Group 124">
            <a:extLst>
              <a:ext uri="{FF2B5EF4-FFF2-40B4-BE49-F238E27FC236}">
                <a16:creationId xmlns:a16="http://schemas.microsoft.com/office/drawing/2014/main" id="{8B761B3F-273C-4502-8C06-FDFE1B8EB3DD}"/>
              </a:ext>
            </a:extLst>
          </p:cNvPr>
          <p:cNvGrpSpPr/>
          <p:nvPr/>
        </p:nvGrpSpPr>
        <p:grpSpPr>
          <a:xfrm>
            <a:off x="-8509753" y="-1"/>
            <a:ext cx="9574094" cy="6858000"/>
            <a:chOff x="491575" y="0"/>
            <a:chExt cx="9574094" cy="6858000"/>
          </a:xfrm>
        </p:grpSpPr>
        <p:sp>
          <p:nvSpPr>
            <p:cNvPr id="126" name="Rectangle 125">
              <a:extLst>
                <a:ext uri="{FF2B5EF4-FFF2-40B4-BE49-F238E27FC236}">
                  <a16:creationId xmlns:a16="http://schemas.microsoft.com/office/drawing/2014/main" id="{9E16555A-84F1-4335-BB04-6FAB3550B182}"/>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2B19ACC2-E868-4E0D-B48E-82A98B9428AD}"/>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EC9D24A1-2357-4ACE-A72A-0E20F4965693}"/>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129" name="Group 128">
            <a:extLst>
              <a:ext uri="{FF2B5EF4-FFF2-40B4-BE49-F238E27FC236}">
                <a16:creationId xmlns:a16="http://schemas.microsoft.com/office/drawing/2014/main" id="{265990DD-50ED-4DE4-AF8F-DAA4F48437C2}"/>
              </a:ext>
            </a:extLst>
          </p:cNvPr>
          <p:cNvGrpSpPr/>
          <p:nvPr/>
        </p:nvGrpSpPr>
        <p:grpSpPr>
          <a:xfrm>
            <a:off x="-9025178" y="0"/>
            <a:ext cx="9574094" cy="6858000"/>
            <a:chOff x="491575" y="0"/>
            <a:chExt cx="9574094" cy="6858000"/>
          </a:xfrm>
        </p:grpSpPr>
        <p:sp>
          <p:nvSpPr>
            <p:cNvPr id="130" name="Rectangle 129">
              <a:extLst>
                <a:ext uri="{FF2B5EF4-FFF2-40B4-BE49-F238E27FC236}">
                  <a16:creationId xmlns:a16="http://schemas.microsoft.com/office/drawing/2014/main" id="{3DE49D85-31F4-4583-AB2B-37A7A05E2257}"/>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F3698000-8CB7-4937-9C74-FC57A84E139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B39F2C24-DFE0-48B8-9B45-631D5D41214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10469793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70555"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sp>
        <p:nvSpPr>
          <p:cNvPr id="39" name="Rectangle 38">
            <a:extLst>
              <a:ext uri="{FF2B5EF4-FFF2-40B4-BE49-F238E27FC236}">
                <a16:creationId xmlns:a16="http://schemas.microsoft.com/office/drawing/2014/main" id="{71382190-201C-4BAE-91F3-296A26671C96}"/>
              </a:ext>
            </a:extLst>
          </p:cNvPr>
          <p:cNvSpPr/>
          <p:nvPr/>
        </p:nvSpPr>
        <p:spPr>
          <a:xfrm>
            <a:off x="-7962178" y="-1"/>
            <a:ext cx="8299143"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3251769-E365-4F1D-932B-D87EEB708285}"/>
              </a:ext>
            </a:extLst>
          </p:cNvPr>
          <p:cNvSpPr txBox="1"/>
          <p:nvPr/>
        </p:nvSpPr>
        <p:spPr>
          <a:xfrm>
            <a:off x="1776261" y="66803"/>
            <a:ext cx="9329203" cy="584775"/>
          </a:xfrm>
          <a:prstGeom prst="rect">
            <a:avLst/>
          </a:prstGeom>
          <a:noFill/>
        </p:spPr>
        <p:txBody>
          <a:bodyPr wrap="square" rtlCol="0">
            <a:spAutoFit/>
          </a:bodyPr>
          <a:lstStyle/>
          <a:p>
            <a:pPr algn="ctr"/>
            <a:r>
              <a:rPr lang="en-IN" sz="3200" dirty="0"/>
              <a:t>The Neural Network for Stress Encoding and Decoding</a:t>
            </a:r>
          </a:p>
        </p:txBody>
      </p:sp>
      <p:sp>
        <p:nvSpPr>
          <p:cNvPr id="51" name="Rectangle: Rounded Corners 50">
            <a:extLst>
              <a:ext uri="{FF2B5EF4-FFF2-40B4-BE49-F238E27FC236}">
                <a16:creationId xmlns:a16="http://schemas.microsoft.com/office/drawing/2014/main" id="{3FF77ACB-8CDE-4EAF-87B7-2E6148B6C1FA}"/>
              </a:ext>
            </a:extLst>
          </p:cNvPr>
          <p:cNvSpPr/>
          <p:nvPr/>
        </p:nvSpPr>
        <p:spPr>
          <a:xfrm>
            <a:off x="1709234" y="3195925"/>
            <a:ext cx="1168400" cy="1019225"/>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IN" dirty="0"/>
              <a:t>Encoded stress</a:t>
            </a:r>
          </a:p>
        </p:txBody>
      </p:sp>
      <p:sp>
        <p:nvSpPr>
          <p:cNvPr id="52" name="Arrow: Striped Right 51">
            <a:extLst>
              <a:ext uri="{FF2B5EF4-FFF2-40B4-BE49-F238E27FC236}">
                <a16:creationId xmlns:a16="http://schemas.microsoft.com/office/drawing/2014/main" id="{7015942C-B101-4A5F-98DF-FD5B9751EF4B}"/>
              </a:ext>
            </a:extLst>
          </p:cNvPr>
          <p:cNvSpPr/>
          <p:nvPr/>
        </p:nvSpPr>
        <p:spPr>
          <a:xfrm>
            <a:off x="2890965" y="3485504"/>
            <a:ext cx="544166" cy="44006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Flowchart: Connector 52">
                <a:extLst>
                  <a:ext uri="{FF2B5EF4-FFF2-40B4-BE49-F238E27FC236}">
                    <a16:creationId xmlns:a16="http://schemas.microsoft.com/office/drawing/2014/main" id="{BAFD6D30-5666-4EE4-9AA4-0CDC57537E2E}"/>
                  </a:ext>
                </a:extLst>
              </p:cNvPr>
              <p:cNvSpPr/>
              <p:nvPr/>
            </p:nvSpPr>
            <p:spPr>
              <a:xfrm>
                <a:off x="3490317" y="2156415"/>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1</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3" name="Flowchart: Connector 52">
                <a:extLst>
                  <a:ext uri="{FF2B5EF4-FFF2-40B4-BE49-F238E27FC236}">
                    <a16:creationId xmlns:a16="http://schemas.microsoft.com/office/drawing/2014/main" id="{BAFD6D30-5666-4EE4-9AA4-0CDC57537E2E}"/>
                  </a:ext>
                </a:extLst>
              </p:cNvPr>
              <p:cNvSpPr>
                <a:spLocks noRot="1" noChangeAspect="1" noMove="1" noResize="1" noEditPoints="1" noAdjustHandles="1" noChangeArrowheads="1" noChangeShapeType="1" noTextEdit="1"/>
              </p:cNvSpPr>
              <p:nvPr/>
            </p:nvSpPr>
            <p:spPr>
              <a:xfrm>
                <a:off x="3490317" y="2156415"/>
                <a:ext cx="553082" cy="553082"/>
              </a:xfrm>
              <a:prstGeom prst="flowChartConnector">
                <a:avLst/>
              </a:prstGeom>
              <a:blipFill>
                <a:blip r:embed="rId3"/>
                <a:stretch>
                  <a:fillRect/>
                </a:stretch>
              </a:blipFill>
              <a:ln>
                <a:headEnd type="none" w="med" len="med"/>
                <a:tailEnd type="none" w="med" len="me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Flowchart: Connector 53">
                <a:extLst>
                  <a:ext uri="{FF2B5EF4-FFF2-40B4-BE49-F238E27FC236}">
                    <a16:creationId xmlns:a16="http://schemas.microsoft.com/office/drawing/2014/main" id="{00E9462F-BB02-4A7B-9EA6-A7F428EAE7D5}"/>
                  </a:ext>
                </a:extLst>
              </p:cNvPr>
              <p:cNvSpPr/>
              <p:nvPr/>
            </p:nvSpPr>
            <p:spPr>
              <a:xfrm>
                <a:off x="3491611" y="2803224"/>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2</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4" name="Flowchart: Connector 53">
                <a:extLst>
                  <a:ext uri="{FF2B5EF4-FFF2-40B4-BE49-F238E27FC236}">
                    <a16:creationId xmlns:a16="http://schemas.microsoft.com/office/drawing/2014/main" id="{00E9462F-BB02-4A7B-9EA6-A7F428EAE7D5}"/>
                  </a:ext>
                </a:extLst>
              </p:cNvPr>
              <p:cNvSpPr>
                <a:spLocks noRot="1" noChangeAspect="1" noMove="1" noResize="1" noEditPoints="1" noAdjustHandles="1" noChangeArrowheads="1" noChangeShapeType="1" noTextEdit="1"/>
              </p:cNvSpPr>
              <p:nvPr/>
            </p:nvSpPr>
            <p:spPr>
              <a:xfrm>
                <a:off x="3491611" y="2803224"/>
                <a:ext cx="553082" cy="553082"/>
              </a:xfrm>
              <a:prstGeom prst="flowChartConnector">
                <a:avLst/>
              </a:prstGeom>
              <a:blipFill>
                <a:blip r:embed="rId4"/>
                <a:stretch>
                  <a:fillRect/>
                </a:stretch>
              </a:blipFill>
              <a:ln>
                <a:headEnd type="none" w="med" len="med"/>
                <a:tailEnd type="none" w="med" len="me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Flowchart: Connector 54">
                <a:extLst>
                  <a:ext uri="{FF2B5EF4-FFF2-40B4-BE49-F238E27FC236}">
                    <a16:creationId xmlns:a16="http://schemas.microsoft.com/office/drawing/2014/main" id="{AD68C18B-5C99-4CA4-9757-E82D925CD2BD}"/>
                  </a:ext>
                </a:extLst>
              </p:cNvPr>
              <p:cNvSpPr/>
              <p:nvPr/>
            </p:nvSpPr>
            <p:spPr>
              <a:xfrm>
                <a:off x="3490317" y="4829818"/>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64</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5" name="Flowchart: Connector 54">
                <a:extLst>
                  <a:ext uri="{FF2B5EF4-FFF2-40B4-BE49-F238E27FC236}">
                    <a16:creationId xmlns:a16="http://schemas.microsoft.com/office/drawing/2014/main" id="{AD68C18B-5C99-4CA4-9757-E82D925CD2BD}"/>
                  </a:ext>
                </a:extLst>
              </p:cNvPr>
              <p:cNvSpPr>
                <a:spLocks noRot="1" noChangeAspect="1" noMove="1" noResize="1" noEditPoints="1" noAdjustHandles="1" noChangeArrowheads="1" noChangeShapeType="1" noTextEdit="1"/>
              </p:cNvSpPr>
              <p:nvPr/>
            </p:nvSpPr>
            <p:spPr>
              <a:xfrm>
                <a:off x="3490317" y="4829818"/>
                <a:ext cx="553082" cy="553082"/>
              </a:xfrm>
              <a:prstGeom prst="flowChartConnector">
                <a:avLst/>
              </a:prstGeom>
              <a:blipFill>
                <a:blip r:embed="rId5"/>
                <a:stretch>
                  <a:fillRect l="-6522"/>
                </a:stretch>
              </a:blipFill>
              <a:ln>
                <a:headEnd type="none" w="med" len="med"/>
                <a:tailEnd type="none" w="med" len="me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Flowchart: Connector 55">
                <a:extLst>
                  <a:ext uri="{FF2B5EF4-FFF2-40B4-BE49-F238E27FC236}">
                    <a16:creationId xmlns:a16="http://schemas.microsoft.com/office/drawing/2014/main" id="{1B3BFAD7-956D-4196-B9E5-76615C66BE0E}"/>
                  </a:ext>
                </a:extLst>
              </p:cNvPr>
              <p:cNvSpPr/>
              <p:nvPr/>
            </p:nvSpPr>
            <p:spPr>
              <a:xfrm>
                <a:off x="3494480" y="4178436"/>
                <a:ext cx="553082" cy="553082"/>
              </a:xfrm>
              <a:prstGeom prst="flowChartConnector">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ctrlPr>
                        </m:sSubPr>
                        <m:e>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𝛽</m:t>
                          </m:r>
                        </m:e>
                        <m:sub>
                          <m:r>
                            <a:rPr lang="en-IN" b="0" i="1" smtClean="0">
                              <a:ln w="0"/>
                              <a:solidFill>
                                <a:schemeClr val="accent1"/>
                              </a:solidFill>
                              <a:effectLst>
                                <a:outerShdw blurRad="38100" dist="25400" dir="5400000" algn="ctr" rotWithShape="0">
                                  <a:srgbClr val="6E747A">
                                    <a:alpha val="43000"/>
                                  </a:srgbClr>
                                </a:outerShdw>
                              </a:effectLst>
                              <a:latin typeface="Cambria Math" panose="02040503050406030204" pitchFamily="18" charset="0"/>
                            </a:rPr>
                            <m:t>63</m:t>
                          </m:r>
                        </m:sub>
                      </m:sSub>
                    </m:oMath>
                  </m:oMathPara>
                </a14:m>
                <a:endParaRPr lang="en-IN" b="0" dirty="0">
                  <a:ln w="0"/>
                  <a:solidFill>
                    <a:schemeClr val="accent1"/>
                  </a:solidFill>
                  <a:effectLst>
                    <a:outerShdw blurRad="38100" dist="25400" dir="5400000" algn="ctr" rotWithShape="0">
                      <a:srgbClr val="6E747A">
                        <a:alpha val="43000"/>
                      </a:srgbClr>
                    </a:outerShdw>
                  </a:effectLst>
                </a:endParaRPr>
              </a:p>
            </p:txBody>
          </p:sp>
        </mc:Choice>
        <mc:Fallback xmlns="">
          <p:sp>
            <p:nvSpPr>
              <p:cNvPr id="56" name="Flowchart: Connector 55">
                <a:extLst>
                  <a:ext uri="{FF2B5EF4-FFF2-40B4-BE49-F238E27FC236}">
                    <a16:creationId xmlns:a16="http://schemas.microsoft.com/office/drawing/2014/main" id="{1B3BFAD7-956D-4196-B9E5-76615C66BE0E}"/>
                  </a:ext>
                </a:extLst>
              </p:cNvPr>
              <p:cNvSpPr>
                <a:spLocks noRot="1" noChangeAspect="1" noMove="1" noResize="1" noEditPoints="1" noAdjustHandles="1" noChangeArrowheads="1" noChangeShapeType="1" noTextEdit="1"/>
              </p:cNvSpPr>
              <p:nvPr/>
            </p:nvSpPr>
            <p:spPr>
              <a:xfrm>
                <a:off x="3494480" y="4178436"/>
                <a:ext cx="553082" cy="553082"/>
              </a:xfrm>
              <a:prstGeom prst="flowChartConnector">
                <a:avLst/>
              </a:prstGeom>
              <a:blipFill>
                <a:blip r:embed="rId6"/>
                <a:stretch>
                  <a:fillRect l="-5376"/>
                </a:stretch>
              </a:blipFill>
              <a:ln>
                <a:headEnd type="none" w="med" len="med"/>
                <a:tailEnd type="none" w="med" len="med"/>
              </a:ln>
            </p:spPr>
            <p:txBody>
              <a:bodyPr/>
              <a:lstStyle/>
              <a:p>
                <a:r>
                  <a:rPr lang="en-IN">
                    <a:noFill/>
                  </a:rPr>
                  <a:t> </a:t>
                </a:r>
              </a:p>
            </p:txBody>
          </p:sp>
        </mc:Fallback>
      </mc:AlternateContent>
      <p:sp>
        <p:nvSpPr>
          <p:cNvPr id="57" name="Flowchart: Connector 56">
            <a:extLst>
              <a:ext uri="{FF2B5EF4-FFF2-40B4-BE49-F238E27FC236}">
                <a16:creationId xmlns:a16="http://schemas.microsoft.com/office/drawing/2014/main" id="{AE3952DA-151F-41E9-AF91-73F8A56378AC}"/>
              </a:ext>
            </a:extLst>
          </p:cNvPr>
          <p:cNvSpPr/>
          <p:nvPr/>
        </p:nvSpPr>
        <p:spPr>
          <a:xfrm>
            <a:off x="3712195" y="3529226"/>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E2C17BF1-DEDF-41FB-811C-BE45A32D8C6C}"/>
              </a:ext>
            </a:extLst>
          </p:cNvPr>
          <p:cNvSpPr/>
          <p:nvPr/>
        </p:nvSpPr>
        <p:spPr>
          <a:xfrm>
            <a:off x="3712195" y="3859834"/>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FE0F7900-7F66-425B-AC63-D19A2F991C49}"/>
              </a:ext>
            </a:extLst>
          </p:cNvPr>
          <p:cNvSpPr/>
          <p:nvPr/>
        </p:nvSpPr>
        <p:spPr>
          <a:xfrm>
            <a:off x="4535616" y="1469117"/>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B81B39D5-2A81-473D-B4B3-D00AB1573104}"/>
              </a:ext>
            </a:extLst>
          </p:cNvPr>
          <p:cNvSpPr/>
          <p:nvPr/>
        </p:nvSpPr>
        <p:spPr>
          <a:xfrm>
            <a:off x="4542748" y="2857765"/>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FA4B2543-63A9-40EB-B9BC-078BAFC7E57A}"/>
              </a:ext>
            </a:extLst>
          </p:cNvPr>
          <p:cNvSpPr/>
          <p:nvPr/>
        </p:nvSpPr>
        <p:spPr>
          <a:xfrm>
            <a:off x="4535616" y="4759101"/>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Flowchart: Connector 61">
                <a:extLst>
                  <a:ext uri="{FF2B5EF4-FFF2-40B4-BE49-F238E27FC236}">
                    <a16:creationId xmlns:a16="http://schemas.microsoft.com/office/drawing/2014/main" id="{48F816D6-630B-4BF6-996D-88A5B6E2AA99}"/>
                  </a:ext>
                </a:extLst>
              </p:cNvPr>
              <p:cNvSpPr/>
              <p:nvPr/>
            </p:nvSpPr>
            <p:spPr>
              <a:xfrm>
                <a:off x="4652960" y="1537151"/>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1</m:t>
                          </m:r>
                        </m:sub>
                        <m:sup>
                          <m:r>
                            <a:rPr lang="en-IN" b="0" i="1" smtClean="0">
                              <a:latin typeface="Cambria Math" panose="02040503050406030204" pitchFamily="18" charset="0"/>
                            </a:rPr>
                            <m:t>1</m:t>
                          </m:r>
                        </m:sup>
                      </m:sSubSup>
                    </m:oMath>
                  </m:oMathPara>
                </a14:m>
                <a:endParaRPr lang="en-IN" b="0" dirty="0"/>
              </a:p>
            </p:txBody>
          </p:sp>
        </mc:Choice>
        <mc:Fallback xmlns="">
          <p:sp>
            <p:nvSpPr>
              <p:cNvPr id="62" name="Flowchart: Connector 61">
                <a:extLst>
                  <a:ext uri="{FF2B5EF4-FFF2-40B4-BE49-F238E27FC236}">
                    <a16:creationId xmlns:a16="http://schemas.microsoft.com/office/drawing/2014/main" id="{48F816D6-630B-4BF6-996D-88A5B6E2AA99}"/>
                  </a:ext>
                </a:extLst>
              </p:cNvPr>
              <p:cNvSpPr>
                <a:spLocks noRot="1" noChangeAspect="1" noMove="1" noResize="1" noEditPoints="1" noAdjustHandles="1" noChangeArrowheads="1" noChangeShapeType="1" noTextEdit="1"/>
              </p:cNvSpPr>
              <p:nvPr/>
            </p:nvSpPr>
            <p:spPr>
              <a:xfrm>
                <a:off x="4652960" y="1537151"/>
                <a:ext cx="318394" cy="318394"/>
              </a:xfrm>
              <a:prstGeom prst="flowChartConnector">
                <a:avLst/>
              </a:prstGeom>
              <a:blipFill>
                <a:blip r:embed="rId7"/>
                <a:stretch>
                  <a:fillRect l="-11111" b="-94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Flowchart: Connector 62">
                <a:extLst>
                  <a:ext uri="{FF2B5EF4-FFF2-40B4-BE49-F238E27FC236}">
                    <a16:creationId xmlns:a16="http://schemas.microsoft.com/office/drawing/2014/main" id="{B5EA7CC6-F54D-4817-83C2-9B26D17F5802}"/>
                  </a:ext>
                </a:extLst>
              </p:cNvPr>
              <p:cNvSpPr/>
              <p:nvPr/>
            </p:nvSpPr>
            <p:spPr>
              <a:xfrm>
                <a:off x="4652960" y="2309652"/>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𝑟</m:t>
                          </m:r>
                        </m:e>
                        <m:sub>
                          <m:r>
                            <a:rPr lang="en-IN" sz="1600" b="0" i="1" smtClean="0">
                              <a:latin typeface="Cambria Math" panose="02040503050406030204" pitchFamily="18" charset="0"/>
                            </a:rPr>
                            <m:t>256</m:t>
                          </m:r>
                        </m:sub>
                        <m:sup>
                          <m:r>
                            <a:rPr lang="en-IN" sz="1600" b="0" i="1" smtClean="0">
                              <a:latin typeface="Cambria Math" panose="02040503050406030204" pitchFamily="18" charset="0"/>
                            </a:rPr>
                            <m:t>1</m:t>
                          </m:r>
                        </m:sup>
                      </m:sSubSup>
                    </m:oMath>
                  </m:oMathPara>
                </a14:m>
                <a:endParaRPr lang="en-IN" b="0" dirty="0"/>
              </a:p>
            </p:txBody>
          </p:sp>
        </mc:Choice>
        <mc:Fallback xmlns="">
          <p:sp>
            <p:nvSpPr>
              <p:cNvPr id="63" name="Flowchart: Connector 62">
                <a:extLst>
                  <a:ext uri="{FF2B5EF4-FFF2-40B4-BE49-F238E27FC236}">
                    <a16:creationId xmlns:a16="http://schemas.microsoft.com/office/drawing/2014/main" id="{B5EA7CC6-F54D-4817-83C2-9B26D17F5802}"/>
                  </a:ext>
                </a:extLst>
              </p:cNvPr>
              <p:cNvSpPr>
                <a:spLocks noRot="1" noChangeAspect="1" noMove="1" noResize="1" noEditPoints="1" noAdjustHandles="1" noChangeArrowheads="1" noChangeShapeType="1" noTextEdit="1"/>
              </p:cNvSpPr>
              <p:nvPr/>
            </p:nvSpPr>
            <p:spPr>
              <a:xfrm>
                <a:off x="4652960" y="2309652"/>
                <a:ext cx="318394" cy="318394"/>
              </a:xfrm>
              <a:prstGeom prst="flowChartConnector">
                <a:avLst/>
              </a:prstGeom>
              <a:blipFill>
                <a:blip r:embed="rId8"/>
                <a:stretch>
                  <a:fillRect l="-25926" r="-5556" b="-37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Flowchart: Connector 63">
                <a:extLst>
                  <a:ext uri="{FF2B5EF4-FFF2-40B4-BE49-F238E27FC236}">
                    <a16:creationId xmlns:a16="http://schemas.microsoft.com/office/drawing/2014/main" id="{9A952054-7D67-4BB9-A8B5-0BB3D25D896D}"/>
                  </a:ext>
                </a:extLst>
              </p:cNvPr>
              <p:cNvSpPr/>
              <p:nvPr/>
            </p:nvSpPr>
            <p:spPr>
              <a:xfrm>
                <a:off x="4660092" y="2916745"/>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𝑟</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oMath>
                  </m:oMathPara>
                </a14:m>
                <a:endParaRPr lang="en-IN" b="0" dirty="0"/>
              </a:p>
            </p:txBody>
          </p:sp>
        </mc:Choice>
        <mc:Fallback xmlns="">
          <p:sp>
            <p:nvSpPr>
              <p:cNvPr id="64" name="Flowchart: Connector 63">
                <a:extLst>
                  <a:ext uri="{FF2B5EF4-FFF2-40B4-BE49-F238E27FC236}">
                    <a16:creationId xmlns:a16="http://schemas.microsoft.com/office/drawing/2014/main" id="{9A952054-7D67-4BB9-A8B5-0BB3D25D896D}"/>
                  </a:ext>
                </a:extLst>
              </p:cNvPr>
              <p:cNvSpPr>
                <a:spLocks noRot="1" noChangeAspect="1" noMove="1" noResize="1" noEditPoints="1" noAdjustHandles="1" noChangeArrowheads="1" noChangeShapeType="1" noTextEdit="1"/>
              </p:cNvSpPr>
              <p:nvPr/>
            </p:nvSpPr>
            <p:spPr>
              <a:xfrm>
                <a:off x="4660092" y="2916745"/>
                <a:ext cx="318394" cy="318394"/>
              </a:xfrm>
              <a:prstGeom prst="flowChartConnector">
                <a:avLst/>
              </a:prstGeom>
              <a:blipFill>
                <a:blip r:embed="rId9"/>
                <a:stretch>
                  <a:fillRect l="-11111" b="-7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Flowchart: Connector 64">
                <a:extLst>
                  <a:ext uri="{FF2B5EF4-FFF2-40B4-BE49-F238E27FC236}">
                    <a16:creationId xmlns:a16="http://schemas.microsoft.com/office/drawing/2014/main" id="{DB1E3F8F-5879-402D-B84F-468C5DBBCA57}"/>
                  </a:ext>
                </a:extLst>
              </p:cNvPr>
              <p:cNvSpPr/>
              <p:nvPr/>
            </p:nvSpPr>
            <p:spPr>
              <a:xfrm>
                <a:off x="4652960" y="3708216"/>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400" b="0" i="1" smtClean="0">
                              <a:latin typeface="Cambria Math" panose="02040503050406030204" pitchFamily="18" charset="0"/>
                            </a:rPr>
                          </m:ctrlPr>
                        </m:sSubSupPr>
                        <m:e>
                          <m:r>
                            <a:rPr lang="en-IN" sz="1400" b="0" i="1" smtClean="0">
                              <a:latin typeface="Cambria Math" panose="02040503050406030204" pitchFamily="18" charset="0"/>
                            </a:rPr>
                            <m:t>𝑟</m:t>
                          </m:r>
                        </m:e>
                        <m:sub>
                          <m:r>
                            <a:rPr lang="en-IN" sz="1400" b="0" i="1" smtClean="0">
                              <a:latin typeface="Cambria Math" panose="02040503050406030204" pitchFamily="18" charset="0"/>
                            </a:rPr>
                            <m:t>256</m:t>
                          </m:r>
                        </m:sub>
                        <m:sup>
                          <m:r>
                            <a:rPr lang="en-IN" sz="1400" b="0" i="1" smtClean="0">
                              <a:latin typeface="Cambria Math" panose="02040503050406030204" pitchFamily="18" charset="0"/>
                            </a:rPr>
                            <m:t>2</m:t>
                          </m:r>
                        </m:sup>
                      </m:sSubSup>
                    </m:oMath>
                  </m:oMathPara>
                </a14:m>
                <a:endParaRPr lang="en-IN" b="0" dirty="0"/>
              </a:p>
            </p:txBody>
          </p:sp>
        </mc:Choice>
        <mc:Fallback xmlns="">
          <p:sp>
            <p:nvSpPr>
              <p:cNvPr id="65" name="Flowchart: Connector 64">
                <a:extLst>
                  <a:ext uri="{FF2B5EF4-FFF2-40B4-BE49-F238E27FC236}">
                    <a16:creationId xmlns:a16="http://schemas.microsoft.com/office/drawing/2014/main" id="{DB1E3F8F-5879-402D-B84F-468C5DBBCA57}"/>
                  </a:ext>
                </a:extLst>
              </p:cNvPr>
              <p:cNvSpPr>
                <a:spLocks noRot="1" noChangeAspect="1" noMove="1" noResize="1" noEditPoints="1" noAdjustHandles="1" noChangeArrowheads="1" noChangeShapeType="1" noTextEdit="1"/>
              </p:cNvSpPr>
              <p:nvPr/>
            </p:nvSpPr>
            <p:spPr>
              <a:xfrm>
                <a:off x="4652960" y="3708216"/>
                <a:ext cx="318394" cy="318394"/>
              </a:xfrm>
              <a:prstGeom prst="flowChartConnector">
                <a:avLst/>
              </a:prstGeom>
              <a:blipFill>
                <a:blip r:embed="rId10"/>
                <a:stretch>
                  <a:fillRect l="-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Flowchart: Connector 65">
                <a:extLst>
                  <a:ext uri="{FF2B5EF4-FFF2-40B4-BE49-F238E27FC236}">
                    <a16:creationId xmlns:a16="http://schemas.microsoft.com/office/drawing/2014/main" id="{3F9421A9-F3CD-492F-868B-89AF75701647}"/>
                  </a:ext>
                </a:extLst>
              </p:cNvPr>
              <p:cNvSpPr/>
              <p:nvPr/>
            </p:nvSpPr>
            <p:spPr>
              <a:xfrm>
                <a:off x="4652960" y="4829818"/>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600" b="0" i="1" smtClean="0">
                              <a:latin typeface="Cambria Math" panose="02040503050406030204" pitchFamily="18" charset="0"/>
                            </a:rPr>
                          </m:ctrlPr>
                        </m:sSubSupPr>
                        <m:e>
                          <m:r>
                            <a:rPr lang="en-IN" sz="1600" b="0" i="1" smtClean="0">
                              <a:latin typeface="Cambria Math" panose="02040503050406030204" pitchFamily="18" charset="0"/>
                            </a:rPr>
                            <m:t>𝑟</m:t>
                          </m:r>
                        </m:e>
                        <m:sub>
                          <m:r>
                            <a:rPr lang="en-IN" sz="1600" b="0" i="1" smtClean="0">
                              <a:latin typeface="Cambria Math" panose="02040503050406030204" pitchFamily="18" charset="0"/>
                            </a:rPr>
                            <m:t>1</m:t>
                          </m:r>
                        </m:sub>
                        <m:sup>
                          <m:r>
                            <a:rPr lang="en-IN" sz="1600" b="0" i="1" smtClean="0">
                              <a:latin typeface="Cambria Math" panose="02040503050406030204" pitchFamily="18" charset="0"/>
                            </a:rPr>
                            <m:t>25</m:t>
                          </m:r>
                        </m:sup>
                      </m:sSubSup>
                    </m:oMath>
                  </m:oMathPara>
                </a14:m>
                <a:endParaRPr lang="en-IN" b="0" dirty="0"/>
              </a:p>
            </p:txBody>
          </p:sp>
        </mc:Choice>
        <mc:Fallback xmlns="">
          <p:sp>
            <p:nvSpPr>
              <p:cNvPr id="66" name="Flowchart: Connector 65">
                <a:extLst>
                  <a:ext uri="{FF2B5EF4-FFF2-40B4-BE49-F238E27FC236}">
                    <a16:creationId xmlns:a16="http://schemas.microsoft.com/office/drawing/2014/main" id="{3F9421A9-F3CD-492F-868B-89AF75701647}"/>
                  </a:ext>
                </a:extLst>
              </p:cNvPr>
              <p:cNvSpPr>
                <a:spLocks noRot="1" noChangeAspect="1" noMove="1" noResize="1" noEditPoints="1" noAdjustHandles="1" noChangeArrowheads="1" noChangeShapeType="1" noTextEdit="1"/>
              </p:cNvSpPr>
              <p:nvPr/>
            </p:nvSpPr>
            <p:spPr>
              <a:xfrm>
                <a:off x="4652960" y="4829818"/>
                <a:ext cx="318394" cy="318394"/>
              </a:xfrm>
              <a:prstGeom prst="flowChartConnector">
                <a:avLst/>
              </a:prstGeom>
              <a:blipFill>
                <a:blip r:embed="rId11"/>
                <a:stretch>
                  <a:fillRect l="-16667" b="-18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Flowchart: Connector 66">
                <a:extLst>
                  <a:ext uri="{FF2B5EF4-FFF2-40B4-BE49-F238E27FC236}">
                    <a16:creationId xmlns:a16="http://schemas.microsoft.com/office/drawing/2014/main" id="{767EEB4E-C317-4866-B9D3-16E143860D60}"/>
                  </a:ext>
                </a:extLst>
              </p:cNvPr>
              <p:cNvSpPr/>
              <p:nvPr/>
            </p:nvSpPr>
            <p:spPr>
              <a:xfrm>
                <a:off x="4639900" y="5615220"/>
                <a:ext cx="318394" cy="318394"/>
              </a:xfrm>
              <a:prstGeom prst="flowChartConnector">
                <a:avLst/>
              </a:prstGeom>
            </p:spPr>
            <p:style>
              <a:lnRef idx="1">
                <a:schemeClr val="dk1"/>
              </a:lnRef>
              <a:fillRef idx="2">
                <a:schemeClr val="dk1"/>
              </a:fillRef>
              <a:effectRef idx="1">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IN" sz="1400" b="0" i="1" smtClean="0">
                              <a:latin typeface="Cambria Math" panose="02040503050406030204" pitchFamily="18" charset="0"/>
                            </a:rPr>
                          </m:ctrlPr>
                        </m:sSubSupPr>
                        <m:e>
                          <m:r>
                            <a:rPr lang="en-IN" sz="1400" b="0" i="1" smtClean="0">
                              <a:latin typeface="Cambria Math" panose="02040503050406030204" pitchFamily="18" charset="0"/>
                            </a:rPr>
                            <m:t>𝑟</m:t>
                          </m:r>
                        </m:e>
                        <m:sub>
                          <m:r>
                            <a:rPr lang="en-IN" sz="1400" b="0" i="1" smtClean="0">
                              <a:latin typeface="Cambria Math" panose="02040503050406030204" pitchFamily="18" charset="0"/>
                            </a:rPr>
                            <m:t>256</m:t>
                          </m:r>
                        </m:sub>
                        <m:sup>
                          <m:r>
                            <a:rPr lang="en-IN" sz="1400" b="0" i="1" smtClean="0">
                              <a:latin typeface="Cambria Math" panose="02040503050406030204" pitchFamily="18" charset="0"/>
                            </a:rPr>
                            <m:t>25</m:t>
                          </m:r>
                        </m:sup>
                      </m:sSubSup>
                    </m:oMath>
                  </m:oMathPara>
                </a14:m>
                <a:endParaRPr lang="en-IN" b="0" dirty="0"/>
              </a:p>
            </p:txBody>
          </p:sp>
        </mc:Choice>
        <mc:Fallback xmlns="">
          <p:sp>
            <p:nvSpPr>
              <p:cNvPr id="67" name="Flowchart: Connector 66">
                <a:extLst>
                  <a:ext uri="{FF2B5EF4-FFF2-40B4-BE49-F238E27FC236}">
                    <a16:creationId xmlns:a16="http://schemas.microsoft.com/office/drawing/2014/main" id="{767EEB4E-C317-4866-B9D3-16E143860D60}"/>
                  </a:ext>
                </a:extLst>
              </p:cNvPr>
              <p:cNvSpPr>
                <a:spLocks noRot="1" noChangeAspect="1" noMove="1" noResize="1" noEditPoints="1" noAdjustHandles="1" noChangeArrowheads="1" noChangeShapeType="1" noTextEdit="1"/>
              </p:cNvSpPr>
              <p:nvPr/>
            </p:nvSpPr>
            <p:spPr>
              <a:xfrm>
                <a:off x="4639900" y="5615220"/>
                <a:ext cx="318394" cy="318394"/>
              </a:xfrm>
              <a:prstGeom prst="flowChartConnector">
                <a:avLst/>
              </a:prstGeom>
              <a:blipFill>
                <a:blip r:embed="rId12"/>
                <a:stretch>
                  <a:fillRect l="-16981"/>
                </a:stretch>
              </a:blipFill>
            </p:spPr>
            <p:txBody>
              <a:bodyPr/>
              <a:lstStyle/>
              <a:p>
                <a:r>
                  <a:rPr lang="en-IN">
                    <a:noFill/>
                  </a:rPr>
                  <a:t> </a:t>
                </a:r>
              </a:p>
            </p:txBody>
          </p:sp>
        </mc:Fallback>
      </mc:AlternateContent>
      <p:sp>
        <p:nvSpPr>
          <p:cNvPr id="68" name="Flowchart: Connector 67">
            <a:extLst>
              <a:ext uri="{FF2B5EF4-FFF2-40B4-BE49-F238E27FC236}">
                <a16:creationId xmlns:a16="http://schemas.microsoft.com/office/drawing/2014/main" id="{159BB9D8-4D74-4033-B2D1-A865F195D6FA}"/>
              </a:ext>
            </a:extLst>
          </p:cNvPr>
          <p:cNvSpPr/>
          <p:nvPr/>
        </p:nvSpPr>
        <p:spPr>
          <a:xfrm>
            <a:off x="4742900" y="418033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819F7E43-6B2C-4D94-A33A-ACFC69CA97E6}"/>
              </a:ext>
            </a:extLst>
          </p:cNvPr>
          <p:cNvSpPr/>
          <p:nvPr/>
        </p:nvSpPr>
        <p:spPr>
          <a:xfrm>
            <a:off x="4742900" y="4510941"/>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0" name="Flowchart: Connector 69">
            <a:extLst>
              <a:ext uri="{FF2B5EF4-FFF2-40B4-BE49-F238E27FC236}">
                <a16:creationId xmlns:a16="http://schemas.microsoft.com/office/drawing/2014/main" id="{B2C883FA-A628-439D-91C3-F1886F0E3866}"/>
              </a:ext>
            </a:extLst>
          </p:cNvPr>
          <p:cNvSpPr/>
          <p:nvPr/>
        </p:nvSpPr>
        <p:spPr>
          <a:xfrm>
            <a:off x="4742900" y="1921857"/>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1" name="Flowchart: Connector 70">
            <a:extLst>
              <a:ext uri="{FF2B5EF4-FFF2-40B4-BE49-F238E27FC236}">
                <a16:creationId xmlns:a16="http://schemas.microsoft.com/office/drawing/2014/main" id="{F5CD1BBB-FBDF-45D3-B854-E204D3E0EC46}"/>
              </a:ext>
            </a:extLst>
          </p:cNvPr>
          <p:cNvSpPr/>
          <p:nvPr/>
        </p:nvSpPr>
        <p:spPr>
          <a:xfrm>
            <a:off x="4742900" y="2144481"/>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F77469C5-70EB-41D7-B5F3-60F3630F3E6E}"/>
              </a:ext>
            </a:extLst>
          </p:cNvPr>
          <p:cNvSpPr/>
          <p:nvPr/>
        </p:nvSpPr>
        <p:spPr>
          <a:xfrm>
            <a:off x="4742900" y="3295420"/>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43EADDB2-F633-4D94-A927-FC62C14361CE}"/>
              </a:ext>
            </a:extLst>
          </p:cNvPr>
          <p:cNvSpPr/>
          <p:nvPr/>
        </p:nvSpPr>
        <p:spPr>
          <a:xfrm>
            <a:off x="4742900" y="3518044"/>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2F5AEDCE-2E60-4EB3-9F4C-61DB4D6143E5}"/>
              </a:ext>
            </a:extLst>
          </p:cNvPr>
          <p:cNvSpPr/>
          <p:nvPr/>
        </p:nvSpPr>
        <p:spPr>
          <a:xfrm>
            <a:off x="4742900" y="5212872"/>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F5CC5639-14AA-4E6A-93D3-7B618393E748}"/>
              </a:ext>
            </a:extLst>
          </p:cNvPr>
          <p:cNvSpPr/>
          <p:nvPr/>
        </p:nvSpPr>
        <p:spPr>
          <a:xfrm>
            <a:off x="4742900" y="5435496"/>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24B340DF-D07B-4928-90A0-4E79FD15B5DD}"/>
              </a:ext>
            </a:extLst>
          </p:cNvPr>
          <p:cNvSpPr/>
          <p:nvPr/>
        </p:nvSpPr>
        <p:spPr>
          <a:xfrm>
            <a:off x="5867428" y="1469117"/>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63567441-EC3C-4999-B857-CC69CD3932D4}"/>
              </a:ext>
            </a:extLst>
          </p:cNvPr>
          <p:cNvSpPr/>
          <p:nvPr/>
        </p:nvSpPr>
        <p:spPr>
          <a:xfrm>
            <a:off x="5874560" y="2857765"/>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DE3AA3FB-DA7E-4B30-B3FC-C3881D0D1DF5}"/>
              </a:ext>
            </a:extLst>
          </p:cNvPr>
          <p:cNvSpPr/>
          <p:nvPr/>
        </p:nvSpPr>
        <p:spPr>
          <a:xfrm>
            <a:off x="5867428" y="4759101"/>
            <a:ext cx="553082" cy="1240380"/>
          </a:xfrm>
          <a:prstGeom prst="rect">
            <a:avLst/>
          </a:prstGeom>
          <a:noFill/>
          <a:ln>
            <a:solidFill>
              <a:schemeClr val="tx1">
                <a:alpha val="94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9" name="Flowchart: Connector 78">
                <a:extLst>
                  <a:ext uri="{FF2B5EF4-FFF2-40B4-BE49-F238E27FC236}">
                    <a16:creationId xmlns:a16="http://schemas.microsoft.com/office/drawing/2014/main" id="{10F946BA-DD65-4D2C-8A4D-91F21C3CA329}"/>
                  </a:ext>
                </a:extLst>
              </p:cNvPr>
              <p:cNvSpPr/>
              <p:nvPr/>
            </p:nvSpPr>
            <p:spPr>
              <a:xfrm>
                <a:off x="5984772" y="1537151"/>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m:t>
                          </m:r>
                        </m:sub>
                        <m:sup>
                          <m:r>
                            <a:rPr lang="en-US" b="0" i="1" smtClean="0">
                              <a:latin typeface="Cambria Math" panose="02040503050406030204" pitchFamily="18" charset="0"/>
                            </a:rPr>
                            <m:t>1</m:t>
                          </m:r>
                        </m:sup>
                      </m:sSubSup>
                    </m:oMath>
                  </m:oMathPara>
                </a14:m>
                <a:endParaRPr lang="en-US" b="0" dirty="0"/>
              </a:p>
            </p:txBody>
          </p:sp>
        </mc:Choice>
        <mc:Fallback xmlns="">
          <p:sp>
            <p:nvSpPr>
              <p:cNvPr id="79" name="Flowchart: Connector 78">
                <a:extLst>
                  <a:ext uri="{FF2B5EF4-FFF2-40B4-BE49-F238E27FC236}">
                    <a16:creationId xmlns:a16="http://schemas.microsoft.com/office/drawing/2014/main" id="{10F946BA-DD65-4D2C-8A4D-91F21C3CA329}"/>
                  </a:ext>
                </a:extLst>
              </p:cNvPr>
              <p:cNvSpPr>
                <a:spLocks noRot="1" noChangeAspect="1" noMove="1" noResize="1" noEditPoints="1" noAdjustHandles="1" noChangeArrowheads="1" noChangeShapeType="1" noTextEdit="1"/>
              </p:cNvSpPr>
              <p:nvPr/>
            </p:nvSpPr>
            <p:spPr>
              <a:xfrm>
                <a:off x="5984772" y="1537151"/>
                <a:ext cx="318394" cy="318394"/>
              </a:xfrm>
              <a:prstGeom prst="flowChartConnector">
                <a:avLst/>
              </a:prstGeom>
              <a:blipFill>
                <a:blip r:embed="rId13"/>
                <a:stretch>
                  <a:fillRect l="-20755" b="-94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Flowchart: Connector 79">
                <a:extLst>
                  <a:ext uri="{FF2B5EF4-FFF2-40B4-BE49-F238E27FC236}">
                    <a16:creationId xmlns:a16="http://schemas.microsoft.com/office/drawing/2014/main" id="{B000F262-904A-4FE6-98B0-C3AF5C561962}"/>
                  </a:ext>
                </a:extLst>
              </p:cNvPr>
              <p:cNvSpPr/>
              <p:nvPr/>
            </p:nvSpPr>
            <p:spPr>
              <a:xfrm>
                <a:off x="5984772" y="2309652"/>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𝑆</m:t>
                          </m:r>
                        </m:e>
                        <m:sub>
                          <m:r>
                            <a:rPr lang="en-IN" sz="1600" b="0" i="1" smtClean="0">
                              <a:latin typeface="Cambria Math" panose="02040503050406030204" pitchFamily="18" charset="0"/>
                            </a:rPr>
                            <m:t>6</m:t>
                          </m:r>
                          <m:r>
                            <a:rPr lang="en-US" sz="1600" b="0" i="1" smtClean="0">
                              <a:latin typeface="Cambria Math" panose="02040503050406030204" pitchFamily="18" charset="0"/>
                            </a:rPr>
                            <m:t>00</m:t>
                          </m:r>
                        </m:sub>
                        <m:sup>
                          <m:r>
                            <a:rPr lang="en-US" sz="1600" b="0" i="1" smtClean="0">
                              <a:latin typeface="Cambria Math" panose="02040503050406030204" pitchFamily="18" charset="0"/>
                            </a:rPr>
                            <m:t>1</m:t>
                          </m:r>
                        </m:sup>
                      </m:sSubSup>
                    </m:oMath>
                  </m:oMathPara>
                </a14:m>
                <a:endParaRPr lang="en-US" b="0" dirty="0"/>
              </a:p>
            </p:txBody>
          </p:sp>
        </mc:Choice>
        <mc:Fallback xmlns="">
          <p:sp>
            <p:nvSpPr>
              <p:cNvPr id="80" name="Flowchart: Connector 79">
                <a:extLst>
                  <a:ext uri="{FF2B5EF4-FFF2-40B4-BE49-F238E27FC236}">
                    <a16:creationId xmlns:a16="http://schemas.microsoft.com/office/drawing/2014/main" id="{B000F262-904A-4FE6-98B0-C3AF5C561962}"/>
                  </a:ext>
                </a:extLst>
              </p:cNvPr>
              <p:cNvSpPr>
                <a:spLocks noRot="1" noChangeAspect="1" noMove="1" noResize="1" noEditPoints="1" noAdjustHandles="1" noChangeArrowheads="1" noChangeShapeType="1" noTextEdit="1"/>
              </p:cNvSpPr>
              <p:nvPr/>
            </p:nvSpPr>
            <p:spPr>
              <a:xfrm>
                <a:off x="5984772" y="2309652"/>
                <a:ext cx="318394" cy="318394"/>
              </a:xfrm>
              <a:prstGeom prst="flowChartConnector">
                <a:avLst/>
              </a:prstGeom>
              <a:blipFill>
                <a:blip r:embed="rId14"/>
                <a:stretch>
                  <a:fillRect l="-35849" r="-9434" b="-188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Flowchart: Connector 80">
                <a:extLst>
                  <a:ext uri="{FF2B5EF4-FFF2-40B4-BE49-F238E27FC236}">
                    <a16:creationId xmlns:a16="http://schemas.microsoft.com/office/drawing/2014/main" id="{AE15A368-A93B-4704-8B2F-EEF1F5BEF5B4}"/>
                  </a:ext>
                </a:extLst>
              </p:cNvPr>
              <p:cNvSpPr/>
              <p:nvPr/>
            </p:nvSpPr>
            <p:spPr>
              <a:xfrm>
                <a:off x="5991904" y="2916745"/>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oMath>
                  </m:oMathPara>
                </a14:m>
                <a:endParaRPr lang="en-IN" dirty="0"/>
              </a:p>
            </p:txBody>
          </p:sp>
        </mc:Choice>
        <mc:Fallback xmlns="">
          <p:sp>
            <p:nvSpPr>
              <p:cNvPr id="81" name="Flowchart: Connector 80">
                <a:extLst>
                  <a:ext uri="{FF2B5EF4-FFF2-40B4-BE49-F238E27FC236}">
                    <a16:creationId xmlns:a16="http://schemas.microsoft.com/office/drawing/2014/main" id="{AE15A368-A93B-4704-8B2F-EEF1F5BEF5B4}"/>
                  </a:ext>
                </a:extLst>
              </p:cNvPr>
              <p:cNvSpPr>
                <a:spLocks noRot="1" noChangeAspect="1" noMove="1" noResize="1" noEditPoints="1" noAdjustHandles="1" noChangeArrowheads="1" noChangeShapeType="1" noTextEdit="1"/>
              </p:cNvSpPr>
              <p:nvPr/>
            </p:nvSpPr>
            <p:spPr>
              <a:xfrm>
                <a:off x="5991904" y="2916745"/>
                <a:ext cx="318394" cy="318394"/>
              </a:xfrm>
              <a:prstGeom prst="flowChartConnector">
                <a:avLst/>
              </a:prstGeom>
              <a:blipFill>
                <a:blip r:embed="rId15"/>
                <a:stretch>
                  <a:fillRect l="-20755" b="-7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2" name="Flowchart: Connector 81">
                <a:extLst>
                  <a:ext uri="{FF2B5EF4-FFF2-40B4-BE49-F238E27FC236}">
                    <a16:creationId xmlns:a16="http://schemas.microsoft.com/office/drawing/2014/main" id="{E026F8D3-023A-41AB-BDF0-C6E122AB517D}"/>
                  </a:ext>
                </a:extLst>
              </p:cNvPr>
              <p:cNvSpPr/>
              <p:nvPr/>
            </p:nvSpPr>
            <p:spPr>
              <a:xfrm>
                <a:off x="5984772" y="3708216"/>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𝑆</m:t>
                          </m:r>
                        </m:e>
                        <m:sub>
                          <m:r>
                            <a:rPr lang="en-IN" sz="1600" b="0" i="1" smtClean="0">
                              <a:latin typeface="Cambria Math" panose="02040503050406030204" pitchFamily="18" charset="0"/>
                            </a:rPr>
                            <m:t>6</m:t>
                          </m:r>
                          <m:r>
                            <a:rPr lang="en-US" sz="1600" b="0" i="1" smtClean="0">
                              <a:latin typeface="Cambria Math" panose="02040503050406030204" pitchFamily="18" charset="0"/>
                            </a:rPr>
                            <m:t>00</m:t>
                          </m:r>
                        </m:sub>
                        <m:sup>
                          <m:r>
                            <a:rPr lang="en-US" sz="1600" b="0" i="1" smtClean="0">
                              <a:latin typeface="Cambria Math" panose="02040503050406030204" pitchFamily="18" charset="0"/>
                            </a:rPr>
                            <m:t>2</m:t>
                          </m:r>
                        </m:sup>
                      </m:sSubSup>
                    </m:oMath>
                  </m:oMathPara>
                </a14:m>
                <a:endParaRPr lang="en-IN" dirty="0"/>
              </a:p>
            </p:txBody>
          </p:sp>
        </mc:Choice>
        <mc:Fallback xmlns="">
          <p:sp>
            <p:nvSpPr>
              <p:cNvPr id="82" name="Flowchart: Connector 81">
                <a:extLst>
                  <a:ext uri="{FF2B5EF4-FFF2-40B4-BE49-F238E27FC236}">
                    <a16:creationId xmlns:a16="http://schemas.microsoft.com/office/drawing/2014/main" id="{E026F8D3-023A-41AB-BDF0-C6E122AB517D}"/>
                  </a:ext>
                </a:extLst>
              </p:cNvPr>
              <p:cNvSpPr>
                <a:spLocks noRot="1" noChangeAspect="1" noMove="1" noResize="1" noEditPoints="1" noAdjustHandles="1" noChangeArrowheads="1" noChangeShapeType="1" noTextEdit="1"/>
              </p:cNvSpPr>
              <p:nvPr/>
            </p:nvSpPr>
            <p:spPr>
              <a:xfrm>
                <a:off x="5984772" y="3708216"/>
                <a:ext cx="318394" cy="318394"/>
              </a:xfrm>
              <a:prstGeom prst="flowChartConnector">
                <a:avLst/>
              </a:prstGeom>
              <a:blipFill>
                <a:blip r:embed="rId16"/>
                <a:stretch>
                  <a:fillRect l="-35849" r="-94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3" name="Flowchart: Connector 82">
                <a:extLst>
                  <a:ext uri="{FF2B5EF4-FFF2-40B4-BE49-F238E27FC236}">
                    <a16:creationId xmlns:a16="http://schemas.microsoft.com/office/drawing/2014/main" id="{3DB66831-E4A6-4BD0-A78C-667045D60380}"/>
                  </a:ext>
                </a:extLst>
              </p:cNvPr>
              <p:cNvSpPr/>
              <p:nvPr/>
            </p:nvSpPr>
            <p:spPr>
              <a:xfrm>
                <a:off x="5984772" y="4829818"/>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1</m:t>
                          </m:r>
                        </m:sub>
                        <m:sup>
                          <m:r>
                            <a:rPr lang="en-US" b="0" i="1" smtClean="0">
                              <a:latin typeface="Cambria Math" panose="02040503050406030204" pitchFamily="18" charset="0"/>
                            </a:rPr>
                            <m:t>25</m:t>
                          </m:r>
                        </m:sup>
                      </m:sSubSup>
                    </m:oMath>
                  </m:oMathPara>
                </a14:m>
                <a:endParaRPr lang="en-IN" dirty="0"/>
              </a:p>
            </p:txBody>
          </p:sp>
        </mc:Choice>
        <mc:Fallback xmlns="">
          <p:sp>
            <p:nvSpPr>
              <p:cNvPr id="83" name="Flowchart: Connector 82">
                <a:extLst>
                  <a:ext uri="{FF2B5EF4-FFF2-40B4-BE49-F238E27FC236}">
                    <a16:creationId xmlns:a16="http://schemas.microsoft.com/office/drawing/2014/main" id="{3DB66831-E4A6-4BD0-A78C-667045D60380}"/>
                  </a:ext>
                </a:extLst>
              </p:cNvPr>
              <p:cNvSpPr>
                <a:spLocks noRot="1" noChangeAspect="1" noMove="1" noResize="1" noEditPoints="1" noAdjustHandles="1" noChangeArrowheads="1" noChangeShapeType="1" noTextEdit="1"/>
              </p:cNvSpPr>
              <p:nvPr/>
            </p:nvSpPr>
            <p:spPr>
              <a:xfrm>
                <a:off x="5984772" y="4829818"/>
                <a:ext cx="318394" cy="318394"/>
              </a:xfrm>
              <a:prstGeom prst="flowChartConnector">
                <a:avLst/>
              </a:prstGeom>
              <a:blipFill>
                <a:blip r:embed="rId17"/>
                <a:stretch>
                  <a:fillRect l="-35849" r="-9434" b="-92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Flowchart: Connector 83">
                <a:extLst>
                  <a:ext uri="{FF2B5EF4-FFF2-40B4-BE49-F238E27FC236}">
                    <a16:creationId xmlns:a16="http://schemas.microsoft.com/office/drawing/2014/main" id="{B6872F22-758C-4B3C-966A-D4CD488A8D6E}"/>
                  </a:ext>
                </a:extLst>
              </p:cNvPr>
              <p:cNvSpPr/>
              <p:nvPr/>
            </p:nvSpPr>
            <p:spPr>
              <a:xfrm>
                <a:off x="5971712" y="5615220"/>
                <a:ext cx="318394" cy="318394"/>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𝑆</m:t>
                          </m:r>
                        </m:e>
                        <m:sub>
                          <m:r>
                            <a:rPr lang="en-IN" sz="1600" b="0" i="1" smtClean="0">
                              <a:latin typeface="Cambria Math" panose="02040503050406030204" pitchFamily="18" charset="0"/>
                            </a:rPr>
                            <m:t>6</m:t>
                          </m:r>
                          <m:r>
                            <a:rPr lang="en-US" sz="1600" b="0" i="1" smtClean="0">
                              <a:latin typeface="Cambria Math" panose="02040503050406030204" pitchFamily="18" charset="0"/>
                            </a:rPr>
                            <m:t>00</m:t>
                          </m:r>
                        </m:sub>
                        <m:sup>
                          <m:r>
                            <a:rPr lang="en-US" sz="1600" b="0" i="1" smtClean="0">
                              <a:latin typeface="Cambria Math" panose="02040503050406030204" pitchFamily="18" charset="0"/>
                            </a:rPr>
                            <m:t>25</m:t>
                          </m:r>
                        </m:sup>
                      </m:sSubSup>
                    </m:oMath>
                  </m:oMathPara>
                </a14:m>
                <a:endParaRPr lang="en-IN" sz="1600" dirty="0"/>
              </a:p>
            </p:txBody>
          </p:sp>
        </mc:Choice>
        <mc:Fallback xmlns="">
          <p:sp>
            <p:nvSpPr>
              <p:cNvPr id="84" name="Flowchart: Connector 83">
                <a:extLst>
                  <a:ext uri="{FF2B5EF4-FFF2-40B4-BE49-F238E27FC236}">
                    <a16:creationId xmlns:a16="http://schemas.microsoft.com/office/drawing/2014/main" id="{B6872F22-758C-4B3C-966A-D4CD488A8D6E}"/>
                  </a:ext>
                </a:extLst>
              </p:cNvPr>
              <p:cNvSpPr>
                <a:spLocks noRot="1" noChangeAspect="1" noMove="1" noResize="1" noEditPoints="1" noAdjustHandles="1" noChangeArrowheads="1" noChangeShapeType="1" noTextEdit="1"/>
              </p:cNvSpPr>
              <p:nvPr/>
            </p:nvSpPr>
            <p:spPr>
              <a:xfrm>
                <a:off x="5971712" y="5615220"/>
                <a:ext cx="318394" cy="318394"/>
              </a:xfrm>
              <a:prstGeom prst="flowChartConnector">
                <a:avLst/>
              </a:prstGeom>
              <a:blipFill>
                <a:blip r:embed="rId18"/>
                <a:stretch>
                  <a:fillRect l="-35849" r="-9434" b="-1887"/>
                </a:stretch>
              </a:blipFill>
            </p:spPr>
            <p:txBody>
              <a:bodyPr/>
              <a:lstStyle/>
              <a:p>
                <a:r>
                  <a:rPr lang="en-IN">
                    <a:noFill/>
                  </a:rPr>
                  <a:t> </a:t>
                </a:r>
              </a:p>
            </p:txBody>
          </p:sp>
        </mc:Fallback>
      </mc:AlternateContent>
      <p:sp>
        <p:nvSpPr>
          <p:cNvPr id="85" name="Flowchart: Connector 84">
            <a:extLst>
              <a:ext uri="{FF2B5EF4-FFF2-40B4-BE49-F238E27FC236}">
                <a16:creationId xmlns:a16="http://schemas.microsoft.com/office/drawing/2014/main" id="{43DE9E41-0978-4A05-A06C-11332C03317E}"/>
              </a:ext>
            </a:extLst>
          </p:cNvPr>
          <p:cNvSpPr/>
          <p:nvPr/>
        </p:nvSpPr>
        <p:spPr>
          <a:xfrm>
            <a:off x="6074712" y="4180333"/>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6" name="Flowchart: Connector 85">
            <a:extLst>
              <a:ext uri="{FF2B5EF4-FFF2-40B4-BE49-F238E27FC236}">
                <a16:creationId xmlns:a16="http://schemas.microsoft.com/office/drawing/2014/main" id="{3CC610EB-8C21-406A-A06A-ED367F07078B}"/>
              </a:ext>
            </a:extLst>
          </p:cNvPr>
          <p:cNvSpPr/>
          <p:nvPr/>
        </p:nvSpPr>
        <p:spPr>
          <a:xfrm>
            <a:off x="6074712" y="4510941"/>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7" name="Flowchart: Connector 86">
            <a:extLst>
              <a:ext uri="{FF2B5EF4-FFF2-40B4-BE49-F238E27FC236}">
                <a16:creationId xmlns:a16="http://schemas.microsoft.com/office/drawing/2014/main" id="{D974FB28-40E1-49DA-828F-D4B592C57AC6}"/>
              </a:ext>
            </a:extLst>
          </p:cNvPr>
          <p:cNvSpPr/>
          <p:nvPr/>
        </p:nvSpPr>
        <p:spPr>
          <a:xfrm>
            <a:off x="6074712" y="1921857"/>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8" name="Flowchart: Connector 87">
            <a:extLst>
              <a:ext uri="{FF2B5EF4-FFF2-40B4-BE49-F238E27FC236}">
                <a16:creationId xmlns:a16="http://schemas.microsoft.com/office/drawing/2014/main" id="{C33EB614-B139-4F8A-911D-3582339C5676}"/>
              </a:ext>
            </a:extLst>
          </p:cNvPr>
          <p:cNvSpPr/>
          <p:nvPr/>
        </p:nvSpPr>
        <p:spPr>
          <a:xfrm>
            <a:off x="6074712" y="2144481"/>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Flowchart: Connector 88">
            <a:extLst>
              <a:ext uri="{FF2B5EF4-FFF2-40B4-BE49-F238E27FC236}">
                <a16:creationId xmlns:a16="http://schemas.microsoft.com/office/drawing/2014/main" id="{40F0907F-FD10-41D2-8A2C-CA05B0CA617F}"/>
              </a:ext>
            </a:extLst>
          </p:cNvPr>
          <p:cNvSpPr/>
          <p:nvPr/>
        </p:nvSpPr>
        <p:spPr>
          <a:xfrm>
            <a:off x="6074712" y="3295420"/>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90D50115-5A15-4E09-B2A9-DDDF2E55D50F}"/>
              </a:ext>
            </a:extLst>
          </p:cNvPr>
          <p:cNvSpPr/>
          <p:nvPr/>
        </p:nvSpPr>
        <p:spPr>
          <a:xfrm>
            <a:off x="6074712" y="3518044"/>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E0B06A97-C989-483A-A84A-9819C553C222}"/>
              </a:ext>
            </a:extLst>
          </p:cNvPr>
          <p:cNvSpPr/>
          <p:nvPr/>
        </p:nvSpPr>
        <p:spPr>
          <a:xfrm>
            <a:off x="6074712" y="5212872"/>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2EBE0250-2DBD-439E-8A0C-F9A84AF6FF8F}"/>
              </a:ext>
            </a:extLst>
          </p:cNvPr>
          <p:cNvSpPr/>
          <p:nvPr/>
        </p:nvSpPr>
        <p:spPr>
          <a:xfrm>
            <a:off x="6074712" y="5435496"/>
            <a:ext cx="111760" cy="111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3" name="Right Brace 92">
            <a:extLst>
              <a:ext uri="{FF2B5EF4-FFF2-40B4-BE49-F238E27FC236}">
                <a16:creationId xmlns:a16="http://schemas.microsoft.com/office/drawing/2014/main" id="{ACCBCC34-46E8-441F-A5E1-850058E00E53}"/>
              </a:ext>
            </a:extLst>
          </p:cNvPr>
          <p:cNvSpPr/>
          <p:nvPr/>
        </p:nvSpPr>
        <p:spPr>
          <a:xfrm>
            <a:off x="6650487" y="1469117"/>
            <a:ext cx="340774" cy="1240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4" name="Right Brace 93">
            <a:extLst>
              <a:ext uri="{FF2B5EF4-FFF2-40B4-BE49-F238E27FC236}">
                <a16:creationId xmlns:a16="http://schemas.microsoft.com/office/drawing/2014/main" id="{DE651E35-0B75-4872-BB4A-B8923A8AD333}"/>
              </a:ext>
            </a:extLst>
          </p:cNvPr>
          <p:cNvSpPr/>
          <p:nvPr/>
        </p:nvSpPr>
        <p:spPr>
          <a:xfrm>
            <a:off x="6650487" y="2848599"/>
            <a:ext cx="340774" cy="1240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5" name="Right Brace 94">
            <a:extLst>
              <a:ext uri="{FF2B5EF4-FFF2-40B4-BE49-F238E27FC236}">
                <a16:creationId xmlns:a16="http://schemas.microsoft.com/office/drawing/2014/main" id="{1E6F006F-A5BE-478B-A2DB-4521B135F12E}"/>
              </a:ext>
            </a:extLst>
          </p:cNvPr>
          <p:cNvSpPr/>
          <p:nvPr/>
        </p:nvSpPr>
        <p:spPr>
          <a:xfrm>
            <a:off x="6650487" y="4759101"/>
            <a:ext cx="340774" cy="12403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96" name="Straight Connector 95">
            <a:extLst>
              <a:ext uri="{FF2B5EF4-FFF2-40B4-BE49-F238E27FC236}">
                <a16:creationId xmlns:a16="http://schemas.microsoft.com/office/drawing/2014/main" id="{BC54A7EE-34C5-48EE-B14E-C2C788785FDC}"/>
              </a:ext>
            </a:extLst>
          </p:cNvPr>
          <p:cNvCxnSpPr>
            <a:stCxn id="53" idx="6"/>
            <a:endCxn id="59" idx="1"/>
          </p:cNvCxnSpPr>
          <p:nvPr/>
        </p:nvCxnSpPr>
        <p:spPr>
          <a:xfrm flipV="1">
            <a:off x="4043399" y="2089307"/>
            <a:ext cx="492217" cy="343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1493FBC-73CD-49AC-9473-ABB258ABAF9B}"/>
              </a:ext>
            </a:extLst>
          </p:cNvPr>
          <p:cNvCxnSpPr>
            <a:stCxn id="53" idx="6"/>
            <a:endCxn id="60" idx="1"/>
          </p:cNvCxnSpPr>
          <p:nvPr/>
        </p:nvCxnSpPr>
        <p:spPr>
          <a:xfrm>
            <a:off x="4043399" y="2432956"/>
            <a:ext cx="499349" cy="1044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14CDD0-C1DA-4207-87D5-73EEF4CFBFA6}"/>
              </a:ext>
            </a:extLst>
          </p:cNvPr>
          <p:cNvCxnSpPr>
            <a:stCxn id="53" idx="6"/>
            <a:endCxn id="61" idx="1"/>
          </p:cNvCxnSpPr>
          <p:nvPr/>
        </p:nvCxnSpPr>
        <p:spPr>
          <a:xfrm>
            <a:off x="4043399" y="2432956"/>
            <a:ext cx="492217" cy="294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E1CF0A3-7E1C-4EA3-B8F0-04C88BAE2E9D}"/>
              </a:ext>
            </a:extLst>
          </p:cNvPr>
          <p:cNvCxnSpPr>
            <a:stCxn id="54" idx="6"/>
            <a:endCxn id="59" idx="1"/>
          </p:cNvCxnSpPr>
          <p:nvPr/>
        </p:nvCxnSpPr>
        <p:spPr>
          <a:xfrm flipV="1">
            <a:off x="4044693" y="2089307"/>
            <a:ext cx="490923" cy="99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66642B9-031F-4C31-83BA-7147B05F2C02}"/>
              </a:ext>
            </a:extLst>
          </p:cNvPr>
          <p:cNvCxnSpPr>
            <a:cxnSpLocks/>
            <a:stCxn id="54" idx="6"/>
            <a:endCxn id="60" idx="1"/>
          </p:cNvCxnSpPr>
          <p:nvPr/>
        </p:nvCxnSpPr>
        <p:spPr>
          <a:xfrm>
            <a:off x="4044693" y="3079765"/>
            <a:ext cx="498055" cy="398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DAADBA2-C409-45EC-B705-E81207EF3DA9}"/>
              </a:ext>
            </a:extLst>
          </p:cNvPr>
          <p:cNvCxnSpPr>
            <a:cxnSpLocks/>
            <a:stCxn id="54" idx="6"/>
            <a:endCxn id="61" idx="1"/>
          </p:cNvCxnSpPr>
          <p:nvPr/>
        </p:nvCxnSpPr>
        <p:spPr>
          <a:xfrm>
            <a:off x="4044693" y="3079765"/>
            <a:ext cx="490923" cy="2299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275791A-89AF-48B5-87E6-2E4225FE8C1D}"/>
              </a:ext>
            </a:extLst>
          </p:cNvPr>
          <p:cNvCxnSpPr>
            <a:cxnSpLocks/>
            <a:stCxn id="56" idx="6"/>
            <a:endCxn id="59" idx="1"/>
          </p:cNvCxnSpPr>
          <p:nvPr/>
        </p:nvCxnSpPr>
        <p:spPr>
          <a:xfrm flipV="1">
            <a:off x="4047562" y="2089307"/>
            <a:ext cx="488054" cy="2365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4B2F72E-51A8-4A23-A820-BC4D4DD7B3E0}"/>
              </a:ext>
            </a:extLst>
          </p:cNvPr>
          <p:cNvCxnSpPr>
            <a:stCxn id="56" idx="6"/>
            <a:endCxn id="60" idx="1"/>
          </p:cNvCxnSpPr>
          <p:nvPr/>
        </p:nvCxnSpPr>
        <p:spPr>
          <a:xfrm flipV="1">
            <a:off x="4047562" y="3477955"/>
            <a:ext cx="495186" cy="977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D79A987-F8A5-48CE-82AB-46003C2A98A2}"/>
              </a:ext>
            </a:extLst>
          </p:cNvPr>
          <p:cNvCxnSpPr>
            <a:stCxn id="56" idx="6"/>
            <a:endCxn id="61" idx="1"/>
          </p:cNvCxnSpPr>
          <p:nvPr/>
        </p:nvCxnSpPr>
        <p:spPr>
          <a:xfrm>
            <a:off x="4047562" y="4454977"/>
            <a:ext cx="488054" cy="92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A874BE6-E66F-4C17-9405-880AF1A3FB4E}"/>
              </a:ext>
            </a:extLst>
          </p:cNvPr>
          <p:cNvCxnSpPr>
            <a:stCxn id="55" idx="6"/>
            <a:endCxn id="59" idx="1"/>
          </p:cNvCxnSpPr>
          <p:nvPr/>
        </p:nvCxnSpPr>
        <p:spPr>
          <a:xfrm flipV="1">
            <a:off x="4043399" y="2089307"/>
            <a:ext cx="492217" cy="3017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9317E29-C049-4AEA-AD25-C7FEEA9B7292}"/>
              </a:ext>
            </a:extLst>
          </p:cNvPr>
          <p:cNvCxnSpPr>
            <a:endCxn id="60" idx="1"/>
          </p:cNvCxnSpPr>
          <p:nvPr/>
        </p:nvCxnSpPr>
        <p:spPr>
          <a:xfrm flipV="1">
            <a:off x="4060307" y="3477955"/>
            <a:ext cx="482441" cy="1628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5A5DB6-0406-4D98-9631-96D483DF6EB9}"/>
              </a:ext>
            </a:extLst>
          </p:cNvPr>
          <p:cNvCxnSpPr>
            <a:endCxn id="61" idx="1"/>
          </p:cNvCxnSpPr>
          <p:nvPr/>
        </p:nvCxnSpPr>
        <p:spPr>
          <a:xfrm>
            <a:off x="4050368" y="5075167"/>
            <a:ext cx="485248" cy="30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61E7638-072A-443D-A478-F1AA45078182}"/>
              </a:ext>
            </a:extLst>
          </p:cNvPr>
          <p:cNvCxnSpPr>
            <a:cxnSpLocks/>
            <a:stCxn id="63" idx="6"/>
            <a:endCxn id="80" idx="2"/>
          </p:cNvCxnSpPr>
          <p:nvPr/>
        </p:nvCxnSpPr>
        <p:spPr>
          <a:xfrm>
            <a:off x="4971354" y="2468849"/>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1924E68-7DA1-4DAA-A169-45B11B8EF3C8}"/>
              </a:ext>
            </a:extLst>
          </p:cNvPr>
          <p:cNvCxnSpPr>
            <a:stCxn id="62" idx="6"/>
            <a:endCxn id="79" idx="2"/>
          </p:cNvCxnSpPr>
          <p:nvPr/>
        </p:nvCxnSpPr>
        <p:spPr>
          <a:xfrm>
            <a:off x="4971354" y="1696348"/>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9524830-DCC9-461C-AC97-37E6B24D152F}"/>
              </a:ext>
            </a:extLst>
          </p:cNvPr>
          <p:cNvCxnSpPr>
            <a:endCxn id="80" idx="2"/>
          </p:cNvCxnSpPr>
          <p:nvPr/>
        </p:nvCxnSpPr>
        <p:spPr>
          <a:xfrm>
            <a:off x="4978486" y="1696348"/>
            <a:ext cx="1006286" cy="772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D82597D-45D1-40AA-B76A-2D753663E713}"/>
              </a:ext>
            </a:extLst>
          </p:cNvPr>
          <p:cNvCxnSpPr>
            <a:cxnSpLocks/>
            <a:stCxn id="63" idx="6"/>
            <a:endCxn id="79" idx="2"/>
          </p:cNvCxnSpPr>
          <p:nvPr/>
        </p:nvCxnSpPr>
        <p:spPr>
          <a:xfrm flipV="1">
            <a:off x="4971354" y="1696348"/>
            <a:ext cx="1013418" cy="772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23FB04-5BA8-48D8-851F-59315B81B398}"/>
              </a:ext>
            </a:extLst>
          </p:cNvPr>
          <p:cNvCxnSpPr>
            <a:stCxn id="64" idx="6"/>
            <a:endCxn id="81" idx="2"/>
          </p:cNvCxnSpPr>
          <p:nvPr/>
        </p:nvCxnSpPr>
        <p:spPr>
          <a:xfrm>
            <a:off x="4978486" y="3075942"/>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AF6747D-21EE-4EB5-8D16-FE3D08A8457E}"/>
              </a:ext>
            </a:extLst>
          </p:cNvPr>
          <p:cNvCxnSpPr>
            <a:stCxn id="65" idx="6"/>
            <a:endCxn id="82" idx="2"/>
          </p:cNvCxnSpPr>
          <p:nvPr/>
        </p:nvCxnSpPr>
        <p:spPr>
          <a:xfrm>
            <a:off x="4971354" y="3867413"/>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9D0C569-EFEA-48D3-8C0D-037F22DFDAE6}"/>
              </a:ext>
            </a:extLst>
          </p:cNvPr>
          <p:cNvCxnSpPr>
            <a:endCxn id="82" idx="2"/>
          </p:cNvCxnSpPr>
          <p:nvPr/>
        </p:nvCxnSpPr>
        <p:spPr>
          <a:xfrm>
            <a:off x="4978486" y="3075942"/>
            <a:ext cx="1006286" cy="79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C15AA4E-A614-4C45-88A6-D16264396163}"/>
              </a:ext>
            </a:extLst>
          </p:cNvPr>
          <p:cNvCxnSpPr>
            <a:cxnSpLocks/>
            <a:stCxn id="65" idx="6"/>
            <a:endCxn id="81" idx="2"/>
          </p:cNvCxnSpPr>
          <p:nvPr/>
        </p:nvCxnSpPr>
        <p:spPr>
          <a:xfrm flipV="1">
            <a:off x="4971354" y="3075942"/>
            <a:ext cx="1020550" cy="79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7F928F0-5713-44F5-8282-881D831F40F0}"/>
              </a:ext>
            </a:extLst>
          </p:cNvPr>
          <p:cNvCxnSpPr>
            <a:stCxn id="66" idx="6"/>
            <a:endCxn id="83" idx="2"/>
          </p:cNvCxnSpPr>
          <p:nvPr/>
        </p:nvCxnSpPr>
        <p:spPr>
          <a:xfrm>
            <a:off x="4971354" y="4989015"/>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BAF47F-18B5-4DE7-BBC7-37FF3B89F9CE}"/>
              </a:ext>
            </a:extLst>
          </p:cNvPr>
          <p:cNvCxnSpPr>
            <a:stCxn id="67" idx="6"/>
            <a:endCxn id="84" idx="2"/>
          </p:cNvCxnSpPr>
          <p:nvPr/>
        </p:nvCxnSpPr>
        <p:spPr>
          <a:xfrm>
            <a:off x="4958294" y="5774417"/>
            <a:ext cx="10134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386D82C-9FDB-42B2-81CE-C2DD1E4C800F}"/>
              </a:ext>
            </a:extLst>
          </p:cNvPr>
          <p:cNvCxnSpPr>
            <a:stCxn id="67" idx="6"/>
            <a:endCxn id="83" idx="2"/>
          </p:cNvCxnSpPr>
          <p:nvPr/>
        </p:nvCxnSpPr>
        <p:spPr>
          <a:xfrm flipV="1">
            <a:off x="4958294" y="4989015"/>
            <a:ext cx="1026478" cy="785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2E18397-CDC9-403E-962D-DBDDD75FA50E}"/>
              </a:ext>
            </a:extLst>
          </p:cNvPr>
          <p:cNvCxnSpPr>
            <a:stCxn id="66" idx="6"/>
            <a:endCxn id="84" idx="2"/>
          </p:cNvCxnSpPr>
          <p:nvPr/>
        </p:nvCxnSpPr>
        <p:spPr>
          <a:xfrm>
            <a:off x="4971354" y="4989015"/>
            <a:ext cx="1000358" cy="78540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7FF78AED-3A75-4061-BDF5-4BB3BCC41488}"/>
                  </a:ext>
                </a:extLst>
              </p:cNvPr>
              <p:cNvSpPr txBox="1"/>
              <p:nvPr/>
            </p:nvSpPr>
            <p:spPr>
              <a:xfrm>
                <a:off x="7074783" y="1904641"/>
                <a:ext cx="292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𝑆</m:t>
                          </m:r>
                        </m:e>
                        <m:sup>
                          <m:r>
                            <a:rPr lang="en-IN" b="0" i="1" smtClean="0">
                              <a:solidFill>
                                <a:schemeClr val="accent1">
                                  <a:lumMod val="75000"/>
                                </a:schemeClr>
                              </a:solidFill>
                              <a:latin typeface="Cambria Math" panose="02040503050406030204" pitchFamily="18" charset="0"/>
                            </a:rPr>
                            <m:t>1</m:t>
                          </m:r>
                        </m:sup>
                      </m:sSup>
                    </m:oMath>
                  </m:oMathPara>
                </a14:m>
                <a:endParaRPr lang="en-IN" b="0" dirty="0">
                  <a:solidFill>
                    <a:schemeClr val="accent1">
                      <a:lumMod val="75000"/>
                    </a:schemeClr>
                  </a:solidFill>
                </a:endParaRPr>
              </a:p>
            </p:txBody>
          </p:sp>
        </mc:Choice>
        <mc:Fallback xmlns="">
          <p:sp>
            <p:nvSpPr>
              <p:cNvPr id="120" name="TextBox 119">
                <a:extLst>
                  <a:ext uri="{FF2B5EF4-FFF2-40B4-BE49-F238E27FC236}">
                    <a16:creationId xmlns:a16="http://schemas.microsoft.com/office/drawing/2014/main" id="{7FF78AED-3A75-4061-BDF5-4BB3BCC41488}"/>
                  </a:ext>
                </a:extLst>
              </p:cNvPr>
              <p:cNvSpPr txBox="1">
                <a:spLocks noRot="1" noChangeAspect="1" noMove="1" noResize="1" noEditPoints="1" noAdjustHandles="1" noChangeArrowheads="1" noChangeShapeType="1" noTextEdit="1"/>
              </p:cNvSpPr>
              <p:nvPr/>
            </p:nvSpPr>
            <p:spPr>
              <a:xfrm>
                <a:off x="7074783" y="1904641"/>
                <a:ext cx="292910" cy="369332"/>
              </a:xfrm>
              <a:prstGeom prst="rect">
                <a:avLst/>
              </a:prstGeom>
              <a:blipFill>
                <a:blip r:embed="rId19"/>
                <a:stretch>
                  <a:fillRect r="-270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C65A537C-D606-4FF1-BBE7-7232B42C606F}"/>
                  </a:ext>
                </a:extLst>
              </p:cNvPr>
              <p:cNvSpPr txBox="1"/>
              <p:nvPr/>
            </p:nvSpPr>
            <p:spPr>
              <a:xfrm>
                <a:off x="7074783" y="3305651"/>
                <a:ext cx="292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𝑆</m:t>
                          </m:r>
                        </m:e>
                        <m:sup>
                          <m:r>
                            <a:rPr lang="en-IN" b="0" i="1" smtClean="0">
                              <a:solidFill>
                                <a:schemeClr val="accent1">
                                  <a:lumMod val="75000"/>
                                </a:schemeClr>
                              </a:solidFill>
                              <a:latin typeface="Cambria Math" panose="02040503050406030204" pitchFamily="18" charset="0"/>
                            </a:rPr>
                            <m:t>2</m:t>
                          </m:r>
                        </m:sup>
                      </m:sSup>
                    </m:oMath>
                  </m:oMathPara>
                </a14:m>
                <a:endParaRPr lang="en-IN" b="0" dirty="0">
                  <a:solidFill>
                    <a:schemeClr val="accent1">
                      <a:lumMod val="75000"/>
                    </a:schemeClr>
                  </a:solidFill>
                </a:endParaRPr>
              </a:p>
            </p:txBody>
          </p:sp>
        </mc:Choice>
        <mc:Fallback xmlns="">
          <p:sp>
            <p:nvSpPr>
              <p:cNvPr id="121" name="TextBox 120">
                <a:extLst>
                  <a:ext uri="{FF2B5EF4-FFF2-40B4-BE49-F238E27FC236}">
                    <a16:creationId xmlns:a16="http://schemas.microsoft.com/office/drawing/2014/main" id="{C65A537C-D606-4FF1-BBE7-7232B42C606F}"/>
                  </a:ext>
                </a:extLst>
              </p:cNvPr>
              <p:cNvSpPr txBox="1">
                <a:spLocks noRot="1" noChangeAspect="1" noMove="1" noResize="1" noEditPoints="1" noAdjustHandles="1" noChangeArrowheads="1" noChangeShapeType="1" noTextEdit="1"/>
              </p:cNvSpPr>
              <p:nvPr/>
            </p:nvSpPr>
            <p:spPr>
              <a:xfrm>
                <a:off x="7074783" y="3305651"/>
                <a:ext cx="292910" cy="369332"/>
              </a:xfrm>
              <a:prstGeom prst="rect">
                <a:avLst/>
              </a:prstGeom>
              <a:blipFill>
                <a:blip r:embed="rId20"/>
                <a:stretch>
                  <a:fillRect r="-291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C715D319-9ED2-41BD-98DD-F613473DF488}"/>
                  </a:ext>
                </a:extLst>
              </p:cNvPr>
              <p:cNvSpPr txBox="1"/>
              <p:nvPr/>
            </p:nvSpPr>
            <p:spPr>
              <a:xfrm>
                <a:off x="7074783" y="5229119"/>
                <a:ext cx="2929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solidFill>
                                <a:schemeClr val="accent1">
                                  <a:lumMod val="75000"/>
                                </a:schemeClr>
                              </a:solidFill>
                              <a:latin typeface="Cambria Math" panose="02040503050406030204" pitchFamily="18" charset="0"/>
                            </a:rPr>
                          </m:ctrlPr>
                        </m:sSupPr>
                        <m:e>
                          <m:r>
                            <a:rPr lang="en-IN" b="0" i="1" smtClean="0">
                              <a:solidFill>
                                <a:schemeClr val="accent1">
                                  <a:lumMod val="75000"/>
                                </a:schemeClr>
                              </a:solidFill>
                              <a:latin typeface="Cambria Math" panose="02040503050406030204" pitchFamily="18" charset="0"/>
                            </a:rPr>
                            <m:t>𝑆</m:t>
                          </m:r>
                        </m:e>
                        <m:sup>
                          <m:r>
                            <a:rPr lang="en-IN" b="0" i="1" smtClean="0">
                              <a:solidFill>
                                <a:schemeClr val="accent1">
                                  <a:lumMod val="75000"/>
                                </a:schemeClr>
                              </a:solidFill>
                              <a:latin typeface="Cambria Math" panose="02040503050406030204" pitchFamily="18" charset="0"/>
                            </a:rPr>
                            <m:t>25</m:t>
                          </m:r>
                        </m:sup>
                      </m:sSup>
                    </m:oMath>
                  </m:oMathPara>
                </a14:m>
                <a:endParaRPr lang="en-IN" b="0" dirty="0">
                  <a:solidFill>
                    <a:schemeClr val="accent1">
                      <a:lumMod val="75000"/>
                    </a:schemeClr>
                  </a:solidFill>
                </a:endParaRPr>
              </a:p>
            </p:txBody>
          </p:sp>
        </mc:Choice>
        <mc:Fallback xmlns="">
          <p:sp>
            <p:nvSpPr>
              <p:cNvPr id="122" name="TextBox 121">
                <a:extLst>
                  <a:ext uri="{FF2B5EF4-FFF2-40B4-BE49-F238E27FC236}">
                    <a16:creationId xmlns:a16="http://schemas.microsoft.com/office/drawing/2014/main" id="{C715D319-9ED2-41BD-98DD-F613473DF488}"/>
                  </a:ext>
                </a:extLst>
              </p:cNvPr>
              <p:cNvSpPr txBox="1">
                <a:spLocks noRot="1" noChangeAspect="1" noMove="1" noResize="1" noEditPoints="1" noAdjustHandles="1" noChangeArrowheads="1" noChangeShapeType="1" noTextEdit="1"/>
              </p:cNvSpPr>
              <p:nvPr/>
            </p:nvSpPr>
            <p:spPr>
              <a:xfrm>
                <a:off x="7074783" y="5229119"/>
                <a:ext cx="292910" cy="369332"/>
              </a:xfrm>
              <a:prstGeom prst="rect">
                <a:avLst/>
              </a:prstGeom>
              <a:blipFill>
                <a:blip r:embed="rId21"/>
                <a:stretch>
                  <a:fillRect r="-64583"/>
                </a:stretch>
              </a:blipFill>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F80338A6-B061-456C-85AC-BB0DB5759F59}"/>
              </a:ext>
            </a:extLst>
          </p:cNvPr>
          <p:cNvSpPr>
            <a:spLocks noGrp="1"/>
          </p:cNvSpPr>
          <p:nvPr>
            <p:ph type="sldNum" sz="quarter" idx="12"/>
          </p:nvPr>
        </p:nvSpPr>
        <p:spPr/>
        <p:txBody>
          <a:bodyPr/>
          <a:lstStyle/>
          <a:p>
            <a:fld id="{A4489FD0-501B-4C6F-9CB2-8996B7BF4EFE}" type="slidenum">
              <a:rPr lang="de-DE" smtClean="0"/>
              <a:t>8</a:t>
            </a:fld>
            <a:endParaRPr lang="de-DE"/>
          </a:p>
        </p:txBody>
      </p:sp>
      <p:graphicFrame>
        <p:nvGraphicFramePr>
          <p:cNvPr id="3" name="Table 3">
            <a:extLst>
              <a:ext uri="{FF2B5EF4-FFF2-40B4-BE49-F238E27FC236}">
                <a16:creationId xmlns:a16="http://schemas.microsoft.com/office/drawing/2014/main" id="{BDC860F0-A45F-44AD-8D56-400CA0E08040}"/>
              </a:ext>
            </a:extLst>
          </p:cNvPr>
          <p:cNvGraphicFramePr>
            <a:graphicFrameLocks noGrp="1"/>
          </p:cNvGraphicFramePr>
          <p:nvPr>
            <p:extLst>
              <p:ext uri="{D42A27DB-BD31-4B8C-83A1-F6EECF244321}">
                <p14:modId xmlns:p14="http://schemas.microsoft.com/office/powerpoint/2010/main" val="1770321803"/>
              </p:ext>
            </p:extLst>
          </p:nvPr>
        </p:nvGraphicFramePr>
        <p:xfrm>
          <a:off x="7567263" y="1181145"/>
          <a:ext cx="2189025" cy="3172595"/>
        </p:xfrm>
        <a:graphic>
          <a:graphicData uri="http://schemas.openxmlformats.org/drawingml/2006/table">
            <a:tbl>
              <a:tblPr firstRow="1" bandRow="1">
                <a:tableStyleId>{9D7B26C5-4107-4FEC-AEDC-1716B250A1EF}</a:tableStyleId>
              </a:tblPr>
              <a:tblGrid>
                <a:gridCol w="437805">
                  <a:extLst>
                    <a:ext uri="{9D8B030D-6E8A-4147-A177-3AD203B41FA5}">
                      <a16:colId xmlns:a16="http://schemas.microsoft.com/office/drawing/2014/main" val="651224007"/>
                    </a:ext>
                  </a:extLst>
                </a:gridCol>
                <a:gridCol w="437805">
                  <a:extLst>
                    <a:ext uri="{9D8B030D-6E8A-4147-A177-3AD203B41FA5}">
                      <a16:colId xmlns:a16="http://schemas.microsoft.com/office/drawing/2014/main" val="1797046158"/>
                    </a:ext>
                  </a:extLst>
                </a:gridCol>
                <a:gridCol w="437805">
                  <a:extLst>
                    <a:ext uri="{9D8B030D-6E8A-4147-A177-3AD203B41FA5}">
                      <a16:colId xmlns:a16="http://schemas.microsoft.com/office/drawing/2014/main" val="3464104917"/>
                    </a:ext>
                  </a:extLst>
                </a:gridCol>
                <a:gridCol w="437805">
                  <a:extLst>
                    <a:ext uri="{9D8B030D-6E8A-4147-A177-3AD203B41FA5}">
                      <a16:colId xmlns:a16="http://schemas.microsoft.com/office/drawing/2014/main" val="4202626033"/>
                    </a:ext>
                  </a:extLst>
                </a:gridCol>
                <a:gridCol w="437805">
                  <a:extLst>
                    <a:ext uri="{9D8B030D-6E8A-4147-A177-3AD203B41FA5}">
                      <a16:colId xmlns:a16="http://schemas.microsoft.com/office/drawing/2014/main" val="10561022"/>
                    </a:ext>
                  </a:extLst>
                </a:gridCol>
              </a:tblGrid>
              <a:tr h="634519">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61866278"/>
                  </a:ext>
                </a:extLst>
              </a:tr>
              <a:tr h="634519">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8</a:t>
                      </a:r>
                      <a:endParaRPr lang="en-IN" dirty="0"/>
                    </a:p>
                  </a:txBody>
                  <a:tcPr/>
                </a:tc>
                <a:tc>
                  <a:txBody>
                    <a:bodyPr/>
                    <a:lstStyle/>
                    <a:p>
                      <a:r>
                        <a:rPr lang="en-US" dirty="0"/>
                        <a:t>9</a:t>
                      </a:r>
                      <a:endParaRPr lang="en-IN" dirty="0"/>
                    </a:p>
                  </a:txBody>
                  <a:tcPr/>
                </a:tc>
                <a:tc>
                  <a:txBody>
                    <a:bodyPr/>
                    <a:lstStyle/>
                    <a:p>
                      <a:r>
                        <a:rPr lang="en-US" dirty="0"/>
                        <a:t>10</a:t>
                      </a:r>
                      <a:endParaRPr lang="en-IN" dirty="0"/>
                    </a:p>
                  </a:txBody>
                  <a:tcPr/>
                </a:tc>
                <a:extLst>
                  <a:ext uri="{0D108BD9-81ED-4DB2-BD59-A6C34878D82A}">
                    <a16:rowId xmlns:a16="http://schemas.microsoft.com/office/drawing/2014/main" val="4050063124"/>
                  </a:ext>
                </a:extLst>
              </a:tr>
              <a:tr h="634519">
                <a:tc>
                  <a:txBody>
                    <a:bodyPr/>
                    <a:lstStyle/>
                    <a:p>
                      <a:r>
                        <a:rPr lang="en-US" dirty="0"/>
                        <a:t>11</a:t>
                      </a:r>
                      <a:endParaRPr lang="en-IN" dirty="0"/>
                    </a:p>
                  </a:txBody>
                  <a:tcPr/>
                </a:tc>
                <a:tc>
                  <a:txBody>
                    <a:bodyPr/>
                    <a:lstStyle/>
                    <a:p>
                      <a:r>
                        <a:rPr lang="en-US" dirty="0"/>
                        <a:t>12</a:t>
                      </a:r>
                      <a:endParaRPr lang="en-IN" dirty="0"/>
                    </a:p>
                  </a:txBody>
                  <a:tcPr/>
                </a:tc>
                <a:tc>
                  <a:txBody>
                    <a:bodyPr/>
                    <a:lstStyle/>
                    <a:p>
                      <a:r>
                        <a:rPr lang="en-US" dirty="0"/>
                        <a:t>13</a:t>
                      </a:r>
                      <a:endParaRPr lang="en-IN" dirty="0"/>
                    </a:p>
                  </a:txBody>
                  <a:tcPr/>
                </a:tc>
                <a:tc>
                  <a:txBody>
                    <a:bodyPr/>
                    <a:lstStyle/>
                    <a:p>
                      <a:r>
                        <a:rPr lang="en-US" dirty="0"/>
                        <a:t>14</a:t>
                      </a:r>
                      <a:endParaRPr lang="en-IN" dirty="0"/>
                    </a:p>
                  </a:txBody>
                  <a:tcPr/>
                </a:tc>
                <a:tc>
                  <a:txBody>
                    <a:bodyPr/>
                    <a:lstStyle/>
                    <a:p>
                      <a:r>
                        <a:rPr lang="en-US" dirty="0"/>
                        <a:t>15</a:t>
                      </a:r>
                      <a:endParaRPr lang="en-IN" dirty="0"/>
                    </a:p>
                  </a:txBody>
                  <a:tcPr/>
                </a:tc>
                <a:extLst>
                  <a:ext uri="{0D108BD9-81ED-4DB2-BD59-A6C34878D82A}">
                    <a16:rowId xmlns:a16="http://schemas.microsoft.com/office/drawing/2014/main" val="1237181081"/>
                  </a:ext>
                </a:extLst>
              </a:tr>
              <a:tr h="634519">
                <a:tc>
                  <a:txBody>
                    <a:bodyPr/>
                    <a:lstStyle/>
                    <a:p>
                      <a:r>
                        <a:rPr lang="en-US" dirty="0"/>
                        <a:t>16</a:t>
                      </a:r>
                      <a:endParaRPr lang="en-IN" dirty="0"/>
                    </a:p>
                  </a:txBody>
                  <a:tcPr/>
                </a:tc>
                <a:tc>
                  <a:txBody>
                    <a:bodyPr/>
                    <a:lstStyle/>
                    <a:p>
                      <a:r>
                        <a:rPr lang="en-US" dirty="0"/>
                        <a:t>17</a:t>
                      </a:r>
                      <a:endParaRPr lang="en-IN" dirty="0"/>
                    </a:p>
                  </a:txBody>
                  <a:tcPr/>
                </a:tc>
                <a:tc>
                  <a:txBody>
                    <a:bodyPr/>
                    <a:lstStyle/>
                    <a:p>
                      <a:r>
                        <a:rPr lang="en-US" dirty="0"/>
                        <a:t>18</a:t>
                      </a:r>
                      <a:endParaRPr lang="en-IN" dirty="0"/>
                    </a:p>
                  </a:txBody>
                  <a:tcPr/>
                </a:tc>
                <a:tc>
                  <a:txBody>
                    <a:bodyPr/>
                    <a:lstStyle/>
                    <a:p>
                      <a:r>
                        <a:rPr lang="en-US" dirty="0"/>
                        <a:t>19</a:t>
                      </a:r>
                      <a:endParaRPr lang="en-IN" dirty="0"/>
                    </a:p>
                  </a:txBody>
                  <a:tcPr/>
                </a:tc>
                <a:tc>
                  <a:txBody>
                    <a:bodyPr/>
                    <a:lstStyle/>
                    <a:p>
                      <a:r>
                        <a:rPr lang="en-US" dirty="0"/>
                        <a:t>20</a:t>
                      </a:r>
                      <a:endParaRPr lang="en-IN" dirty="0"/>
                    </a:p>
                  </a:txBody>
                  <a:tcPr/>
                </a:tc>
                <a:extLst>
                  <a:ext uri="{0D108BD9-81ED-4DB2-BD59-A6C34878D82A}">
                    <a16:rowId xmlns:a16="http://schemas.microsoft.com/office/drawing/2014/main" val="925965416"/>
                  </a:ext>
                </a:extLst>
              </a:tr>
              <a:tr h="634519">
                <a:tc>
                  <a:txBody>
                    <a:bodyPr/>
                    <a:lstStyle/>
                    <a:p>
                      <a:r>
                        <a:rPr lang="en-US" dirty="0"/>
                        <a:t>21</a:t>
                      </a:r>
                      <a:endParaRPr lang="en-IN" dirty="0"/>
                    </a:p>
                  </a:txBody>
                  <a:tcPr/>
                </a:tc>
                <a:tc>
                  <a:txBody>
                    <a:bodyPr/>
                    <a:lstStyle/>
                    <a:p>
                      <a:r>
                        <a:rPr lang="en-US" dirty="0"/>
                        <a:t>22</a:t>
                      </a:r>
                      <a:endParaRPr lang="en-IN" dirty="0"/>
                    </a:p>
                  </a:txBody>
                  <a:tcPr/>
                </a:tc>
                <a:tc>
                  <a:txBody>
                    <a:bodyPr/>
                    <a:lstStyle/>
                    <a:p>
                      <a:r>
                        <a:rPr lang="en-US" dirty="0"/>
                        <a:t>23</a:t>
                      </a:r>
                      <a:endParaRPr lang="en-IN" dirty="0"/>
                    </a:p>
                  </a:txBody>
                  <a:tcPr/>
                </a:tc>
                <a:tc>
                  <a:txBody>
                    <a:bodyPr/>
                    <a:lstStyle/>
                    <a:p>
                      <a:r>
                        <a:rPr lang="en-US" dirty="0"/>
                        <a:t>24</a:t>
                      </a:r>
                      <a:endParaRPr lang="en-IN" dirty="0"/>
                    </a:p>
                  </a:txBody>
                  <a:tcPr/>
                </a:tc>
                <a:tc>
                  <a:txBody>
                    <a:bodyPr/>
                    <a:lstStyle/>
                    <a:p>
                      <a:r>
                        <a:rPr lang="en-US" dirty="0"/>
                        <a:t>25</a:t>
                      </a:r>
                      <a:endParaRPr lang="en-IN" dirty="0"/>
                    </a:p>
                  </a:txBody>
                  <a:tcPr/>
                </a:tc>
                <a:extLst>
                  <a:ext uri="{0D108BD9-81ED-4DB2-BD59-A6C34878D82A}">
                    <a16:rowId xmlns:a16="http://schemas.microsoft.com/office/drawing/2014/main" val="2879995240"/>
                  </a:ext>
                </a:extLst>
              </a:tr>
            </a:tbl>
          </a:graphicData>
        </a:graphic>
      </p:graphicFrame>
      <p:sp>
        <p:nvSpPr>
          <p:cNvPr id="4" name="Arrow: Right 3">
            <a:extLst>
              <a:ext uri="{FF2B5EF4-FFF2-40B4-BE49-F238E27FC236}">
                <a16:creationId xmlns:a16="http://schemas.microsoft.com/office/drawing/2014/main" id="{7DED2DEB-999F-4B64-843F-5F5829DCDD69}"/>
              </a:ext>
            </a:extLst>
          </p:cNvPr>
          <p:cNvSpPr/>
          <p:nvPr/>
        </p:nvSpPr>
        <p:spPr>
          <a:xfrm>
            <a:off x="3581401" y="6147524"/>
            <a:ext cx="3319093" cy="4925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Stress Decoding</a:t>
            </a:r>
            <a:endParaRPr lang="en-IN" dirty="0"/>
          </a:p>
        </p:txBody>
      </p:sp>
      <p:sp>
        <p:nvSpPr>
          <p:cNvPr id="5" name="Arrow: Left 4">
            <a:extLst>
              <a:ext uri="{FF2B5EF4-FFF2-40B4-BE49-F238E27FC236}">
                <a16:creationId xmlns:a16="http://schemas.microsoft.com/office/drawing/2014/main" id="{9396FB98-9796-499E-BDCF-B6098EE2E1BD}"/>
              </a:ext>
            </a:extLst>
          </p:cNvPr>
          <p:cNvSpPr/>
          <p:nvPr/>
        </p:nvSpPr>
        <p:spPr>
          <a:xfrm>
            <a:off x="3581400" y="855814"/>
            <a:ext cx="3319093" cy="5175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Stress Encoding</a:t>
            </a:r>
            <a:endParaRPr lang="en-IN" dirty="0"/>
          </a:p>
        </p:txBody>
      </p:sp>
      <p:sp>
        <p:nvSpPr>
          <p:cNvPr id="10" name="TextBox 9">
            <a:extLst>
              <a:ext uri="{FF2B5EF4-FFF2-40B4-BE49-F238E27FC236}">
                <a16:creationId xmlns:a16="http://schemas.microsoft.com/office/drawing/2014/main" id="{5BC92A95-7FDD-4642-A337-D509E0BE92B6}"/>
              </a:ext>
            </a:extLst>
          </p:cNvPr>
          <p:cNvSpPr txBox="1"/>
          <p:nvPr/>
        </p:nvSpPr>
        <p:spPr>
          <a:xfrm>
            <a:off x="7567263" y="4759101"/>
            <a:ext cx="2279950" cy="923330"/>
          </a:xfrm>
          <a:prstGeom prst="rect">
            <a:avLst/>
          </a:prstGeom>
          <a:noFill/>
        </p:spPr>
        <p:txBody>
          <a:bodyPr wrap="square" rtlCol="0">
            <a:spAutoFit/>
          </a:bodyPr>
          <a:lstStyle/>
          <a:p>
            <a:pPr algn="ctr"/>
            <a:r>
              <a:rPr lang="en-US" dirty="0"/>
              <a:t>Divided Aortic walls into 25 region with 200 Nodes</a:t>
            </a:r>
            <a:endParaRPr lang="en-IN" dirty="0"/>
          </a:p>
        </p:txBody>
      </p:sp>
      <p:grpSp>
        <p:nvGrpSpPr>
          <p:cNvPr id="125" name="Group 124">
            <a:extLst>
              <a:ext uri="{FF2B5EF4-FFF2-40B4-BE49-F238E27FC236}">
                <a16:creationId xmlns:a16="http://schemas.microsoft.com/office/drawing/2014/main" id="{B3711A30-FEC4-46ED-B6FE-308B9E670226}"/>
              </a:ext>
            </a:extLst>
          </p:cNvPr>
          <p:cNvGrpSpPr/>
          <p:nvPr/>
        </p:nvGrpSpPr>
        <p:grpSpPr>
          <a:xfrm>
            <a:off x="-8509753" y="-1"/>
            <a:ext cx="9574094" cy="6858000"/>
            <a:chOff x="491575" y="0"/>
            <a:chExt cx="9574094" cy="6858000"/>
          </a:xfrm>
        </p:grpSpPr>
        <p:sp>
          <p:nvSpPr>
            <p:cNvPr id="126" name="Rectangle 125">
              <a:extLst>
                <a:ext uri="{FF2B5EF4-FFF2-40B4-BE49-F238E27FC236}">
                  <a16:creationId xmlns:a16="http://schemas.microsoft.com/office/drawing/2014/main" id="{317D8298-298C-456C-96CC-43AF779B23D7}"/>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B4366C1B-42C5-4A0B-A246-F7D911A4B906}"/>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50E806FA-E512-4A73-B1BF-F214F358D2A6}"/>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129" name="Group 128">
            <a:extLst>
              <a:ext uri="{FF2B5EF4-FFF2-40B4-BE49-F238E27FC236}">
                <a16:creationId xmlns:a16="http://schemas.microsoft.com/office/drawing/2014/main" id="{AA403DDF-26E0-4084-9838-317E52E5A13D}"/>
              </a:ext>
            </a:extLst>
          </p:cNvPr>
          <p:cNvGrpSpPr/>
          <p:nvPr/>
        </p:nvGrpSpPr>
        <p:grpSpPr>
          <a:xfrm>
            <a:off x="-9025178" y="0"/>
            <a:ext cx="9574094" cy="6858000"/>
            <a:chOff x="491575" y="0"/>
            <a:chExt cx="9574094" cy="6858000"/>
          </a:xfrm>
        </p:grpSpPr>
        <p:sp>
          <p:nvSpPr>
            <p:cNvPr id="130" name="Rectangle 129">
              <a:extLst>
                <a:ext uri="{FF2B5EF4-FFF2-40B4-BE49-F238E27FC236}">
                  <a16:creationId xmlns:a16="http://schemas.microsoft.com/office/drawing/2014/main" id="{34718F03-CC0B-4D5D-B463-59D7CF6836A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0E424898-4B14-4EAD-B383-853A7B9056BF}"/>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192D0E20-C36A-425C-BE2D-8192C0726669}"/>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14886313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29092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9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242163"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Intro</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1183271" y="-1"/>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Workflow</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260173" y="-2"/>
            <a:ext cx="10896839"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Input Cons</a:t>
              </a:r>
            </a:p>
          </p:txBody>
        </p:sp>
      </p:grpSp>
      <p:pic>
        <p:nvPicPr>
          <p:cNvPr id="50" name="Picture 49" descr="figure 2">
            <a:extLst>
              <a:ext uri="{FF2B5EF4-FFF2-40B4-BE49-F238E27FC236}">
                <a16:creationId xmlns:a16="http://schemas.microsoft.com/office/drawing/2014/main" id="{0F7FB9EE-FA6E-4C5B-9BD2-B32ED300B7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0889" y="1003961"/>
            <a:ext cx="2381320" cy="3713844"/>
          </a:xfrm>
          <a:prstGeom prst="rect">
            <a:avLst/>
          </a:prstGeom>
          <a:noFill/>
          <a:ln>
            <a:noFill/>
          </a:ln>
        </p:spPr>
      </p:pic>
      <p:pic>
        <p:nvPicPr>
          <p:cNvPr id="51" name="Picture 50" descr="figure 3">
            <a:extLst>
              <a:ext uri="{FF2B5EF4-FFF2-40B4-BE49-F238E27FC236}">
                <a16:creationId xmlns:a16="http://schemas.microsoft.com/office/drawing/2014/main" id="{C1CD0CD6-5EF2-4095-893C-2FC35716411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89464" y="296594"/>
            <a:ext cx="3287093" cy="2514290"/>
          </a:xfrm>
          <a:prstGeom prst="rect">
            <a:avLst/>
          </a:prstGeom>
          <a:noFill/>
          <a:ln>
            <a:noFill/>
          </a:ln>
        </p:spPr>
      </p:pic>
      <p:sp>
        <p:nvSpPr>
          <p:cNvPr id="4" name="Rectangle: Rounded Corners 3">
            <a:extLst>
              <a:ext uri="{FF2B5EF4-FFF2-40B4-BE49-F238E27FC236}">
                <a16:creationId xmlns:a16="http://schemas.microsoft.com/office/drawing/2014/main" id="{9751EC81-B3DB-4A8E-AC4D-A2FC5B3DF788}"/>
              </a:ext>
            </a:extLst>
          </p:cNvPr>
          <p:cNvSpPr/>
          <p:nvPr/>
        </p:nvSpPr>
        <p:spPr>
          <a:xfrm>
            <a:off x="1280889" y="281823"/>
            <a:ext cx="2381321" cy="623320"/>
          </a:xfrm>
          <a:prstGeom prst="roundRect">
            <a:avLst/>
          </a:prstGeom>
          <a:noFill/>
          <a:ln>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dirty="0">
                <a:solidFill>
                  <a:srgbClr val="5D7373"/>
                </a:solidFill>
                <a:effectLst/>
                <a:latin typeface="Calibri" panose="020F0502020204030204" pitchFamily="34" charset="0"/>
                <a:ea typeface="Calibri" panose="020F0502020204030204" pitchFamily="34" charset="0"/>
                <a:cs typeface="Times New Roman" panose="02020603050405020304" pitchFamily="18" charset="0"/>
              </a:rPr>
              <a:t>25 Shapes from CT images</a:t>
            </a:r>
            <a:endParaRPr lang="en-IN" dirty="0">
              <a:solidFill>
                <a:srgbClr val="5D7373"/>
              </a:solidFill>
            </a:endParaRPr>
          </a:p>
        </p:txBody>
      </p:sp>
      <p:sp>
        <p:nvSpPr>
          <p:cNvPr id="7" name="Arrow: Striped Right 6">
            <a:extLst>
              <a:ext uri="{FF2B5EF4-FFF2-40B4-BE49-F238E27FC236}">
                <a16:creationId xmlns:a16="http://schemas.microsoft.com/office/drawing/2014/main" id="{342C19AE-31B3-4B93-84AA-EE1957A3A001}"/>
              </a:ext>
            </a:extLst>
          </p:cNvPr>
          <p:cNvSpPr/>
          <p:nvPr/>
        </p:nvSpPr>
        <p:spPr>
          <a:xfrm>
            <a:off x="3791692" y="1433692"/>
            <a:ext cx="2381320" cy="629920"/>
          </a:xfrm>
          <a:prstGeom prst="stripedRightArrow">
            <a:avLst/>
          </a:prstGeom>
          <a:noFill/>
          <a:ln>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D7373"/>
                </a:solidFill>
              </a:rPr>
              <a:t>Remeshing</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5D5F9CDB-2550-416A-956D-628DBEA6048F}"/>
                  </a:ext>
                </a:extLst>
              </p:cNvPr>
              <p:cNvSpPr/>
              <p:nvPr/>
            </p:nvSpPr>
            <p:spPr>
              <a:xfrm>
                <a:off x="5920594" y="4755990"/>
                <a:ext cx="4630043" cy="1965485"/>
              </a:xfrm>
              <a:prstGeom prst="ellipse">
                <a:avLst/>
              </a:prstGeom>
              <a:noFill/>
              <a:ln>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rgbClr val="5D7373"/>
                    </a:solidFill>
                    <a:effectLst/>
                    <a:latin typeface="Calibri" panose="020F0502020204030204" pitchFamily="34" charset="0"/>
                    <a:ea typeface="Calibri" panose="020F0502020204030204" pitchFamily="34" charset="0"/>
                    <a:cs typeface="Times New Roman" panose="02020603050405020304" pitchFamily="18" charset="0"/>
                  </a:rPr>
                  <a:t>Generalized Procrustes Analysis </a:t>
                </a:r>
              </a:p>
              <a:p>
                <a:pPr algn="ctr"/>
                <a14:m>
                  <m:oMathPara xmlns:m="http://schemas.openxmlformats.org/officeDocument/2006/math">
                    <m:oMathParaPr>
                      <m:jc m:val="centerGroup"/>
                    </m:oMathParaPr>
                    <m:oMath xmlns:m="http://schemas.openxmlformats.org/officeDocument/2006/math">
                      <m:r>
                        <a:rPr lang="en-IN" sz="1800" i="1" smtClean="0">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𝐽</m:t>
                      </m:r>
                      <m:d>
                        <m:d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𝑠</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𝑅</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𝐾</m:t>
                          </m:r>
                        </m:sup>
                        <m:e>
                          <m:nary>
                            <m:naryPr>
                              <m: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𝑁</m:t>
                              </m:r>
                            </m:sup>
                            <m:e>
                              <m:sSup>
                                <m:sSup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bar>
                                            <m:barPr>
                                              <m:pos m:val="top"/>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barPr>
                                            <m:e>
                                              <m:sSub>
                                                <m:sSub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e>
                                          </m:ba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𝑠𝑅</m:t>
                                          </m:r>
                                          <m:sSubSup>
                                            <m:sSubSup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up>
                                              <m:d>
                                                <m:dPr>
                                                  <m:ctrlP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𝑘</m:t>
                                                  </m:r>
                                                </m:e>
                                              </m:d>
                                            </m:sup>
                                          </m:sSub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𝑡</m:t>
                                          </m:r>
                                        </m:e>
                                      </m:d>
                                    </m:e>
                                  </m:d>
                                </m:e>
                                <m:sup>
                                  <m:r>
                                    <a:rPr lang="en-IN" sz="1800" i="1">
                                      <a:solidFill>
                                        <a:srgbClr val="5D7373"/>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e>
                      </m:nary>
                    </m:oMath>
                  </m:oMathPara>
                </a14:m>
                <a:endParaRPr lang="en-IN" sz="1800" dirty="0">
                  <a:solidFill>
                    <a:srgbClr val="5D7373"/>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solidFill>
                    <a:srgbClr val="5D7373"/>
                  </a:solidFill>
                </a:endParaRPr>
              </a:p>
            </p:txBody>
          </p:sp>
        </mc:Choice>
        <mc:Fallback xmlns="">
          <p:sp>
            <p:nvSpPr>
              <p:cNvPr id="9" name="Oval 8">
                <a:extLst>
                  <a:ext uri="{FF2B5EF4-FFF2-40B4-BE49-F238E27FC236}">
                    <a16:creationId xmlns:a16="http://schemas.microsoft.com/office/drawing/2014/main" id="{5D5F9CDB-2550-416A-956D-628DBEA6048F}"/>
                  </a:ext>
                </a:extLst>
              </p:cNvPr>
              <p:cNvSpPr>
                <a:spLocks noRot="1" noChangeAspect="1" noMove="1" noResize="1" noEditPoints="1" noAdjustHandles="1" noChangeArrowheads="1" noChangeShapeType="1" noTextEdit="1"/>
              </p:cNvSpPr>
              <p:nvPr/>
            </p:nvSpPr>
            <p:spPr>
              <a:xfrm>
                <a:off x="5920594" y="4755990"/>
                <a:ext cx="4630043" cy="1965485"/>
              </a:xfrm>
              <a:prstGeom prst="ellipse">
                <a:avLst/>
              </a:prstGeom>
              <a:blipFill>
                <a:blip r:embed="rId5"/>
                <a:stretch>
                  <a:fillRect/>
                </a:stretch>
              </a:blipFill>
              <a:ln>
                <a:solidFill>
                  <a:srgbClr val="5D7373"/>
                </a:solidFill>
              </a:ln>
            </p:spPr>
            <p:txBody>
              <a:bodyPr/>
              <a:lstStyle/>
              <a:p>
                <a:r>
                  <a:rPr lang="en-IN">
                    <a:noFill/>
                  </a:rPr>
                  <a:t> </a:t>
                </a:r>
              </a:p>
            </p:txBody>
          </p:sp>
        </mc:Fallback>
      </mc:AlternateContent>
      <p:sp>
        <p:nvSpPr>
          <p:cNvPr id="10" name="Arrow: Striped Right 9">
            <a:extLst>
              <a:ext uri="{FF2B5EF4-FFF2-40B4-BE49-F238E27FC236}">
                <a16:creationId xmlns:a16="http://schemas.microsoft.com/office/drawing/2014/main" id="{051E2066-7A6D-428C-8FE6-F2B6EE11FD29}"/>
              </a:ext>
            </a:extLst>
          </p:cNvPr>
          <p:cNvSpPr/>
          <p:nvPr/>
        </p:nvSpPr>
        <p:spPr>
          <a:xfrm rot="5400000">
            <a:off x="7159210" y="3441430"/>
            <a:ext cx="1748172" cy="587078"/>
          </a:xfrm>
          <a:prstGeom prst="stripedRightArrow">
            <a:avLst/>
          </a:prstGeom>
          <a:noFill/>
          <a:ln>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D7373"/>
                </a:solidFill>
              </a:rPr>
              <a:t>Alignment</a:t>
            </a:r>
          </a:p>
        </p:txBody>
      </p:sp>
      <p:sp>
        <p:nvSpPr>
          <p:cNvPr id="11" name="Rectangle: Top Corners Snipped 10">
            <a:extLst>
              <a:ext uri="{FF2B5EF4-FFF2-40B4-BE49-F238E27FC236}">
                <a16:creationId xmlns:a16="http://schemas.microsoft.com/office/drawing/2014/main" id="{D29D8AE6-68C6-4497-A53B-03338EED0481}"/>
              </a:ext>
            </a:extLst>
          </p:cNvPr>
          <p:cNvSpPr/>
          <p:nvPr/>
        </p:nvSpPr>
        <p:spPr>
          <a:xfrm>
            <a:off x="1204521" y="5091887"/>
            <a:ext cx="3104612" cy="1555722"/>
          </a:xfrm>
          <a:prstGeom prst="snip2SameRect">
            <a:avLst/>
          </a:prstGeom>
          <a:noFill/>
          <a:ln>
            <a:solidFill>
              <a:srgbClr val="5D73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5D7373"/>
                </a:solidFill>
              </a:rPr>
              <a:t>Perform PCA using SVD and generated the 729 different samples.</a:t>
            </a:r>
            <a:endParaRPr lang="en-IN" b="0" dirty="0">
              <a:solidFill>
                <a:srgbClr val="5D7373"/>
              </a:solidFill>
            </a:endParaRPr>
          </a:p>
        </p:txBody>
      </p:sp>
      <p:sp>
        <p:nvSpPr>
          <p:cNvPr id="12" name="TextBox 11">
            <a:extLst>
              <a:ext uri="{FF2B5EF4-FFF2-40B4-BE49-F238E27FC236}">
                <a16:creationId xmlns:a16="http://schemas.microsoft.com/office/drawing/2014/main" id="{82FA759D-0D88-4A43-89A8-1505D1164A73}"/>
              </a:ext>
            </a:extLst>
          </p:cNvPr>
          <p:cNvSpPr txBox="1"/>
          <p:nvPr/>
        </p:nvSpPr>
        <p:spPr>
          <a:xfrm>
            <a:off x="4509750" y="3266919"/>
            <a:ext cx="2426441" cy="830997"/>
          </a:xfrm>
          <a:prstGeom prst="rect">
            <a:avLst/>
          </a:prstGeom>
          <a:noFill/>
        </p:spPr>
        <p:txBody>
          <a:bodyPr wrap="square" rtlCol="0">
            <a:spAutoFit/>
          </a:bodyPr>
          <a:lstStyle/>
          <a:p>
            <a:pPr algn="ctr"/>
            <a:r>
              <a:rPr lang="en-IN" sz="2400" b="1" dirty="0">
                <a:solidFill>
                  <a:schemeClr val="bg2">
                    <a:lumMod val="25000"/>
                  </a:schemeClr>
                </a:solidFill>
                <a:latin typeface="+mj-lt"/>
              </a:rPr>
              <a:t>Construction of Input Shape Data</a:t>
            </a:r>
          </a:p>
        </p:txBody>
      </p:sp>
      <p:sp>
        <p:nvSpPr>
          <p:cNvPr id="13" name="Arrow: Striped Right 12">
            <a:extLst>
              <a:ext uri="{FF2B5EF4-FFF2-40B4-BE49-F238E27FC236}">
                <a16:creationId xmlns:a16="http://schemas.microsoft.com/office/drawing/2014/main" id="{4642FEFD-923A-423A-AE92-ECFC9E205820}"/>
              </a:ext>
            </a:extLst>
          </p:cNvPr>
          <p:cNvSpPr/>
          <p:nvPr/>
        </p:nvSpPr>
        <p:spPr>
          <a:xfrm rot="10800000" flipV="1">
            <a:off x="4317915" y="5447165"/>
            <a:ext cx="1483251" cy="629921"/>
          </a:xfrm>
          <a:prstGeom prst="stripedRightArrow">
            <a:avLst/>
          </a:prstGeom>
          <a:noFill/>
          <a:ln>
            <a:solidFill>
              <a:srgbClr val="5D737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a:solidFill>
                    <a:srgbClr val="5D7373"/>
                  </a:solidFill>
                </a:ln>
                <a:solidFill>
                  <a:srgbClr val="5D7373"/>
                </a:solidFill>
              </a:rPr>
              <a:t>Input</a:t>
            </a:r>
          </a:p>
        </p:txBody>
      </p:sp>
      <p:sp>
        <p:nvSpPr>
          <p:cNvPr id="2" name="Slide Number Placeholder 1">
            <a:extLst>
              <a:ext uri="{FF2B5EF4-FFF2-40B4-BE49-F238E27FC236}">
                <a16:creationId xmlns:a16="http://schemas.microsoft.com/office/drawing/2014/main" id="{FF9EB42C-D849-4355-8F10-7B426796E5B5}"/>
              </a:ext>
            </a:extLst>
          </p:cNvPr>
          <p:cNvSpPr>
            <a:spLocks noGrp="1"/>
          </p:cNvSpPr>
          <p:nvPr>
            <p:ph type="sldNum" sz="quarter" idx="12"/>
          </p:nvPr>
        </p:nvSpPr>
        <p:spPr/>
        <p:txBody>
          <a:bodyPr/>
          <a:lstStyle/>
          <a:p>
            <a:fld id="{A4489FD0-501B-4C6F-9CB2-8996B7BF4EFE}" type="slidenum">
              <a:rPr lang="de-DE" smtClean="0"/>
              <a:t>9</a:t>
            </a:fld>
            <a:endParaRPr lang="de-DE"/>
          </a:p>
        </p:txBody>
      </p:sp>
      <p:grpSp>
        <p:nvGrpSpPr>
          <p:cNvPr id="39" name="Group 38">
            <a:extLst>
              <a:ext uri="{FF2B5EF4-FFF2-40B4-BE49-F238E27FC236}">
                <a16:creationId xmlns:a16="http://schemas.microsoft.com/office/drawing/2014/main" id="{450C06D7-8987-4746-AD46-E2C52461FB7E}"/>
              </a:ext>
            </a:extLst>
          </p:cNvPr>
          <p:cNvGrpSpPr/>
          <p:nvPr/>
        </p:nvGrpSpPr>
        <p:grpSpPr>
          <a:xfrm>
            <a:off x="-8615659" y="-4"/>
            <a:ext cx="9574094" cy="6858000"/>
            <a:chOff x="491575" y="0"/>
            <a:chExt cx="9574094" cy="6858000"/>
          </a:xfrm>
        </p:grpSpPr>
        <p:sp>
          <p:nvSpPr>
            <p:cNvPr id="40" name="Rectangle 39">
              <a:extLst>
                <a:ext uri="{FF2B5EF4-FFF2-40B4-BE49-F238E27FC236}">
                  <a16:creationId xmlns:a16="http://schemas.microsoft.com/office/drawing/2014/main" id="{CF5073BE-5A08-4518-B50F-2181621ED4D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154B356-919E-4BBE-A514-76F9A3DE93A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1EF2BDCF-8EB6-48C1-AF6D-889C61F2223B}"/>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Future Work</a:t>
              </a:r>
            </a:p>
          </p:txBody>
        </p:sp>
      </p:grpSp>
      <p:grpSp>
        <p:nvGrpSpPr>
          <p:cNvPr id="43" name="Group 42">
            <a:extLst>
              <a:ext uri="{FF2B5EF4-FFF2-40B4-BE49-F238E27FC236}">
                <a16:creationId xmlns:a16="http://schemas.microsoft.com/office/drawing/2014/main" id="{8EBD20EB-F5EE-4063-AAF0-839DDE6CF804}"/>
              </a:ext>
            </a:extLst>
          </p:cNvPr>
          <p:cNvGrpSpPr/>
          <p:nvPr/>
        </p:nvGrpSpPr>
        <p:grpSpPr>
          <a:xfrm>
            <a:off x="-9131084" y="-3"/>
            <a:ext cx="9574094" cy="6858000"/>
            <a:chOff x="491575" y="0"/>
            <a:chExt cx="9574094" cy="6858000"/>
          </a:xfrm>
        </p:grpSpPr>
        <p:sp>
          <p:nvSpPr>
            <p:cNvPr id="44" name="Rectangle 43">
              <a:extLst>
                <a:ext uri="{FF2B5EF4-FFF2-40B4-BE49-F238E27FC236}">
                  <a16:creationId xmlns:a16="http://schemas.microsoft.com/office/drawing/2014/main" id="{5587A148-A3C0-4072-97B0-6E3E6656C5C5}"/>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F1FD113-DDBD-430E-AF0F-6C83C4B7DF6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4FCE019D-C85A-46BE-A27B-4584BADC503B}"/>
                </a:ext>
              </a:extLst>
            </p:cNvPr>
            <p:cNvSpPr txBox="1"/>
            <p:nvPr/>
          </p:nvSpPr>
          <p:spPr>
            <a:xfrm rot="16200000">
              <a:off x="8746455"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References</a:t>
              </a:r>
            </a:p>
          </p:txBody>
        </p:sp>
      </p:grpSp>
    </p:spTree>
    <p:extLst>
      <p:ext uri="{BB962C8B-B14F-4D97-AF65-F5344CB8AC3E}">
        <p14:creationId xmlns:p14="http://schemas.microsoft.com/office/powerpoint/2010/main" val="27662761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childTnLst>
                                </p:cTn>
                              </p:par>
                              <p:par>
                                <p:cTn id="8" presetID="1"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75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1" grpId="0" animBg="1"/>
      <p:bldP spid="13"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2033</TotalTime>
  <Words>634</Words>
  <Application>Microsoft Office PowerPoint</Application>
  <PresentationFormat>Widescreen</PresentationFormat>
  <Paragraphs>222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Calibri Light</vt:lpstr>
      <vt:lpstr>Cambria Math</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Vishal Kumar Saini</cp:lastModifiedBy>
  <cp:revision>23</cp:revision>
  <dcterms:created xsi:type="dcterms:W3CDTF">2017-01-05T13:17:27Z</dcterms:created>
  <dcterms:modified xsi:type="dcterms:W3CDTF">2022-03-16T17:22:07Z</dcterms:modified>
</cp:coreProperties>
</file>