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5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758" autoAdjust="0"/>
  </p:normalViewPr>
  <p:slideViewPr>
    <p:cSldViewPr snapToGrid="0">
      <p:cViewPr>
        <p:scale>
          <a:sx n="66" d="100"/>
          <a:sy n="66" d="100"/>
        </p:scale>
        <p:origin x="600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12AB4-D4AB-4BDA-B53F-23C7ACBD604E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B50CB-D653-47C6-B59B-E1DA9133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49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B50CB-D653-47C6-B59B-E1DA9133838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35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FEBC-A35C-4886-901D-8C101D60D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736E-402B-4112-BE04-C4FE3E289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A124E-7AA4-4516-97C0-1589D428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A2-740A-4D85-A7C1-45288A5E3615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9D00-1940-4B48-9239-4AD24999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E966-632F-4A45-8BEB-3670F0FB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FE9E-EB3C-4857-8B0F-A62A0BFDC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6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FC2D-3A06-4A32-BC24-7FBDB639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9E01F-B2C1-49DE-BA51-4D6E4AEEC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D18FE-7E90-4DF2-891B-FFABD7D5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A2-740A-4D85-A7C1-45288A5E3615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F3BCD-5225-40CD-ABD3-7035C27A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821BD-F5AB-4DDE-ACC9-01CEB36D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FE9E-EB3C-4857-8B0F-A62A0BFDC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83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CD850-A48B-4EDB-836A-E6F2E8BA2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398BF-5F3B-47D5-A4E9-2CE423862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55560-99E5-482C-9B58-6121B4EF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A2-740A-4D85-A7C1-45288A5E3615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9673C-4E6A-47FE-9B86-8FED834D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C5A28-6F9D-4BA0-9DFF-45C1636A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FE9E-EB3C-4857-8B0F-A62A0BFDC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69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027C-DC84-4E1D-9DD9-BFC1C664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2AA49-D364-4E5A-B241-F12CEE729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086E9-6F93-476D-9E9B-9C7961B2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A2-740A-4D85-A7C1-45288A5E3615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E4EA0-7C56-4F99-AB65-4DC8415D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120D3-4A0A-4E19-B3CE-5008DE95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FE9E-EB3C-4857-8B0F-A62A0BFDC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8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4C83-F686-4766-A91E-60BDDB03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BC06C-7BED-4AA2-84ED-54A22564A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C22E1-9EAD-4017-BD59-5122FB1D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A2-740A-4D85-A7C1-45288A5E3615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D7802-EA00-484C-831E-3F04EA45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C2797-8E96-4948-931F-18A95D2D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FE9E-EB3C-4857-8B0F-A62A0BFDC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9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8D98-649F-441C-BF95-C0C08576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5D4A-0C25-421C-93A3-8D68977D5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ABEDE-00E7-440F-8D60-1D0F06011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9CD4A-D6DB-4295-8AA4-8D21BA08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A2-740A-4D85-A7C1-45288A5E3615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9FD1E-0C14-44A7-9A10-B06AE22A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2CC6-60AD-4483-AE0F-686A20B5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FE9E-EB3C-4857-8B0F-A62A0BFDC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34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5C38-818F-4CDB-9435-A7CF288C5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F06CA-3578-4D51-A473-4016042F9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ABE90-7287-476B-BABD-B497EA1A1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640B0-6019-4BC0-901C-12D1A596E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505F-9634-4156-8610-51AF72476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E6D1C-8423-4442-B9B5-D4845648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A2-740A-4D85-A7C1-45288A5E3615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4C3D8-B047-4FB3-B6EB-82CDD024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AED0A-9B07-44F3-BBC1-F2A4558F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FE9E-EB3C-4857-8B0F-A62A0BFDC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78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FA62-01D6-468C-9E22-D479BCDA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81249-D13B-4E2D-A6E3-6662C1A0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A2-740A-4D85-A7C1-45288A5E3615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20AFA-CD24-4B0F-A288-65B448C9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586D5-5213-4B72-A7E1-5458A50F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FE9E-EB3C-4857-8B0F-A62A0BFDC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58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36467-6E2C-43D9-BE82-129561D8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A2-740A-4D85-A7C1-45288A5E3615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82681-2090-46C2-92AC-F0CD2C0E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BEE8A-537C-47B6-AECE-76A1AFC1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FE9E-EB3C-4857-8B0F-A62A0BFDC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49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D564-3301-4B67-A6E0-01B44899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E5E8-3C48-4B95-A9D7-8C4D5A7B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BC34-45E5-4550-B0B9-BB71A09EC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58EA5-E207-4739-A5F8-4EF700DE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A2-740A-4D85-A7C1-45288A5E3615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CF1FE-A32A-48C5-B600-C67B91D3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26FCB-04CC-443F-97F3-F177771B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FE9E-EB3C-4857-8B0F-A62A0BFDC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53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F537-7AA7-4496-882E-37C8CBCE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4B3B3-F59A-466C-8178-76CFE24FC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8D9E7-9BAF-48A6-A755-B86CEEF9E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6459D-AE66-4204-B103-50217C2A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A2-740A-4D85-A7C1-45288A5E3615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1EEA7-2003-4F92-BDB1-BDF77B3A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2891E-20BD-4D56-AFDE-1EAE7145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FE9E-EB3C-4857-8B0F-A62A0BFDC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27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237D4-34E9-416D-B2B2-AF2CB8D4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2F9A3-90F4-4069-82F3-6AF9A378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363F7-F1B3-448F-94C7-F60821B6A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1FA2-740A-4D85-A7C1-45288A5E3615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1FF67-6377-496E-8FD0-073682A7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52FF-EC5F-41DE-887B-BC4B0E1E8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3FE9E-EB3C-4857-8B0F-A62A0BFDC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68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s://www.youtube.com/watch?v=NNvqhB8p8ZY&amp;ab_channel=MaterialiseMedica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BCB5A982-1013-49E7-818F-4ABF126DE381}"/>
              </a:ext>
            </a:extLst>
          </p:cNvPr>
          <p:cNvSpPr/>
          <p:nvPr/>
        </p:nvSpPr>
        <p:spPr>
          <a:xfrm>
            <a:off x="2225638" y="3454737"/>
            <a:ext cx="618283" cy="1407841"/>
          </a:xfrm>
          <a:prstGeom prst="roundRect">
            <a:avLst>
              <a:gd name="adj" fmla="val 25725"/>
            </a:avLst>
          </a:prstGeom>
          <a:ln>
            <a:solidFill>
              <a:schemeClr val="accent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683"/>
                      <a:gd name="connsiteY0" fmla="*/ 115424 h 1165450"/>
                      <a:gd name="connsiteX1" fmla="*/ 115424 w 448683"/>
                      <a:gd name="connsiteY1" fmla="*/ 0 h 1165450"/>
                      <a:gd name="connsiteX2" fmla="*/ 333259 w 448683"/>
                      <a:gd name="connsiteY2" fmla="*/ 0 h 1165450"/>
                      <a:gd name="connsiteX3" fmla="*/ 448683 w 448683"/>
                      <a:gd name="connsiteY3" fmla="*/ 115424 h 1165450"/>
                      <a:gd name="connsiteX4" fmla="*/ 448683 w 448683"/>
                      <a:gd name="connsiteY4" fmla="*/ 592071 h 1165450"/>
                      <a:gd name="connsiteX5" fmla="*/ 448683 w 448683"/>
                      <a:gd name="connsiteY5" fmla="*/ 1050026 h 1165450"/>
                      <a:gd name="connsiteX6" fmla="*/ 333259 w 448683"/>
                      <a:gd name="connsiteY6" fmla="*/ 1165450 h 1165450"/>
                      <a:gd name="connsiteX7" fmla="*/ 115424 w 448683"/>
                      <a:gd name="connsiteY7" fmla="*/ 1165450 h 1165450"/>
                      <a:gd name="connsiteX8" fmla="*/ 0 w 448683"/>
                      <a:gd name="connsiteY8" fmla="*/ 1050026 h 1165450"/>
                      <a:gd name="connsiteX9" fmla="*/ 0 w 448683"/>
                      <a:gd name="connsiteY9" fmla="*/ 573379 h 1165450"/>
                      <a:gd name="connsiteX10" fmla="*/ 0 w 448683"/>
                      <a:gd name="connsiteY10" fmla="*/ 115424 h 116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48683" h="1165450" fill="none" extrusionOk="0">
                        <a:moveTo>
                          <a:pt x="0" y="115424"/>
                        </a:moveTo>
                        <a:cubicBezTo>
                          <a:pt x="9971" y="63891"/>
                          <a:pt x="61805" y="-8868"/>
                          <a:pt x="115424" y="0"/>
                        </a:cubicBezTo>
                        <a:cubicBezTo>
                          <a:pt x="209956" y="-17054"/>
                          <a:pt x="234237" y="9212"/>
                          <a:pt x="333259" y="0"/>
                        </a:cubicBezTo>
                        <a:cubicBezTo>
                          <a:pt x="394098" y="-2740"/>
                          <a:pt x="444734" y="45774"/>
                          <a:pt x="448683" y="115424"/>
                        </a:cubicBezTo>
                        <a:cubicBezTo>
                          <a:pt x="463508" y="211410"/>
                          <a:pt x="407270" y="392189"/>
                          <a:pt x="448683" y="592071"/>
                        </a:cubicBezTo>
                        <a:cubicBezTo>
                          <a:pt x="490096" y="791953"/>
                          <a:pt x="401214" y="869092"/>
                          <a:pt x="448683" y="1050026"/>
                        </a:cubicBezTo>
                        <a:cubicBezTo>
                          <a:pt x="434263" y="1114367"/>
                          <a:pt x="398215" y="1163271"/>
                          <a:pt x="333259" y="1165450"/>
                        </a:cubicBezTo>
                        <a:cubicBezTo>
                          <a:pt x="258529" y="1167702"/>
                          <a:pt x="172276" y="1144615"/>
                          <a:pt x="115424" y="1165450"/>
                        </a:cubicBezTo>
                        <a:cubicBezTo>
                          <a:pt x="53012" y="1168093"/>
                          <a:pt x="-13891" y="1121098"/>
                          <a:pt x="0" y="1050026"/>
                        </a:cubicBezTo>
                        <a:cubicBezTo>
                          <a:pt x="-1478" y="823653"/>
                          <a:pt x="13290" y="759796"/>
                          <a:pt x="0" y="573379"/>
                        </a:cubicBezTo>
                        <a:cubicBezTo>
                          <a:pt x="-13290" y="386962"/>
                          <a:pt x="6647" y="276313"/>
                          <a:pt x="0" y="115424"/>
                        </a:cubicBezTo>
                        <a:close/>
                      </a:path>
                      <a:path w="448683" h="1165450" stroke="0" extrusionOk="0">
                        <a:moveTo>
                          <a:pt x="0" y="115424"/>
                        </a:moveTo>
                        <a:cubicBezTo>
                          <a:pt x="-8792" y="46254"/>
                          <a:pt x="44889" y="2548"/>
                          <a:pt x="115424" y="0"/>
                        </a:cubicBezTo>
                        <a:cubicBezTo>
                          <a:pt x="188054" y="-3947"/>
                          <a:pt x="238889" y="8475"/>
                          <a:pt x="333259" y="0"/>
                        </a:cubicBezTo>
                        <a:cubicBezTo>
                          <a:pt x="392012" y="-3798"/>
                          <a:pt x="441799" y="65806"/>
                          <a:pt x="448683" y="115424"/>
                        </a:cubicBezTo>
                        <a:cubicBezTo>
                          <a:pt x="497689" y="320390"/>
                          <a:pt x="396743" y="389732"/>
                          <a:pt x="448683" y="582725"/>
                        </a:cubicBezTo>
                        <a:cubicBezTo>
                          <a:pt x="500623" y="775718"/>
                          <a:pt x="428367" y="896840"/>
                          <a:pt x="448683" y="1050026"/>
                        </a:cubicBezTo>
                        <a:cubicBezTo>
                          <a:pt x="457147" y="1099999"/>
                          <a:pt x="389147" y="1172357"/>
                          <a:pt x="333259" y="1165450"/>
                        </a:cubicBezTo>
                        <a:cubicBezTo>
                          <a:pt x="238011" y="1177750"/>
                          <a:pt x="204326" y="1146591"/>
                          <a:pt x="115424" y="1165450"/>
                        </a:cubicBezTo>
                        <a:cubicBezTo>
                          <a:pt x="56293" y="1166560"/>
                          <a:pt x="-14088" y="1111494"/>
                          <a:pt x="0" y="1050026"/>
                        </a:cubicBezTo>
                        <a:cubicBezTo>
                          <a:pt x="-55366" y="856497"/>
                          <a:pt x="40029" y="704447"/>
                          <a:pt x="0" y="582725"/>
                        </a:cubicBezTo>
                        <a:cubicBezTo>
                          <a:pt x="-40029" y="461003"/>
                          <a:pt x="22998" y="325876"/>
                          <a:pt x="0" y="11542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2CF1BAFA-F308-4730-A691-939FAB7FC08A}"/>
                  </a:ext>
                </a:extLst>
              </p:cNvPr>
              <p:cNvSpPr/>
              <p:nvPr/>
            </p:nvSpPr>
            <p:spPr>
              <a:xfrm>
                <a:off x="2287495" y="4422512"/>
                <a:ext cx="484328" cy="36599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5000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2CF1BAFA-F308-4730-A691-939FAB7FC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495" y="4422512"/>
                <a:ext cx="484328" cy="365992"/>
              </a:xfrm>
              <a:prstGeom prst="flowChartConnector">
                <a:avLst/>
              </a:prstGeom>
              <a:blipFill>
                <a:blip r:embed="rId2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5A0F3D0C-1F55-4085-AED0-675F38A27168}"/>
                  </a:ext>
                </a:extLst>
              </p:cNvPr>
              <p:cNvSpPr/>
              <p:nvPr/>
            </p:nvSpPr>
            <p:spPr>
              <a:xfrm>
                <a:off x="2287495" y="3975662"/>
                <a:ext cx="484328" cy="36599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5000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5A0F3D0C-1F55-4085-AED0-675F38A27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495" y="3975662"/>
                <a:ext cx="484328" cy="365992"/>
              </a:xfrm>
              <a:prstGeom prst="flowChartConnector">
                <a:avLst/>
              </a:prstGeom>
              <a:blipFill>
                <a:blip r:embed="rId3"/>
                <a:stretch>
                  <a:fillRect l="-73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990DB3B9-5234-4394-BE50-00700F773C22}"/>
                  </a:ext>
                </a:extLst>
              </p:cNvPr>
              <p:cNvSpPr/>
              <p:nvPr/>
            </p:nvSpPr>
            <p:spPr>
              <a:xfrm>
                <a:off x="2302149" y="3528812"/>
                <a:ext cx="484328" cy="36599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5000</m:t>
                          </m:r>
                        </m:sub>
                      </m:sSub>
                    </m:oMath>
                  </m:oMathPara>
                </a14:m>
                <a:endParaRPr lang="en-IN" b="0" dirty="0"/>
              </a:p>
            </p:txBody>
          </p:sp>
        </mc:Choice>
        <mc:Fallback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990DB3B9-5234-4394-BE50-00700F773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149" y="3528812"/>
                <a:ext cx="484328" cy="365992"/>
              </a:xfrm>
              <a:prstGeom prst="flowChartConnector">
                <a:avLst/>
              </a:prstGeom>
              <a:blipFill>
                <a:blip r:embed="rId4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 useBgFill="1">
        <p:nvSpPr>
          <p:cNvPr id="9" name="Rectangle: Rounded Corners 8">
            <a:extLst>
              <a:ext uri="{FF2B5EF4-FFF2-40B4-BE49-F238E27FC236}">
                <a16:creationId xmlns:a16="http://schemas.microsoft.com/office/drawing/2014/main" id="{7773FF82-CE53-4542-9CEF-8D6FDC2A0ED4}"/>
              </a:ext>
            </a:extLst>
          </p:cNvPr>
          <p:cNvSpPr/>
          <p:nvPr/>
        </p:nvSpPr>
        <p:spPr>
          <a:xfrm>
            <a:off x="2155086" y="1202944"/>
            <a:ext cx="618283" cy="1407841"/>
          </a:xfrm>
          <a:prstGeom prst="roundRect">
            <a:avLst>
              <a:gd name="adj" fmla="val 25725"/>
            </a:avLst>
          </a:prstGeom>
          <a:ln>
            <a:solidFill>
              <a:schemeClr val="accent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683"/>
                      <a:gd name="connsiteY0" fmla="*/ 115424 h 1165450"/>
                      <a:gd name="connsiteX1" fmla="*/ 115424 w 448683"/>
                      <a:gd name="connsiteY1" fmla="*/ 0 h 1165450"/>
                      <a:gd name="connsiteX2" fmla="*/ 333259 w 448683"/>
                      <a:gd name="connsiteY2" fmla="*/ 0 h 1165450"/>
                      <a:gd name="connsiteX3" fmla="*/ 448683 w 448683"/>
                      <a:gd name="connsiteY3" fmla="*/ 115424 h 1165450"/>
                      <a:gd name="connsiteX4" fmla="*/ 448683 w 448683"/>
                      <a:gd name="connsiteY4" fmla="*/ 592071 h 1165450"/>
                      <a:gd name="connsiteX5" fmla="*/ 448683 w 448683"/>
                      <a:gd name="connsiteY5" fmla="*/ 1050026 h 1165450"/>
                      <a:gd name="connsiteX6" fmla="*/ 333259 w 448683"/>
                      <a:gd name="connsiteY6" fmla="*/ 1165450 h 1165450"/>
                      <a:gd name="connsiteX7" fmla="*/ 115424 w 448683"/>
                      <a:gd name="connsiteY7" fmla="*/ 1165450 h 1165450"/>
                      <a:gd name="connsiteX8" fmla="*/ 0 w 448683"/>
                      <a:gd name="connsiteY8" fmla="*/ 1050026 h 1165450"/>
                      <a:gd name="connsiteX9" fmla="*/ 0 w 448683"/>
                      <a:gd name="connsiteY9" fmla="*/ 573379 h 1165450"/>
                      <a:gd name="connsiteX10" fmla="*/ 0 w 448683"/>
                      <a:gd name="connsiteY10" fmla="*/ 115424 h 116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48683" h="1165450" fill="none" extrusionOk="0">
                        <a:moveTo>
                          <a:pt x="0" y="115424"/>
                        </a:moveTo>
                        <a:cubicBezTo>
                          <a:pt x="9971" y="63891"/>
                          <a:pt x="61805" y="-8868"/>
                          <a:pt x="115424" y="0"/>
                        </a:cubicBezTo>
                        <a:cubicBezTo>
                          <a:pt x="209956" y="-17054"/>
                          <a:pt x="234237" y="9212"/>
                          <a:pt x="333259" y="0"/>
                        </a:cubicBezTo>
                        <a:cubicBezTo>
                          <a:pt x="394098" y="-2740"/>
                          <a:pt x="444734" y="45774"/>
                          <a:pt x="448683" y="115424"/>
                        </a:cubicBezTo>
                        <a:cubicBezTo>
                          <a:pt x="463508" y="211410"/>
                          <a:pt x="407270" y="392189"/>
                          <a:pt x="448683" y="592071"/>
                        </a:cubicBezTo>
                        <a:cubicBezTo>
                          <a:pt x="490096" y="791953"/>
                          <a:pt x="401214" y="869092"/>
                          <a:pt x="448683" y="1050026"/>
                        </a:cubicBezTo>
                        <a:cubicBezTo>
                          <a:pt x="434263" y="1114367"/>
                          <a:pt x="398215" y="1163271"/>
                          <a:pt x="333259" y="1165450"/>
                        </a:cubicBezTo>
                        <a:cubicBezTo>
                          <a:pt x="258529" y="1167702"/>
                          <a:pt x="172276" y="1144615"/>
                          <a:pt x="115424" y="1165450"/>
                        </a:cubicBezTo>
                        <a:cubicBezTo>
                          <a:pt x="53012" y="1168093"/>
                          <a:pt x="-13891" y="1121098"/>
                          <a:pt x="0" y="1050026"/>
                        </a:cubicBezTo>
                        <a:cubicBezTo>
                          <a:pt x="-1478" y="823653"/>
                          <a:pt x="13290" y="759796"/>
                          <a:pt x="0" y="573379"/>
                        </a:cubicBezTo>
                        <a:cubicBezTo>
                          <a:pt x="-13290" y="386962"/>
                          <a:pt x="6647" y="276313"/>
                          <a:pt x="0" y="115424"/>
                        </a:cubicBezTo>
                        <a:close/>
                      </a:path>
                      <a:path w="448683" h="1165450" stroke="0" extrusionOk="0">
                        <a:moveTo>
                          <a:pt x="0" y="115424"/>
                        </a:moveTo>
                        <a:cubicBezTo>
                          <a:pt x="-8792" y="46254"/>
                          <a:pt x="44889" y="2548"/>
                          <a:pt x="115424" y="0"/>
                        </a:cubicBezTo>
                        <a:cubicBezTo>
                          <a:pt x="188054" y="-3947"/>
                          <a:pt x="238889" y="8475"/>
                          <a:pt x="333259" y="0"/>
                        </a:cubicBezTo>
                        <a:cubicBezTo>
                          <a:pt x="392012" y="-3798"/>
                          <a:pt x="441799" y="65806"/>
                          <a:pt x="448683" y="115424"/>
                        </a:cubicBezTo>
                        <a:cubicBezTo>
                          <a:pt x="497689" y="320390"/>
                          <a:pt x="396743" y="389732"/>
                          <a:pt x="448683" y="582725"/>
                        </a:cubicBezTo>
                        <a:cubicBezTo>
                          <a:pt x="500623" y="775718"/>
                          <a:pt x="428367" y="896840"/>
                          <a:pt x="448683" y="1050026"/>
                        </a:cubicBezTo>
                        <a:cubicBezTo>
                          <a:pt x="457147" y="1099999"/>
                          <a:pt x="389147" y="1172357"/>
                          <a:pt x="333259" y="1165450"/>
                        </a:cubicBezTo>
                        <a:cubicBezTo>
                          <a:pt x="238011" y="1177750"/>
                          <a:pt x="204326" y="1146591"/>
                          <a:pt x="115424" y="1165450"/>
                        </a:cubicBezTo>
                        <a:cubicBezTo>
                          <a:pt x="56293" y="1166560"/>
                          <a:pt x="-14088" y="1111494"/>
                          <a:pt x="0" y="1050026"/>
                        </a:cubicBezTo>
                        <a:cubicBezTo>
                          <a:pt x="-55366" y="856497"/>
                          <a:pt x="40029" y="704447"/>
                          <a:pt x="0" y="582725"/>
                        </a:cubicBezTo>
                        <a:cubicBezTo>
                          <a:pt x="-40029" y="461003"/>
                          <a:pt x="22998" y="325876"/>
                          <a:pt x="0" y="11542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202879CB-0163-4F30-9EC8-7A3BDED84E96}"/>
                  </a:ext>
                </a:extLst>
              </p:cNvPr>
              <p:cNvSpPr/>
              <p:nvPr/>
            </p:nvSpPr>
            <p:spPr>
              <a:xfrm>
                <a:off x="2216943" y="2170719"/>
                <a:ext cx="484328" cy="36599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b="0" dirty="0"/>
              </a:p>
            </p:txBody>
          </p:sp>
        </mc:Choice>
        <mc:Fallback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202879CB-0163-4F30-9EC8-7A3BDED84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943" y="2170719"/>
                <a:ext cx="484328" cy="365992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43529899-A5D9-426E-A304-9E29422B254B}"/>
                  </a:ext>
                </a:extLst>
              </p:cNvPr>
              <p:cNvSpPr/>
              <p:nvPr/>
            </p:nvSpPr>
            <p:spPr>
              <a:xfrm>
                <a:off x="2216943" y="1723869"/>
                <a:ext cx="484328" cy="36599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b="0" dirty="0"/>
              </a:p>
            </p:txBody>
          </p:sp>
        </mc:Choice>
        <mc:Fallback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43529899-A5D9-426E-A304-9E29422B2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943" y="1723869"/>
                <a:ext cx="484328" cy="365992"/>
              </a:xfrm>
              <a:prstGeom prst="flowChartConnector">
                <a:avLst/>
              </a:prstGeom>
              <a:blipFill>
                <a:blip r:embed="rId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686FF6D1-EA59-4061-BE70-1D84F75A749F}"/>
                  </a:ext>
                </a:extLst>
              </p:cNvPr>
              <p:cNvSpPr/>
              <p:nvPr/>
            </p:nvSpPr>
            <p:spPr>
              <a:xfrm>
                <a:off x="2231597" y="1277019"/>
                <a:ext cx="484328" cy="36599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b="0" dirty="0"/>
              </a:p>
            </p:txBody>
          </p:sp>
        </mc:Choice>
        <mc:Fallback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686FF6D1-EA59-4061-BE70-1D84F75A7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597" y="1277019"/>
                <a:ext cx="484328" cy="365992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75F1AB-42C5-416A-B8E9-8F58305443F3}"/>
              </a:ext>
            </a:extLst>
          </p:cNvPr>
          <p:cNvSpPr/>
          <p:nvPr/>
        </p:nvSpPr>
        <p:spPr>
          <a:xfrm>
            <a:off x="4519025" y="2032212"/>
            <a:ext cx="781354" cy="1978397"/>
          </a:xfrm>
          <a:prstGeom prst="roundRect">
            <a:avLst/>
          </a:prstGeom>
          <a:solidFill>
            <a:srgbClr val="F0EEF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F3A90AC8-5D6B-4B91-8115-DADD3D2E33F3}"/>
                  </a:ext>
                </a:extLst>
              </p:cNvPr>
              <p:cNvSpPr/>
              <p:nvPr/>
            </p:nvSpPr>
            <p:spPr>
              <a:xfrm>
                <a:off x="4702392" y="2276687"/>
                <a:ext cx="440066" cy="44006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b="0" dirty="0"/>
              </a:p>
            </p:txBody>
          </p:sp>
        </mc:Choice>
        <mc:Fallback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F3A90AC8-5D6B-4B91-8115-DADD3D2E3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392" y="2276687"/>
                <a:ext cx="440066" cy="44006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7C253B81-415C-4A8B-901D-7AA0132C6336}"/>
                  </a:ext>
                </a:extLst>
              </p:cNvPr>
              <p:cNvSpPr/>
              <p:nvPr/>
            </p:nvSpPr>
            <p:spPr>
              <a:xfrm>
                <a:off x="4702392" y="2792613"/>
                <a:ext cx="440066" cy="44006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b="0" dirty="0"/>
              </a:p>
            </p:txBody>
          </p:sp>
        </mc:Choice>
        <mc:Fallback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7C253B81-415C-4A8B-901D-7AA0132C6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392" y="2792613"/>
                <a:ext cx="440066" cy="44006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92E58D5E-FE19-413F-9241-F934AD9457E1}"/>
                  </a:ext>
                </a:extLst>
              </p:cNvPr>
              <p:cNvSpPr/>
              <p:nvPr/>
            </p:nvSpPr>
            <p:spPr>
              <a:xfrm>
                <a:off x="4702392" y="3308539"/>
                <a:ext cx="440066" cy="44006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b="0" dirty="0"/>
              </a:p>
            </p:txBody>
          </p:sp>
        </mc:Choice>
        <mc:Fallback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92E58D5E-FE19-413F-9241-F934AD945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392" y="3308539"/>
                <a:ext cx="440066" cy="44006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7FE109-2BE7-442B-AF53-8F86501889A7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>
            <a:off x="2715925" y="1460015"/>
            <a:ext cx="1986467" cy="1036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23B475-E594-4BD3-A213-061536358BF1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>
            <a:off x="2715925" y="1460015"/>
            <a:ext cx="1986467" cy="1552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C94EA2-2ACF-4036-9367-A9F6C3D55561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>
            <a:off x="2715925" y="1460015"/>
            <a:ext cx="1986467" cy="2068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58834A-6E63-443D-9A8F-0A5A58F1BFA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701271" y="1906865"/>
            <a:ext cx="2001121" cy="58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17B5C4-73F7-4F8F-A5AE-25BB4291FB65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701271" y="1906865"/>
            <a:ext cx="2001121" cy="110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9C10A8-75CC-4F33-A351-103887006DBA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701271" y="1906865"/>
            <a:ext cx="2001121" cy="1621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AF876C-6A6F-4E2B-BE58-943162A02F90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701271" y="2353715"/>
            <a:ext cx="2001121" cy="143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0D2E9D-2669-4183-9F3F-45B91CADD5D7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2701271" y="2353715"/>
            <a:ext cx="2001121" cy="658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8089D1-3874-4A49-8C7A-7D454B75050B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701271" y="2353715"/>
            <a:ext cx="2001121" cy="117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30B471-63FF-4BB4-875C-D982FDE3B52C}"/>
              </a:ext>
            </a:extLst>
          </p:cNvPr>
          <p:cNvCxnSpPr>
            <a:stCxn id="8" idx="6"/>
            <a:endCxn id="14" idx="2"/>
          </p:cNvCxnSpPr>
          <p:nvPr/>
        </p:nvCxnSpPr>
        <p:spPr>
          <a:xfrm flipV="1">
            <a:off x="2786477" y="2496720"/>
            <a:ext cx="1915915" cy="1215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207A46-5A08-4A99-955F-FBD82764F85E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 flipV="1">
            <a:off x="2786477" y="3012646"/>
            <a:ext cx="1915915" cy="699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003048-4FE7-4551-B98D-B2D69D94F515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 flipV="1">
            <a:off x="2786477" y="3528572"/>
            <a:ext cx="1915915" cy="18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8B1957-BF2D-480B-AF1A-D9D0B4925A8F}"/>
              </a:ext>
            </a:extLst>
          </p:cNvPr>
          <p:cNvCxnSpPr>
            <a:stCxn id="7" idx="6"/>
            <a:endCxn id="14" idx="2"/>
          </p:cNvCxnSpPr>
          <p:nvPr/>
        </p:nvCxnSpPr>
        <p:spPr>
          <a:xfrm flipV="1">
            <a:off x="2771823" y="2496720"/>
            <a:ext cx="1930569" cy="1661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D3E595-D726-4157-A0F9-B35072D0C5F0}"/>
              </a:ext>
            </a:extLst>
          </p:cNvPr>
          <p:cNvCxnSpPr>
            <a:stCxn id="6" idx="6"/>
            <a:endCxn id="14" idx="2"/>
          </p:cNvCxnSpPr>
          <p:nvPr/>
        </p:nvCxnSpPr>
        <p:spPr>
          <a:xfrm flipV="1">
            <a:off x="2771823" y="2496720"/>
            <a:ext cx="1930569" cy="210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7E145B-418A-489F-BF1C-2ADE60B1EDCA}"/>
              </a:ext>
            </a:extLst>
          </p:cNvPr>
          <p:cNvCxnSpPr>
            <a:stCxn id="7" idx="6"/>
            <a:endCxn id="15" idx="2"/>
          </p:cNvCxnSpPr>
          <p:nvPr/>
        </p:nvCxnSpPr>
        <p:spPr>
          <a:xfrm flipV="1">
            <a:off x="2771823" y="3012646"/>
            <a:ext cx="1930569" cy="114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D96B90-1CE0-4F22-BF49-52327A35DD1D}"/>
              </a:ext>
            </a:extLst>
          </p:cNvPr>
          <p:cNvCxnSpPr>
            <a:stCxn id="6" idx="6"/>
            <a:endCxn id="15" idx="2"/>
          </p:cNvCxnSpPr>
          <p:nvPr/>
        </p:nvCxnSpPr>
        <p:spPr>
          <a:xfrm flipV="1">
            <a:off x="2771823" y="3012646"/>
            <a:ext cx="1930569" cy="159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729FF6-925C-4DA9-A8A8-7E31BC5E4880}"/>
              </a:ext>
            </a:extLst>
          </p:cNvPr>
          <p:cNvCxnSpPr>
            <a:stCxn id="7" idx="6"/>
            <a:endCxn id="15" idx="2"/>
          </p:cNvCxnSpPr>
          <p:nvPr/>
        </p:nvCxnSpPr>
        <p:spPr>
          <a:xfrm flipV="1">
            <a:off x="2771823" y="3012646"/>
            <a:ext cx="1930569" cy="114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0B3718-2461-43A5-869E-C2BC0D22EAFF}"/>
              </a:ext>
            </a:extLst>
          </p:cNvPr>
          <p:cNvCxnSpPr>
            <a:stCxn id="6" idx="6"/>
            <a:endCxn id="16" idx="2"/>
          </p:cNvCxnSpPr>
          <p:nvPr/>
        </p:nvCxnSpPr>
        <p:spPr>
          <a:xfrm flipV="1">
            <a:off x="2771823" y="3528572"/>
            <a:ext cx="1930569" cy="107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519751-8118-4200-8C52-268E8B98F433}"/>
              </a:ext>
            </a:extLst>
          </p:cNvPr>
          <p:cNvCxnSpPr>
            <a:stCxn id="7" idx="6"/>
            <a:endCxn id="16" idx="2"/>
          </p:cNvCxnSpPr>
          <p:nvPr/>
        </p:nvCxnSpPr>
        <p:spPr>
          <a:xfrm flipV="1">
            <a:off x="2771823" y="3528572"/>
            <a:ext cx="1930569" cy="63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Striped Right 35">
            <a:extLst>
              <a:ext uri="{FF2B5EF4-FFF2-40B4-BE49-F238E27FC236}">
                <a16:creationId xmlns:a16="http://schemas.microsoft.com/office/drawing/2014/main" id="{278461A5-049D-4895-8313-5CAF89F59428}"/>
              </a:ext>
            </a:extLst>
          </p:cNvPr>
          <p:cNvSpPr/>
          <p:nvPr/>
        </p:nvSpPr>
        <p:spPr>
          <a:xfrm>
            <a:off x="5495039" y="2777466"/>
            <a:ext cx="544166" cy="44006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D282833-969A-495B-9F16-880502D9CEE9}"/>
              </a:ext>
            </a:extLst>
          </p:cNvPr>
          <p:cNvSpPr/>
          <p:nvPr/>
        </p:nvSpPr>
        <p:spPr>
          <a:xfrm>
            <a:off x="6258442" y="2521645"/>
            <a:ext cx="1168400" cy="101922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dirty="0"/>
              <a:t>Encoded shape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2B83DC30-24FA-4B55-8C3A-541976AB64CD}"/>
              </a:ext>
            </a:extLst>
          </p:cNvPr>
          <p:cNvSpPr/>
          <p:nvPr/>
        </p:nvSpPr>
        <p:spPr>
          <a:xfrm>
            <a:off x="1510114" y="1202944"/>
            <a:ext cx="619460" cy="3659634"/>
          </a:xfrm>
          <a:prstGeom prst="leftBrace">
            <a:avLst>
              <a:gd name="adj1" fmla="val 8333"/>
              <a:gd name="adj2" fmla="val 480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4AB873-9206-48F5-A726-5F940BB993F9}"/>
                  </a:ext>
                </a:extLst>
              </p:cNvPr>
              <p:cNvSpPr txBox="1"/>
              <p:nvPr/>
            </p:nvSpPr>
            <p:spPr>
              <a:xfrm rot="16200000">
                <a:off x="-759644" y="2848094"/>
                <a:ext cx="3917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accent1">
                        <a:lumMod val="50000"/>
                      </a:schemeClr>
                    </a:solidFill>
                  </a:rPr>
                  <a:t> 5000 Nodes of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IN" b="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4AB873-9206-48F5-A726-5F940BB99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759644" y="2848094"/>
                <a:ext cx="3917289" cy="369332"/>
              </a:xfrm>
              <a:prstGeom prst="rect">
                <a:avLst/>
              </a:prstGeom>
              <a:blipFill>
                <a:blip r:embed="rId11"/>
                <a:stretch>
                  <a:fillRect l="-8197" r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C50FBFCF-1016-4D61-8E74-96CB12F4DF30}"/>
              </a:ext>
            </a:extLst>
          </p:cNvPr>
          <p:cNvSpPr/>
          <p:nvPr/>
        </p:nvSpPr>
        <p:spPr>
          <a:xfrm>
            <a:off x="2430255" y="2749428"/>
            <a:ext cx="72358" cy="7235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DE7B9221-4D8B-475B-85BA-0969167DC8A4}"/>
              </a:ext>
            </a:extLst>
          </p:cNvPr>
          <p:cNvSpPr/>
          <p:nvPr/>
        </p:nvSpPr>
        <p:spPr>
          <a:xfrm>
            <a:off x="2430255" y="2933813"/>
            <a:ext cx="72358" cy="7235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22C7DF30-EF49-4670-904E-9C997CAC8143}"/>
              </a:ext>
            </a:extLst>
          </p:cNvPr>
          <p:cNvSpPr/>
          <p:nvPr/>
        </p:nvSpPr>
        <p:spPr>
          <a:xfrm>
            <a:off x="2441363" y="3154704"/>
            <a:ext cx="72358" cy="7235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939C254-52A5-48BF-8AAB-794FB5A85C7D}"/>
              </a:ext>
            </a:extLst>
          </p:cNvPr>
          <p:cNvSpPr/>
          <p:nvPr/>
        </p:nvSpPr>
        <p:spPr>
          <a:xfrm>
            <a:off x="1688486" y="5054074"/>
            <a:ext cx="1682345" cy="472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size: </a:t>
            </a:r>
          </a:p>
          <a:p>
            <a:pPr algn="ctr"/>
            <a:r>
              <a:rPr lang="en-US" dirty="0"/>
              <a:t>3 x 5000 x 729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CCFDA8-6DC4-4F95-BAD2-66076661D546}"/>
              </a:ext>
            </a:extLst>
          </p:cNvPr>
          <p:cNvSpPr txBox="1"/>
          <p:nvPr/>
        </p:nvSpPr>
        <p:spPr>
          <a:xfrm>
            <a:off x="1315616" y="307910"/>
            <a:ext cx="3211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+mj-lt"/>
              </a:rPr>
              <a:t>Shape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B116DD6-6209-428B-A178-B4FF11941339}"/>
                  </a:ext>
                </a:extLst>
              </p:cNvPr>
              <p:cNvSpPr txBox="1"/>
              <p:nvPr/>
            </p:nvSpPr>
            <p:spPr>
              <a:xfrm>
                <a:off x="8329301" y="3152107"/>
                <a:ext cx="28483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b="0" dirty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dirty="0"/>
                  <a:t> is calculated through PCA</a:t>
                </a: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B116DD6-6209-428B-A178-B4FF11941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301" y="3152107"/>
                <a:ext cx="2848365" cy="923330"/>
              </a:xfrm>
              <a:prstGeom prst="rect">
                <a:avLst/>
              </a:prstGeom>
              <a:blipFill>
                <a:blip r:embed="rId12"/>
                <a:stretch>
                  <a:fillRect r="-855" b="-9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67D28F3-1050-430D-9F22-474F2E962903}"/>
                  </a:ext>
                </a:extLst>
              </p:cNvPr>
              <p:cNvSpPr txBox="1"/>
              <p:nvPr/>
            </p:nvSpPr>
            <p:spPr>
              <a:xfrm>
                <a:off x="1662426" y="5655056"/>
                <a:ext cx="28483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: n*m</a:t>
                </a:r>
              </a:p>
              <a:p>
                <a:r>
                  <a:rPr lang="en-IN" dirty="0"/>
                  <a:t>n: Nodes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5000∗3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m: Samples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(729)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67D28F3-1050-430D-9F22-474F2E962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26" y="5655056"/>
                <a:ext cx="2848365" cy="923330"/>
              </a:xfrm>
              <a:prstGeom prst="rect">
                <a:avLst/>
              </a:prstGeom>
              <a:blipFill>
                <a:blip r:embed="rId13"/>
                <a:stretch>
                  <a:fillRect l="-1927" t="-3974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227FDE4-8772-4222-8F57-DCCE02A601E7}"/>
                  </a:ext>
                </a:extLst>
              </p:cNvPr>
              <p:cNvSpPr txBox="1"/>
              <p:nvPr/>
            </p:nvSpPr>
            <p:spPr>
              <a:xfrm>
                <a:off x="7788486" y="4788504"/>
                <a:ext cx="3929994" cy="960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b="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227FDE4-8772-4222-8F57-DCCE02A60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486" y="4788504"/>
                <a:ext cx="3929994" cy="96032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69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3D0B7-AAF4-41D7-B3B2-D4FEEDB199C4}"/>
              </a:ext>
            </a:extLst>
          </p:cNvPr>
          <p:cNvSpPr txBox="1"/>
          <p:nvPr/>
        </p:nvSpPr>
        <p:spPr>
          <a:xfrm>
            <a:off x="1066800" y="853440"/>
            <a:ext cx="364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Additional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6C824C-DDD3-46A7-A7F8-373A2216CE8C}"/>
              </a:ext>
            </a:extLst>
          </p:cNvPr>
          <p:cNvSpPr txBox="1"/>
          <p:nvPr/>
        </p:nvSpPr>
        <p:spPr>
          <a:xfrm>
            <a:off x="944880" y="2174240"/>
            <a:ext cx="1012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SSM: </a:t>
            </a:r>
            <a:r>
              <a:rPr lang="en-IN" dirty="0">
                <a:hlinkClick r:id="rId2"/>
              </a:rPr>
              <a:t>https://www.youtube.com/watch?v=NNvqhB8p8ZY&amp;ab_channel=MaterialiseMedical</a:t>
            </a:r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9338EF-2A7A-4F26-B34C-1F53229A7D8D}"/>
                  </a:ext>
                </a:extLst>
              </p:cNvPr>
              <p:cNvSpPr txBox="1"/>
              <p:nvPr/>
            </p:nvSpPr>
            <p:spPr>
              <a:xfrm>
                <a:off x="731520" y="2805286"/>
                <a:ext cx="7813040" cy="2622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𝑋𝑉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𝑈𝑆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𝑈𝑆</m:t>
                      </m:r>
                    </m:oMath>
                  </m:oMathPara>
                </a14:m>
                <a:endParaRPr lang="en-IN" b="0" dirty="0"/>
              </a:p>
              <a:p>
                <a:r>
                  <a:rPr lang="en-IN" dirty="0"/>
                  <a:t>For the encoding part: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b="0" dirty="0"/>
              </a:p>
              <a:p>
                <a:r>
                  <a:rPr lang="en-IN" dirty="0"/>
                  <a:t>Where,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b="0" dirty="0"/>
              </a:p>
              <a:p>
                <a:r>
                  <a:rPr lang="en-IN" b="0" i="0" dirty="0">
                    <a:solidFill>
                      <a:srgbClr val="232629"/>
                    </a:solidFill>
                    <a:effectLst/>
                    <a:latin typeface="Georgia" panose="02040502050405020303" pitchFamily="18" charset="0"/>
                  </a:rPr>
                  <a:t>cause loss of precision</a:t>
                </a:r>
                <a:endParaRPr lang="en-IN" b="0" dirty="0"/>
              </a:p>
              <a:p>
                <a:endParaRPr lang="en-IN" b="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9338EF-2A7A-4F26-B34C-1F53229A7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2805286"/>
                <a:ext cx="7813040" cy="2622321"/>
              </a:xfrm>
              <a:prstGeom prst="rect">
                <a:avLst/>
              </a:prstGeom>
              <a:blipFill>
                <a:blip r:embed="rId3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38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7234D-5FC1-4724-B1B5-FFFADE091D12}"/>
              </a:ext>
            </a:extLst>
          </p:cNvPr>
          <p:cNvSpPr txBox="1"/>
          <p:nvPr/>
        </p:nvSpPr>
        <p:spPr>
          <a:xfrm>
            <a:off x="822960" y="508000"/>
            <a:ext cx="324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+mj-lt"/>
              </a:rPr>
              <a:t>PCA Working step</a:t>
            </a:r>
            <a:endParaRPr lang="en-IN" sz="2400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D85C7E-5457-4FAF-B509-5D9DD91018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6" r="26935"/>
          <a:stretch/>
        </p:blipFill>
        <p:spPr bwMode="auto">
          <a:xfrm>
            <a:off x="7020560" y="1757680"/>
            <a:ext cx="424688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694DC2-BB0A-472F-9A89-B7F59D8E51FF}"/>
                  </a:ext>
                </a:extLst>
              </p:cNvPr>
              <p:cNvSpPr txBox="1"/>
              <p:nvPr/>
            </p:nvSpPr>
            <p:spPr>
              <a:xfrm>
                <a:off x="5039360" y="1524000"/>
                <a:ext cx="15036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: samples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/>
                  <a:t>: features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694DC2-BB0A-472F-9A89-B7F59D8E5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360" y="1524000"/>
                <a:ext cx="1503680" cy="923330"/>
              </a:xfrm>
              <a:prstGeom prst="rect">
                <a:avLst/>
              </a:prstGeom>
              <a:blipFill>
                <a:blip r:embed="rId3"/>
                <a:stretch>
                  <a:fillRect t="-33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E40EF52-FCE7-4796-9448-8AC4D7F3DA35}"/>
              </a:ext>
            </a:extLst>
          </p:cNvPr>
          <p:cNvSpPr txBox="1"/>
          <p:nvPr/>
        </p:nvSpPr>
        <p:spPr>
          <a:xfrm>
            <a:off x="1168400" y="12486094"/>
            <a:ext cx="5709920" cy="48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3CC1788C-A0E7-411A-89CC-40830DDBA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" y="5703838"/>
                <a:ext cx="10556240" cy="11541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90440" tIns="0" rIns="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232629"/>
                    </a:solidFill>
                    <a:effectLst/>
                    <a:latin typeface="+mn-lt"/>
                  </a:rPr>
                  <a:t>NOTE: The above is correct only for </a:t>
                </a:r>
                <a14:m>
                  <m:oMath xmlns:m="http://schemas.openxmlformats.org/officeDocument/2006/math">
                    <m:r>
                      <a:rPr kumimoji="0" lang="en-IN" altLang="en-US" b="0" i="1" u="none" strike="noStrike" cap="none" normalizeH="0" baseline="0" smtClean="0">
                        <a:ln>
                          <a:noFill/>
                        </a:ln>
                        <a:solidFill>
                          <a:srgbClr val="232629"/>
                        </a:solidFill>
                        <a:effectLst/>
                        <a:latin typeface="+mn-lt"/>
                      </a:rPr>
                      <m:t>𝑋</m:t>
                    </m:r>
                  </m:oMath>
                </a14:m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232629"/>
                    </a:solidFill>
                    <a:effectLst/>
                    <a:latin typeface="+mn-lt"/>
                  </a:rPr>
                  <a:t> having samples in rows and variables in columns. If variables are in rows and samples in columns, then </a:t>
                </a:r>
                <a14:m>
                  <m:oMath xmlns:m="http://schemas.openxmlformats.org/officeDocument/2006/math">
                    <m:r>
                      <a:rPr kumimoji="0" lang="en-IN" altLang="en-US" b="0" i="1" u="none" strike="noStrike" cap="none" normalizeH="0" baseline="0" smtClean="0">
                        <a:ln>
                          <a:noFill/>
                        </a:ln>
                        <a:solidFill>
                          <a:srgbClr val="232629"/>
                        </a:solidFill>
                        <a:effectLst/>
                        <a:latin typeface="+mn-lt"/>
                      </a:rPr>
                      <m:t>𝑈</m:t>
                    </m:r>
                  </m:oMath>
                </a14:m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232629"/>
                    </a:solidFill>
                    <a:effectLst/>
                    <a:latin typeface="+mn-lt"/>
                  </a:rPr>
                  <a:t> and </a:t>
                </a:r>
                <a14:m>
                  <m:oMath xmlns:m="http://schemas.openxmlformats.org/officeDocument/2006/math">
                    <m:r>
                      <a:rPr kumimoji="0" lang="en-IN" altLang="en-US" b="0" i="1" u="none" strike="noStrike" cap="none" normalizeH="0" baseline="0" smtClean="0">
                        <a:ln>
                          <a:noFill/>
                        </a:ln>
                        <a:solidFill>
                          <a:srgbClr val="232629"/>
                        </a:solidFill>
                        <a:effectLst/>
                        <a:latin typeface="+mn-lt"/>
                      </a:rPr>
                      <m:t>𝑉</m:t>
                    </m:r>
                  </m:oMath>
                </a14:m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232629"/>
                    </a:solidFill>
                    <a:effectLst/>
                    <a:latin typeface="+mn-lt"/>
                  </a:rPr>
                  <a:t> exchange interpretations.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mc:Choice>
        <mc:Fallback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3CC1788C-A0E7-411A-89CC-40830DDBA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" y="5703838"/>
                <a:ext cx="10556240" cy="1154162"/>
              </a:xfrm>
              <a:prstGeom prst="rect">
                <a:avLst/>
              </a:prstGeom>
              <a:blipFill>
                <a:blip r:embed="rId4"/>
                <a:stretch>
                  <a:fillRect r="-23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0C34FF-7B20-4518-9F5B-AC0A116DDFC3}"/>
                  </a:ext>
                </a:extLst>
              </p:cNvPr>
              <p:cNvSpPr txBox="1"/>
              <p:nvPr/>
            </p:nvSpPr>
            <p:spPr>
              <a:xfrm>
                <a:off x="721360" y="1635760"/>
                <a:ext cx="5577840" cy="4607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Target Matrix for dimension reduction: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IN" dirty="0"/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Co-variance approach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Centralise it: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Find Co-variance Matrix: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Diagonalize Co-variance Matrix: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𝑉𝐿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b="0" dirty="0"/>
                  <a:t>Hierarchy</a:t>
                </a:r>
                <a:r>
                  <a:rPr lang="en-IN" dirty="0"/>
                  <a:t> arranged.</a:t>
                </a:r>
                <a:endParaRPr lang="en-IN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Select number of column: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Reduced Matric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IN" b="0" dirty="0"/>
              </a:p>
              <a:p>
                <a:pPr marL="342900" indent="-342900">
                  <a:buFont typeface="+mj-lt"/>
                  <a:buAutoNum type="arabicPeriod"/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SVD approach: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Centralise it: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Find SVD: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𝑈𝑆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Select number of columns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IN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Reduced Matrix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endParaRPr lang="en-IN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0C34FF-7B20-4518-9F5B-AC0A116DD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60" y="1635760"/>
                <a:ext cx="5577840" cy="4607287"/>
              </a:xfrm>
              <a:prstGeom prst="rect">
                <a:avLst/>
              </a:prstGeom>
              <a:blipFill>
                <a:blip r:embed="rId5"/>
                <a:stretch>
                  <a:fillRect l="-874" t="-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5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C8EE6BC-68F5-4909-B45A-D5AAA3A829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351549"/>
                  </p:ext>
                </p:extLst>
              </p:nvPr>
            </p:nvGraphicFramePr>
            <p:xfrm>
              <a:off x="396240" y="1321993"/>
              <a:ext cx="4602480" cy="495298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20496">
                      <a:extLst>
                        <a:ext uri="{9D8B030D-6E8A-4147-A177-3AD203B41FA5}">
                          <a16:colId xmlns:a16="http://schemas.microsoft.com/office/drawing/2014/main" val="4012032102"/>
                        </a:ext>
                      </a:extLst>
                    </a:gridCol>
                    <a:gridCol w="920496">
                      <a:extLst>
                        <a:ext uri="{9D8B030D-6E8A-4147-A177-3AD203B41FA5}">
                          <a16:colId xmlns:a16="http://schemas.microsoft.com/office/drawing/2014/main" val="2919941099"/>
                        </a:ext>
                      </a:extLst>
                    </a:gridCol>
                    <a:gridCol w="920496">
                      <a:extLst>
                        <a:ext uri="{9D8B030D-6E8A-4147-A177-3AD203B41FA5}">
                          <a16:colId xmlns:a16="http://schemas.microsoft.com/office/drawing/2014/main" val="2408340379"/>
                        </a:ext>
                      </a:extLst>
                    </a:gridCol>
                    <a:gridCol w="920496">
                      <a:extLst>
                        <a:ext uri="{9D8B030D-6E8A-4147-A177-3AD203B41FA5}">
                          <a16:colId xmlns:a16="http://schemas.microsoft.com/office/drawing/2014/main" val="3529472736"/>
                        </a:ext>
                      </a:extLst>
                    </a:gridCol>
                    <a:gridCol w="920496">
                      <a:extLst>
                        <a:ext uri="{9D8B030D-6E8A-4147-A177-3AD203B41FA5}">
                          <a16:colId xmlns:a16="http://schemas.microsoft.com/office/drawing/2014/main" val="2119460386"/>
                        </a:ext>
                      </a:extLst>
                    </a:gridCol>
                  </a:tblGrid>
                  <a:tr h="2924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728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729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691812"/>
                      </a:ext>
                    </a:extLst>
                  </a:tr>
                  <a:tr h="5156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728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729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587830"/>
                      </a:ext>
                    </a:extLst>
                  </a:tr>
                  <a:tr h="3298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267664"/>
                      </a:ext>
                    </a:extLst>
                  </a:tr>
                  <a:tr h="2885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1024391"/>
                      </a:ext>
                    </a:extLst>
                  </a:tr>
                  <a:tr h="2973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5000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5000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5000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728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5000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729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4993275"/>
                      </a:ext>
                    </a:extLst>
                  </a:tr>
                  <a:tr h="2924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728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729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366353"/>
                      </a:ext>
                    </a:extLst>
                  </a:tr>
                  <a:tr h="2885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2825262"/>
                      </a:ext>
                    </a:extLst>
                  </a:tr>
                  <a:tr h="2885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836625"/>
                      </a:ext>
                    </a:extLst>
                  </a:tr>
                  <a:tr h="2973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5000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5000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5000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728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5000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729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145506"/>
                      </a:ext>
                    </a:extLst>
                  </a:tr>
                  <a:tr h="2924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728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729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4213364"/>
                      </a:ext>
                    </a:extLst>
                  </a:tr>
                  <a:tr h="2885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3257507"/>
                      </a:ext>
                    </a:extLst>
                  </a:tr>
                  <a:tr h="2885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282783"/>
                      </a:ext>
                    </a:extLst>
                  </a:tr>
                  <a:tr h="2973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5000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5000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5000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728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5000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729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11050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C8EE6BC-68F5-4909-B45A-D5AAA3A829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351549"/>
                  </p:ext>
                </p:extLst>
              </p:nvPr>
            </p:nvGraphicFramePr>
            <p:xfrm>
              <a:off x="396240" y="1321993"/>
              <a:ext cx="4602480" cy="495298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20496">
                      <a:extLst>
                        <a:ext uri="{9D8B030D-6E8A-4147-A177-3AD203B41FA5}">
                          <a16:colId xmlns:a16="http://schemas.microsoft.com/office/drawing/2014/main" val="4012032102"/>
                        </a:ext>
                      </a:extLst>
                    </a:gridCol>
                    <a:gridCol w="920496">
                      <a:extLst>
                        <a:ext uri="{9D8B030D-6E8A-4147-A177-3AD203B41FA5}">
                          <a16:colId xmlns:a16="http://schemas.microsoft.com/office/drawing/2014/main" val="2919941099"/>
                        </a:ext>
                      </a:extLst>
                    </a:gridCol>
                    <a:gridCol w="920496">
                      <a:extLst>
                        <a:ext uri="{9D8B030D-6E8A-4147-A177-3AD203B41FA5}">
                          <a16:colId xmlns:a16="http://schemas.microsoft.com/office/drawing/2014/main" val="2408340379"/>
                        </a:ext>
                      </a:extLst>
                    </a:gridCol>
                    <a:gridCol w="920496">
                      <a:extLst>
                        <a:ext uri="{9D8B030D-6E8A-4147-A177-3AD203B41FA5}">
                          <a16:colId xmlns:a16="http://schemas.microsoft.com/office/drawing/2014/main" val="3529472736"/>
                        </a:ext>
                      </a:extLst>
                    </a:gridCol>
                    <a:gridCol w="920496">
                      <a:extLst>
                        <a:ext uri="{9D8B030D-6E8A-4147-A177-3AD203B41FA5}">
                          <a16:colId xmlns:a16="http://schemas.microsoft.com/office/drawing/2014/main" val="2119460386"/>
                        </a:ext>
                      </a:extLst>
                    </a:gridCol>
                  </a:tblGrid>
                  <a:tr h="3707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8197" r="-400000" b="-12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8197" r="-300000" b="-12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197" r="-100000" b="-12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197" b="-1257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9691812"/>
                      </a:ext>
                    </a:extLst>
                  </a:tr>
                  <a:tr h="5156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7647" r="-400000" b="-8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7647" r="-300000" b="-8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7647" r="-100000" b="-8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7647" b="-8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95878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51667" r="-400000" b="-10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51667" r="-300000" b="-10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51667" r="-100000" b="-10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51667" b="-103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62676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51667" r="-400000" b="-9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51667" r="-300000" b="-9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51667" r="-100000" b="-9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51667" b="-93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1024391"/>
                      </a:ext>
                    </a:extLst>
                  </a:tr>
                  <a:tr h="3768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37097" r="-400000" b="-8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37097" r="-300000" b="-8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37097" r="-100000" b="-8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37097" b="-8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993275"/>
                      </a:ext>
                    </a:extLst>
                  </a:tr>
                  <a:tr h="3707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545902" r="-400000" b="-7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45902" r="-300000" b="-7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45902" r="-100000" b="-7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545902" b="-7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23663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56667" r="-400000" b="-6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56667" r="-300000" b="-6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56667" r="-100000" b="-6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56667" b="-6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28252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56667" r="-40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56667" r="-30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56667" r="-10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56667" b="-5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836625"/>
                      </a:ext>
                    </a:extLst>
                  </a:tr>
                  <a:tr h="3768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829032" r="-400000" b="-4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829032" r="-300000" b="-4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29032" r="-100000" b="-4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29032" b="-4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145506"/>
                      </a:ext>
                    </a:extLst>
                  </a:tr>
                  <a:tr h="3707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44262" r="-400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944262" r="-300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44262" r="-100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44262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42133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61667" r="-4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61667" r="-3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61667" r="-1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61667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575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161667" r="-40000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61667" r="-30000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61667" r="-10000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61667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3282783"/>
                      </a:ext>
                    </a:extLst>
                  </a:tr>
                  <a:tr h="3768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220968" r="-4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220968" r="-3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220968" r="-1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220968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1050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ouble Bracket 3">
            <a:extLst>
              <a:ext uri="{FF2B5EF4-FFF2-40B4-BE49-F238E27FC236}">
                <a16:creationId xmlns:a16="http://schemas.microsoft.com/office/drawing/2014/main" id="{6718DB1C-100E-474B-B8FE-F3D42E628077}"/>
              </a:ext>
            </a:extLst>
          </p:cNvPr>
          <p:cNvSpPr/>
          <p:nvPr/>
        </p:nvSpPr>
        <p:spPr>
          <a:xfrm>
            <a:off x="274320" y="1198880"/>
            <a:ext cx="4968240" cy="5201920"/>
          </a:xfrm>
          <a:prstGeom prst="bracketPair">
            <a:avLst>
              <a:gd name="adj" fmla="val 572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9B19118-9BE1-49A8-A5CE-027FB4C68A03}"/>
              </a:ext>
            </a:extLst>
          </p:cNvPr>
          <p:cNvSpPr/>
          <p:nvPr/>
        </p:nvSpPr>
        <p:spPr>
          <a:xfrm>
            <a:off x="5496560" y="3261360"/>
            <a:ext cx="1574800" cy="1016000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2">
                <a:extLst>
                  <a:ext uri="{FF2B5EF4-FFF2-40B4-BE49-F238E27FC236}">
                    <a16:creationId xmlns:a16="http://schemas.microsoft.com/office/drawing/2014/main" id="{9C27F4AB-6802-487E-B11B-BEED767F2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3327720"/>
                  </p:ext>
                </p:extLst>
              </p:nvPr>
            </p:nvGraphicFramePr>
            <p:xfrm>
              <a:off x="7193280" y="3158528"/>
              <a:ext cx="4602480" cy="12590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20496">
                      <a:extLst>
                        <a:ext uri="{9D8B030D-6E8A-4147-A177-3AD203B41FA5}">
                          <a16:colId xmlns:a16="http://schemas.microsoft.com/office/drawing/2014/main" val="4012032102"/>
                        </a:ext>
                      </a:extLst>
                    </a:gridCol>
                    <a:gridCol w="920496">
                      <a:extLst>
                        <a:ext uri="{9D8B030D-6E8A-4147-A177-3AD203B41FA5}">
                          <a16:colId xmlns:a16="http://schemas.microsoft.com/office/drawing/2014/main" val="2919941099"/>
                        </a:ext>
                      </a:extLst>
                    </a:gridCol>
                    <a:gridCol w="920496">
                      <a:extLst>
                        <a:ext uri="{9D8B030D-6E8A-4147-A177-3AD203B41FA5}">
                          <a16:colId xmlns:a16="http://schemas.microsoft.com/office/drawing/2014/main" val="2408340379"/>
                        </a:ext>
                      </a:extLst>
                    </a:gridCol>
                    <a:gridCol w="920496">
                      <a:extLst>
                        <a:ext uri="{9D8B030D-6E8A-4147-A177-3AD203B41FA5}">
                          <a16:colId xmlns:a16="http://schemas.microsoft.com/office/drawing/2014/main" val="3529472736"/>
                        </a:ext>
                      </a:extLst>
                    </a:gridCol>
                    <a:gridCol w="920496">
                      <a:extLst>
                        <a:ext uri="{9D8B030D-6E8A-4147-A177-3AD203B41FA5}">
                          <a16:colId xmlns:a16="http://schemas.microsoft.com/office/drawing/2014/main" val="2119460386"/>
                        </a:ext>
                      </a:extLst>
                    </a:gridCol>
                  </a:tblGrid>
                  <a:tr h="2924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728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729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691812"/>
                      </a:ext>
                    </a:extLst>
                  </a:tr>
                  <a:tr h="5156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728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729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587830"/>
                      </a:ext>
                    </a:extLst>
                  </a:tr>
                  <a:tr h="3298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728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729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2676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2">
                <a:extLst>
                  <a:ext uri="{FF2B5EF4-FFF2-40B4-BE49-F238E27FC236}">
                    <a16:creationId xmlns:a16="http://schemas.microsoft.com/office/drawing/2014/main" id="{9C27F4AB-6802-487E-B11B-BEED767F2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3327720"/>
                  </p:ext>
                </p:extLst>
              </p:nvPr>
            </p:nvGraphicFramePr>
            <p:xfrm>
              <a:off x="7193280" y="3158528"/>
              <a:ext cx="4602480" cy="12590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20496">
                      <a:extLst>
                        <a:ext uri="{9D8B030D-6E8A-4147-A177-3AD203B41FA5}">
                          <a16:colId xmlns:a16="http://schemas.microsoft.com/office/drawing/2014/main" val="4012032102"/>
                        </a:ext>
                      </a:extLst>
                    </a:gridCol>
                    <a:gridCol w="920496">
                      <a:extLst>
                        <a:ext uri="{9D8B030D-6E8A-4147-A177-3AD203B41FA5}">
                          <a16:colId xmlns:a16="http://schemas.microsoft.com/office/drawing/2014/main" val="2919941099"/>
                        </a:ext>
                      </a:extLst>
                    </a:gridCol>
                    <a:gridCol w="920496">
                      <a:extLst>
                        <a:ext uri="{9D8B030D-6E8A-4147-A177-3AD203B41FA5}">
                          <a16:colId xmlns:a16="http://schemas.microsoft.com/office/drawing/2014/main" val="2408340379"/>
                        </a:ext>
                      </a:extLst>
                    </a:gridCol>
                    <a:gridCol w="920496">
                      <a:extLst>
                        <a:ext uri="{9D8B030D-6E8A-4147-A177-3AD203B41FA5}">
                          <a16:colId xmlns:a16="http://schemas.microsoft.com/office/drawing/2014/main" val="3529472736"/>
                        </a:ext>
                      </a:extLst>
                    </a:gridCol>
                    <a:gridCol w="920496">
                      <a:extLst>
                        <a:ext uri="{9D8B030D-6E8A-4147-A177-3AD203B41FA5}">
                          <a16:colId xmlns:a16="http://schemas.microsoft.com/office/drawing/2014/main" val="2119460386"/>
                        </a:ext>
                      </a:extLst>
                    </a:gridCol>
                  </a:tblGrid>
                  <a:tr h="3707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8197" r="-400000" b="-2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197" r="-300000" b="-2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8197" r="-100000" b="-2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8197" b="-263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9691812"/>
                      </a:ext>
                    </a:extLst>
                  </a:tr>
                  <a:tr h="5156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77647" r="-400000" b="-8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77647" r="-300000" b="-8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77647" r="-100000" b="-8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77647" b="-8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9587830"/>
                      </a:ext>
                    </a:extLst>
                  </a:tr>
                  <a:tr h="372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47541" r="-4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47541" r="-3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47541" r="-1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24754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62676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Double Bracket 7">
            <a:extLst>
              <a:ext uri="{FF2B5EF4-FFF2-40B4-BE49-F238E27FC236}">
                <a16:creationId xmlns:a16="http://schemas.microsoft.com/office/drawing/2014/main" id="{5CE7DA3E-A5B4-43BC-94EA-A2C538BAF1A6}"/>
              </a:ext>
            </a:extLst>
          </p:cNvPr>
          <p:cNvSpPr/>
          <p:nvPr/>
        </p:nvSpPr>
        <p:spPr>
          <a:xfrm>
            <a:off x="7264400" y="3158528"/>
            <a:ext cx="4561840" cy="1259066"/>
          </a:xfrm>
          <a:prstGeom prst="bracketPair">
            <a:avLst>
              <a:gd name="adj" fmla="val 572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B6C150-6939-426E-B3E9-066E7CFD3AB1}"/>
              </a:ext>
            </a:extLst>
          </p:cNvPr>
          <p:cNvSpPr txBox="1"/>
          <p:nvPr/>
        </p:nvSpPr>
        <p:spPr>
          <a:xfrm>
            <a:off x="396240" y="290940"/>
            <a:ext cx="206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Columns: Patient</a:t>
            </a:r>
          </a:p>
          <a:p>
            <a:r>
              <a:rPr lang="en-IN" dirty="0"/>
              <a:t>Rows: Nodes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5625A-6864-4644-91F3-C61C0E0D9C54}"/>
              </a:ext>
            </a:extLst>
          </p:cNvPr>
          <p:cNvSpPr txBox="1"/>
          <p:nvPr/>
        </p:nvSpPr>
        <p:spPr>
          <a:xfrm>
            <a:off x="6283960" y="614105"/>
            <a:ext cx="554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Performed PCA through SVD.</a:t>
            </a:r>
          </a:p>
        </p:txBody>
      </p:sp>
    </p:spTree>
    <p:extLst>
      <p:ext uri="{BB962C8B-B14F-4D97-AF65-F5344CB8AC3E}">
        <p14:creationId xmlns:p14="http://schemas.microsoft.com/office/powerpoint/2010/main" val="412696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831613-E8B7-4CA6-9B10-A6F80C56BFFE}"/>
              </a:ext>
            </a:extLst>
          </p:cNvPr>
          <p:cNvSpPr/>
          <p:nvPr/>
        </p:nvSpPr>
        <p:spPr>
          <a:xfrm>
            <a:off x="360838" y="2936754"/>
            <a:ext cx="1168400" cy="101922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IN" dirty="0"/>
              <a:t>Encoded shape</a:t>
            </a:r>
          </a:p>
        </p:txBody>
      </p:sp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A15F2EC9-0F14-4D81-890C-F8D5653F7A91}"/>
              </a:ext>
            </a:extLst>
          </p:cNvPr>
          <p:cNvSpPr/>
          <p:nvPr/>
        </p:nvSpPr>
        <p:spPr>
          <a:xfrm>
            <a:off x="1598555" y="3142560"/>
            <a:ext cx="544166" cy="44006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2745EB12-6C31-4685-A6F8-65359A73B7A0}"/>
                  </a:ext>
                </a:extLst>
              </p:cNvPr>
              <p:cNvSpPr/>
              <p:nvPr/>
            </p:nvSpPr>
            <p:spPr>
              <a:xfrm>
                <a:off x="2365458" y="2042434"/>
                <a:ext cx="553082" cy="5530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b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2745EB12-6C31-4685-A6F8-65359A73B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458" y="2042434"/>
                <a:ext cx="553082" cy="553082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DF0E53C8-F5FE-44BC-9DC5-BAA08A0A8D08}"/>
                  </a:ext>
                </a:extLst>
              </p:cNvPr>
              <p:cNvSpPr/>
              <p:nvPr/>
            </p:nvSpPr>
            <p:spPr>
              <a:xfrm>
                <a:off x="2365458" y="3090770"/>
                <a:ext cx="553082" cy="5530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b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DF0E53C8-F5FE-44BC-9DC5-BAA08A0A8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458" y="3090770"/>
                <a:ext cx="553082" cy="553082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DE24A492-85AD-4EDD-A96E-8A9F541915FD}"/>
                  </a:ext>
                </a:extLst>
              </p:cNvPr>
              <p:cNvSpPr/>
              <p:nvPr/>
            </p:nvSpPr>
            <p:spPr>
              <a:xfrm>
                <a:off x="2376020" y="4187632"/>
                <a:ext cx="553082" cy="5530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b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DE24A492-85AD-4EDD-A96E-8A9F54191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020" y="4187632"/>
                <a:ext cx="553082" cy="553082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B1DEA933-EE7D-442E-96F6-54841286842B}"/>
                  </a:ext>
                </a:extLst>
              </p:cNvPr>
              <p:cNvSpPr/>
              <p:nvPr/>
            </p:nvSpPr>
            <p:spPr>
              <a:xfrm>
                <a:off x="3421369" y="1728687"/>
                <a:ext cx="437519" cy="437519"/>
              </a:xfrm>
              <a:prstGeom prst="flowChartConnector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IN" b="0" dirty="0"/>
              </a:p>
            </p:txBody>
          </p:sp>
        </mc:Choice>
        <mc:Fallback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B1DEA933-EE7D-442E-96F6-5484128684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369" y="1728687"/>
                <a:ext cx="437519" cy="437519"/>
              </a:xfrm>
              <a:prstGeom prst="flowChartConnector">
                <a:avLst/>
              </a:prstGeom>
              <a:blipFill>
                <a:blip r:embed="rId5"/>
                <a:stretch>
                  <a:fillRect l="-13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1F4126F6-0571-42AF-8334-1D7DD7E289A6}"/>
                  </a:ext>
                </a:extLst>
              </p:cNvPr>
              <p:cNvSpPr/>
              <p:nvPr/>
            </p:nvSpPr>
            <p:spPr>
              <a:xfrm>
                <a:off x="3415673" y="2345497"/>
                <a:ext cx="437519" cy="437519"/>
              </a:xfrm>
              <a:prstGeom prst="flowChartConnector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1F4126F6-0571-42AF-8334-1D7DD7E289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673" y="2345497"/>
                <a:ext cx="437519" cy="437519"/>
              </a:xfrm>
              <a:prstGeom prst="flowChartConnector">
                <a:avLst/>
              </a:prstGeom>
              <a:blipFill>
                <a:blip r:embed="rId6"/>
                <a:stretch>
                  <a:fillRect l="-13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B77FB4F5-F4D5-40EC-A183-001A9BBD8908}"/>
                  </a:ext>
                </a:extLst>
              </p:cNvPr>
              <p:cNvSpPr/>
              <p:nvPr/>
            </p:nvSpPr>
            <p:spPr>
              <a:xfrm>
                <a:off x="3415672" y="4191845"/>
                <a:ext cx="437519" cy="437519"/>
              </a:xfrm>
              <a:prstGeom prst="flowChartConnector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127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B77FB4F5-F4D5-40EC-A183-001A9BBD8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672" y="4191845"/>
                <a:ext cx="437519" cy="437519"/>
              </a:xfrm>
              <a:prstGeom prst="flowChartConnector">
                <a:avLst/>
              </a:prstGeom>
              <a:blipFill>
                <a:blip r:embed="rId7"/>
                <a:stretch>
                  <a:fillRect l="-13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B8AC7EEF-CDDF-402F-BD27-045BD1497EFA}"/>
                  </a:ext>
                </a:extLst>
              </p:cNvPr>
              <p:cNvSpPr/>
              <p:nvPr/>
            </p:nvSpPr>
            <p:spPr>
              <a:xfrm>
                <a:off x="3412603" y="4806614"/>
                <a:ext cx="437519" cy="437519"/>
              </a:xfrm>
              <a:prstGeom prst="flowChartConnector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B8AC7EEF-CDDF-402F-BD27-045BD1497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603" y="4806614"/>
                <a:ext cx="437519" cy="437519"/>
              </a:xfrm>
              <a:prstGeom prst="flowChartConnector">
                <a:avLst/>
              </a:prstGeom>
              <a:blipFill>
                <a:blip r:embed="rId8"/>
                <a:stretch>
                  <a:fillRect l="-152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271264-C6A0-4565-8A2C-FBE6B7952C30}"/>
              </a:ext>
            </a:extLst>
          </p:cNvPr>
          <p:cNvSpPr/>
          <p:nvPr/>
        </p:nvSpPr>
        <p:spPr>
          <a:xfrm>
            <a:off x="6611544" y="2936753"/>
            <a:ext cx="1168400" cy="101922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dirty="0"/>
              <a:t>Encoded stress</a:t>
            </a:r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479E55D0-CD69-467B-BB0B-F330A79EC962}"/>
              </a:ext>
            </a:extLst>
          </p:cNvPr>
          <p:cNvSpPr/>
          <p:nvPr/>
        </p:nvSpPr>
        <p:spPr>
          <a:xfrm>
            <a:off x="5926922" y="3142560"/>
            <a:ext cx="544166" cy="44006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FFCF16C1-365B-42EA-BCAE-A5ED77E082C8}"/>
                  </a:ext>
                </a:extLst>
              </p:cNvPr>
              <p:cNvSpPr/>
              <p:nvPr/>
            </p:nvSpPr>
            <p:spPr>
              <a:xfrm>
                <a:off x="5092752" y="1856670"/>
                <a:ext cx="553082" cy="55308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b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FFCF16C1-365B-42EA-BCAE-A5ED77E082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52" y="1856670"/>
                <a:ext cx="553082" cy="553082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C539FDCA-1297-48E5-9A59-7AAE68BF02E9}"/>
                  </a:ext>
                </a:extLst>
              </p:cNvPr>
              <p:cNvSpPr/>
              <p:nvPr/>
            </p:nvSpPr>
            <p:spPr>
              <a:xfrm>
                <a:off x="5094046" y="2503479"/>
                <a:ext cx="553082" cy="55308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b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C539FDCA-1297-48E5-9A59-7AAE68BF02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46" y="2503479"/>
                <a:ext cx="553082" cy="553082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9BCAE692-E726-4274-84C0-A31080B2766D}"/>
                  </a:ext>
                </a:extLst>
              </p:cNvPr>
              <p:cNvSpPr/>
              <p:nvPr/>
            </p:nvSpPr>
            <p:spPr>
              <a:xfrm>
                <a:off x="5092752" y="4530073"/>
                <a:ext cx="553082" cy="55308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</m:oMath>
                  </m:oMathPara>
                </a14:m>
                <a:endParaRPr lang="en-IN" b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9BCAE692-E726-4274-84C0-A31080B27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52" y="4530073"/>
                <a:ext cx="553082" cy="553082"/>
              </a:xfrm>
              <a:prstGeom prst="flowChartConnector">
                <a:avLst/>
              </a:prstGeom>
              <a:blipFill>
                <a:blip r:embed="rId11"/>
                <a:stretch>
                  <a:fillRect l="-5376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B6070609-B077-4DC0-B46E-1DB587D74818}"/>
              </a:ext>
            </a:extLst>
          </p:cNvPr>
          <p:cNvSpPr/>
          <p:nvPr/>
        </p:nvSpPr>
        <p:spPr>
          <a:xfrm>
            <a:off x="3575482" y="2936753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D8970C6-13E7-421A-BB72-FD6898C8548F}"/>
              </a:ext>
            </a:extLst>
          </p:cNvPr>
          <p:cNvSpPr/>
          <p:nvPr/>
        </p:nvSpPr>
        <p:spPr>
          <a:xfrm>
            <a:off x="3584248" y="3309538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5255E2B-F608-4CE3-BDB7-4C83A6654C43}"/>
              </a:ext>
            </a:extLst>
          </p:cNvPr>
          <p:cNvSpPr/>
          <p:nvPr/>
        </p:nvSpPr>
        <p:spPr>
          <a:xfrm>
            <a:off x="3584248" y="3710483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0549ECF6-BBFA-44BF-AABD-AD0C9D5DECDD}"/>
                  </a:ext>
                </a:extLst>
              </p:cNvPr>
              <p:cNvSpPr/>
              <p:nvPr/>
            </p:nvSpPr>
            <p:spPr>
              <a:xfrm>
                <a:off x="4234402" y="1728687"/>
                <a:ext cx="437519" cy="437519"/>
              </a:xfrm>
              <a:prstGeom prst="flowChartConnector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0549ECF6-BBFA-44BF-AABD-AD0C9D5DE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402" y="1728687"/>
                <a:ext cx="437519" cy="437519"/>
              </a:xfrm>
              <a:prstGeom prst="flowChartConnector">
                <a:avLst/>
              </a:prstGeom>
              <a:blipFill>
                <a:blip r:embed="rId12"/>
                <a:stretch>
                  <a:fillRect l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8089C079-3325-4605-8588-4FF26C69780C}"/>
                  </a:ext>
                </a:extLst>
              </p:cNvPr>
              <p:cNvSpPr/>
              <p:nvPr/>
            </p:nvSpPr>
            <p:spPr>
              <a:xfrm>
                <a:off x="4228706" y="2345497"/>
                <a:ext cx="437519" cy="437519"/>
              </a:xfrm>
              <a:prstGeom prst="flowChartConnector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8089C079-3325-4605-8588-4FF26C697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706" y="2345497"/>
                <a:ext cx="437519" cy="437519"/>
              </a:xfrm>
              <a:prstGeom prst="flowChartConnector">
                <a:avLst/>
              </a:prstGeom>
              <a:blipFill>
                <a:blip r:embed="rId13"/>
                <a:stretch>
                  <a:fillRect l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0CA28875-C6C8-4E4B-82E5-31E04F4416D0}"/>
                  </a:ext>
                </a:extLst>
              </p:cNvPr>
              <p:cNvSpPr/>
              <p:nvPr/>
            </p:nvSpPr>
            <p:spPr>
              <a:xfrm>
                <a:off x="4228705" y="4191845"/>
                <a:ext cx="437519" cy="437519"/>
              </a:xfrm>
              <a:prstGeom prst="flowChartConnector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127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0CA28875-C6C8-4E4B-82E5-31E04F441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705" y="4191845"/>
                <a:ext cx="437519" cy="437519"/>
              </a:xfrm>
              <a:prstGeom prst="flowChartConnector">
                <a:avLst/>
              </a:prstGeom>
              <a:blipFill>
                <a:blip r:embed="rId14"/>
                <a:stretch>
                  <a:fillRect l="-15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C39AA134-3F6A-43E8-91F0-132CE4CCC177}"/>
                  </a:ext>
                </a:extLst>
              </p:cNvPr>
              <p:cNvSpPr/>
              <p:nvPr/>
            </p:nvSpPr>
            <p:spPr>
              <a:xfrm>
                <a:off x="4225636" y="4806614"/>
                <a:ext cx="437519" cy="437519"/>
              </a:xfrm>
              <a:prstGeom prst="flowChartConnector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C39AA134-3F6A-43E8-91F0-132CE4CCC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36" y="4806614"/>
                <a:ext cx="437519" cy="437519"/>
              </a:xfrm>
              <a:prstGeom prst="flowChartConnector">
                <a:avLst/>
              </a:prstGeom>
              <a:blipFill>
                <a:blip r:embed="rId15"/>
                <a:stretch>
                  <a:fillRect l="-13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CCE94EB1-6208-4B5F-A09E-0738833A2871}"/>
              </a:ext>
            </a:extLst>
          </p:cNvPr>
          <p:cNvSpPr/>
          <p:nvPr/>
        </p:nvSpPr>
        <p:spPr>
          <a:xfrm>
            <a:off x="4388515" y="2936753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F19E53EC-8BC5-4339-92BF-5C1F31588146}"/>
              </a:ext>
            </a:extLst>
          </p:cNvPr>
          <p:cNvSpPr/>
          <p:nvPr/>
        </p:nvSpPr>
        <p:spPr>
          <a:xfrm>
            <a:off x="4397281" y="3309538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F1E7CE47-880E-4712-9A66-10AA932FE741}"/>
              </a:ext>
            </a:extLst>
          </p:cNvPr>
          <p:cNvSpPr/>
          <p:nvPr/>
        </p:nvSpPr>
        <p:spPr>
          <a:xfrm>
            <a:off x="4397281" y="3710483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3D045C-674D-482B-8C50-9BBC0F5C6BB8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2918540" y="1947447"/>
            <a:ext cx="502829" cy="371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FA4367-1B62-4199-9F2C-81C59A03AA41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2918540" y="2318975"/>
            <a:ext cx="497133" cy="24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AF43689-90F7-4C31-8530-592F550E777E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2918540" y="2318975"/>
            <a:ext cx="497132" cy="209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0A009A-A9BF-477B-BE1E-DA99AC8C5CA0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918540" y="2318975"/>
            <a:ext cx="494063" cy="2706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459EE9-91CE-40B3-8225-A1F4D3F18B4C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2918540" y="1947447"/>
            <a:ext cx="502829" cy="1419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E79EF6-B569-4773-85FC-A4AE3F85376E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918540" y="2564257"/>
            <a:ext cx="497133" cy="803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A8A71F-7D15-41F6-8ABB-8A093C68E24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918540" y="3367311"/>
            <a:ext cx="497132" cy="1043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026CC0-3058-40DE-961B-35B8971C9D8D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2918540" y="3367311"/>
            <a:ext cx="494063" cy="1658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8B9C84-43CB-49E7-AAD9-0FF0C560BF42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2929102" y="1947447"/>
            <a:ext cx="492267" cy="2516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D9990A-F056-48EE-93E6-C303C0CEE45D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2929102" y="2564257"/>
            <a:ext cx="486571" cy="1899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9336D5C-B10B-4DE5-AC0A-4C9AD58760D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929102" y="4410605"/>
            <a:ext cx="486570" cy="5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BA67D5-83D6-47DC-8E01-A0F82C64A7E6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929102" y="4464173"/>
            <a:ext cx="483501" cy="56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54035DB-57B3-40B7-B125-F0054EC00A24}"/>
              </a:ext>
            </a:extLst>
          </p:cNvPr>
          <p:cNvCxnSpPr>
            <a:stCxn id="7" idx="6"/>
            <a:endCxn id="19" idx="2"/>
          </p:cNvCxnSpPr>
          <p:nvPr/>
        </p:nvCxnSpPr>
        <p:spPr>
          <a:xfrm>
            <a:off x="3858888" y="1947447"/>
            <a:ext cx="375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67759E-96E8-4682-9402-A268A457AC42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>
            <a:off x="3858888" y="1947447"/>
            <a:ext cx="369818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DFB00D-068D-4F44-931F-AAE3D778F85A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>
          <a:xfrm>
            <a:off x="3858888" y="1947447"/>
            <a:ext cx="369817" cy="246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89C2D9A-9C89-4D7C-8194-E2625709D30C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>
            <a:off x="3858888" y="1947447"/>
            <a:ext cx="366748" cy="3077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760F42-FDA6-4974-A873-B317F9A607EB}"/>
              </a:ext>
            </a:extLst>
          </p:cNvPr>
          <p:cNvCxnSpPr>
            <a:stCxn id="8" idx="6"/>
            <a:endCxn id="19" idx="2"/>
          </p:cNvCxnSpPr>
          <p:nvPr/>
        </p:nvCxnSpPr>
        <p:spPr>
          <a:xfrm flipV="1">
            <a:off x="3853192" y="1947447"/>
            <a:ext cx="38121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FD15E-22AE-464F-AC6D-28188F33F98F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>
            <a:off x="3853192" y="2564257"/>
            <a:ext cx="375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B1CC3F5-0405-4661-95AC-51B12C816B66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3853192" y="2564257"/>
            <a:ext cx="375513" cy="184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B6A164-E934-483E-A455-7F8F4285CDD1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3853192" y="2564257"/>
            <a:ext cx="372444" cy="246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EC4692-5498-4DA6-8132-3143D18C1EC7}"/>
              </a:ext>
            </a:extLst>
          </p:cNvPr>
          <p:cNvCxnSpPr>
            <a:stCxn id="9" idx="6"/>
            <a:endCxn id="19" idx="2"/>
          </p:cNvCxnSpPr>
          <p:nvPr/>
        </p:nvCxnSpPr>
        <p:spPr>
          <a:xfrm flipV="1">
            <a:off x="3853191" y="1947447"/>
            <a:ext cx="381211" cy="246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EA50FF9-860A-493E-8542-13D44A1AE453}"/>
              </a:ext>
            </a:extLst>
          </p:cNvPr>
          <p:cNvCxnSpPr>
            <a:stCxn id="9" idx="6"/>
            <a:endCxn id="20" idx="2"/>
          </p:cNvCxnSpPr>
          <p:nvPr/>
        </p:nvCxnSpPr>
        <p:spPr>
          <a:xfrm flipV="1">
            <a:off x="3853191" y="2564257"/>
            <a:ext cx="375515" cy="184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5F589E7-67DE-4990-A01B-A779EDD164AA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>
            <a:off x="3853191" y="4410605"/>
            <a:ext cx="375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0F24C4-F893-4727-9530-66F7866CBCD9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3853191" y="4410605"/>
            <a:ext cx="372445" cy="614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E61A8BA-2EC5-4C41-B9AE-7C8C1A658A1A}"/>
              </a:ext>
            </a:extLst>
          </p:cNvPr>
          <p:cNvCxnSpPr>
            <a:stCxn id="10" idx="6"/>
            <a:endCxn id="21" idx="2"/>
          </p:cNvCxnSpPr>
          <p:nvPr/>
        </p:nvCxnSpPr>
        <p:spPr>
          <a:xfrm flipV="1">
            <a:off x="3850122" y="4410605"/>
            <a:ext cx="378583" cy="614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2BB2ADE-7747-4A1C-A59C-3A855ED57BFA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3850122" y="5025374"/>
            <a:ext cx="375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A63E132-087E-4FA5-97A2-6AC41A85F72A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V="1">
            <a:off x="3850122" y="1947447"/>
            <a:ext cx="384280" cy="3077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69F64D9-3296-4415-9BBE-E1376E091931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 flipV="1">
            <a:off x="3850122" y="2564257"/>
            <a:ext cx="378584" cy="246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2AA99B9-87B1-48EA-A420-65A220F84AE0}"/>
              </a:ext>
            </a:extLst>
          </p:cNvPr>
          <p:cNvCxnSpPr>
            <a:stCxn id="19" idx="6"/>
            <a:endCxn id="13" idx="2"/>
          </p:cNvCxnSpPr>
          <p:nvPr/>
        </p:nvCxnSpPr>
        <p:spPr>
          <a:xfrm>
            <a:off x="4671921" y="1947447"/>
            <a:ext cx="420831" cy="185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241FF-D1AC-4F6E-A138-8F2D06B4116D}"/>
              </a:ext>
            </a:extLst>
          </p:cNvPr>
          <p:cNvCxnSpPr>
            <a:stCxn id="20" idx="6"/>
            <a:endCxn id="13" idx="2"/>
          </p:cNvCxnSpPr>
          <p:nvPr/>
        </p:nvCxnSpPr>
        <p:spPr>
          <a:xfrm flipV="1">
            <a:off x="4666225" y="2133211"/>
            <a:ext cx="426527" cy="431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4917CD2-99B3-4FF8-A307-844F7F3BB677}"/>
              </a:ext>
            </a:extLst>
          </p:cNvPr>
          <p:cNvCxnSpPr>
            <a:cxnSpLocks/>
            <a:stCxn id="19" idx="6"/>
            <a:endCxn id="14" idx="2"/>
          </p:cNvCxnSpPr>
          <p:nvPr/>
        </p:nvCxnSpPr>
        <p:spPr>
          <a:xfrm>
            <a:off x="4671921" y="1947447"/>
            <a:ext cx="422125" cy="832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66CD433A-3095-4E5A-9FD6-401D88831157}"/>
                  </a:ext>
                </a:extLst>
              </p:cNvPr>
              <p:cNvSpPr/>
              <p:nvPr/>
            </p:nvSpPr>
            <p:spPr>
              <a:xfrm>
                <a:off x="5096915" y="3878691"/>
                <a:ext cx="553082" cy="55308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63</m:t>
                          </m:r>
                        </m:sub>
                      </m:sSub>
                    </m:oMath>
                  </m:oMathPara>
                </a14:m>
                <a:endParaRPr lang="en-IN" b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66CD433A-3095-4E5A-9FD6-401D88831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915" y="3878691"/>
                <a:ext cx="553082" cy="553082"/>
              </a:xfrm>
              <a:prstGeom prst="flowChartConnector">
                <a:avLst/>
              </a:prstGeom>
              <a:blipFill>
                <a:blip r:embed="rId16"/>
                <a:stretch>
                  <a:fillRect l="-5376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689B1DF1-A82F-4FBD-ABEA-15480C493908}"/>
              </a:ext>
            </a:extLst>
          </p:cNvPr>
          <p:cNvSpPr/>
          <p:nvPr/>
        </p:nvSpPr>
        <p:spPr>
          <a:xfrm>
            <a:off x="5314630" y="3229481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60EE7343-F654-413E-B7F1-DB84D1EDD094}"/>
              </a:ext>
            </a:extLst>
          </p:cNvPr>
          <p:cNvSpPr/>
          <p:nvPr/>
        </p:nvSpPr>
        <p:spPr>
          <a:xfrm>
            <a:off x="5314630" y="3560089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1644194-1D1B-4238-88F0-DD21972D638F}"/>
              </a:ext>
            </a:extLst>
          </p:cNvPr>
          <p:cNvCxnSpPr>
            <a:cxnSpLocks/>
            <a:stCxn id="20" idx="6"/>
            <a:endCxn id="14" idx="2"/>
          </p:cNvCxnSpPr>
          <p:nvPr/>
        </p:nvCxnSpPr>
        <p:spPr>
          <a:xfrm>
            <a:off x="4666225" y="2564257"/>
            <a:ext cx="427821" cy="215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241EBD0-AA52-4719-AA75-7E97855B731F}"/>
              </a:ext>
            </a:extLst>
          </p:cNvPr>
          <p:cNvCxnSpPr>
            <a:stCxn id="21" idx="6"/>
            <a:endCxn id="57" idx="2"/>
          </p:cNvCxnSpPr>
          <p:nvPr/>
        </p:nvCxnSpPr>
        <p:spPr>
          <a:xfrm flipV="1">
            <a:off x="4666224" y="4155232"/>
            <a:ext cx="430691" cy="255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EEA4E06-2609-4660-AE08-0B18BADC5F0C}"/>
              </a:ext>
            </a:extLst>
          </p:cNvPr>
          <p:cNvCxnSpPr>
            <a:endCxn id="15" idx="2"/>
          </p:cNvCxnSpPr>
          <p:nvPr/>
        </p:nvCxnSpPr>
        <p:spPr>
          <a:xfrm>
            <a:off x="4664143" y="4410603"/>
            <a:ext cx="428609" cy="396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B02D474-35A7-4249-9006-C9C08CCA2498}"/>
              </a:ext>
            </a:extLst>
          </p:cNvPr>
          <p:cNvCxnSpPr>
            <a:stCxn id="22" idx="6"/>
            <a:endCxn id="57" idx="2"/>
          </p:cNvCxnSpPr>
          <p:nvPr/>
        </p:nvCxnSpPr>
        <p:spPr>
          <a:xfrm flipV="1">
            <a:off x="4663155" y="4155232"/>
            <a:ext cx="433760" cy="870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0225F06-7F5D-4341-89F7-3143C62C2DDF}"/>
              </a:ext>
            </a:extLst>
          </p:cNvPr>
          <p:cNvCxnSpPr>
            <a:stCxn id="22" idx="6"/>
            <a:endCxn id="15" idx="2"/>
          </p:cNvCxnSpPr>
          <p:nvPr/>
        </p:nvCxnSpPr>
        <p:spPr>
          <a:xfrm flipV="1">
            <a:off x="4663155" y="4806614"/>
            <a:ext cx="429597" cy="21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135EB4C-78E6-4E86-BE08-8F238B8FFB98}"/>
              </a:ext>
            </a:extLst>
          </p:cNvPr>
          <p:cNvCxnSpPr>
            <a:endCxn id="57" idx="2"/>
          </p:cNvCxnSpPr>
          <p:nvPr/>
        </p:nvCxnSpPr>
        <p:spPr>
          <a:xfrm>
            <a:off x="4671921" y="1944451"/>
            <a:ext cx="424994" cy="2210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58741B3-60BE-4C8C-984C-22EB8FA0CD0E}"/>
              </a:ext>
            </a:extLst>
          </p:cNvPr>
          <p:cNvCxnSpPr>
            <a:endCxn id="15" idx="2"/>
          </p:cNvCxnSpPr>
          <p:nvPr/>
        </p:nvCxnSpPr>
        <p:spPr>
          <a:xfrm>
            <a:off x="4690572" y="1943926"/>
            <a:ext cx="402180" cy="286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B73C5C8-2571-4B3C-BC74-F4CB3C434E30}"/>
              </a:ext>
            </a:extLst>
          </p:cNvPr>
          <p:cNvCxnSpPr>
            <a:cxnSpLocks/>
            <a:stCxn id="20" idx="6"/>
            <a:endCxn id="57" idx="2"/>
          </p:cNvCxnSpPr>
          <p:nvPr/>
        </p:nvCxnSpPr>
        <p:spPr>
          <a:xfrm>
            <a:off x="4666225" y="2564257"/>
            <a:ext cx="430690" cy="159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A593A5C-374F-4F35-874C-03A584229029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>
            <a:off x="4666225" y="2564257"/>
            <a:ext cx="426527" cy="224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0E9BDCA-FFA1-4882-8DB8-69C13012382D}"/>
              </a:ext>
            </a:extLst>
          </p:cNvPr>
          <p:cNvCxnSpPr>
            <a:stCxn id="21" idx="6"/>
            <a:endCxn id="13" idx="2"/>
          </p:cNvCxnSpPr>
          <p:nvPr/>
        </p:nvCxnSpPr>
        <p:spPr>
          <a:xfrm flipV="1">
            <a:off x="4666224" y="2133211"/>
            <a:ext cx="426528" cy="2277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7AA0CAF-0366-422A-8FDC-58D5F556209C}"/>
              </a:ext>
            </a:extLst>
          </p:cNvPr>
          <p:cNvCxnSpPr>
            <a:stCxn id="21" idx="6"/>
            <a:endCxn id="14" idx="2"/>
          </p:cNvCxnSpPr>
          <p:nvPr/>
        </p:nvCxnSpPr>
        <p:spPr>
          <a:xfrm flipV="1">
            <a:off x="4666224" y="2780020"/>
            <a:ext cx="427822" cy="1630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4C8913-06B2-49CB-8564-E2EB6BEA01D7}"/>
              </a:ext>
            </a:extLst>
          </p:cNvPr>
          <p:cNvCxnSpPr>
            <a:stCxn id="22" idx="6"/>
            <a:endCxn id="13" idx="2"/>
          </p:cNvCxnSpPr>
          <p:nvPr/>
        </p:nvCxnSpPr>
        <p:spPr>
          <a:xfrm flipV="1">
            <a:off x="4663155" y="2133211"/>
            <a:ext cx="429597" cy="2892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06B3656-93CD-42CD-88A0-DBA747384FE1}"/>
              </a:ext>
            </a:extLst>
          </p:cNvPr>
          <p:cNvCxnSpPr>
            <a:endCxn id="14" idx="2"/>
          </p:cNvCxnSpPr>
          <p:nvPr/>
        </p:nvCxnSpPr>
        <p:spPr>
          <a:xfrm flipV="1">
            <a:off x="4670584" y="2780020"/>
            <a:ext cx="423462" cy="2242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78C6BFC-6E16-41E5-AABA-C5CAA9FAD7E0}"/>
              </a:ext>
            </a:extLst>
          </p:cNvPr>
          <p:cNvSpPr/>
          <p:nvPr/>
        </p:nvSpPr>
        <p:spPr>
          <a:xfrm>
            <a:off x="2142721" y="1221376"/>
            <a:ext cx="3747672" cy="470154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A1E72B2C-E486-46FB-A064-4BB766D1D08F}"/>
              </a:ext>
            </a:extLst>
          </p:cNvPr>
          <p:cNvSpPr/>
          <p:nvPr/>
        </p:nvSpPr>
        <p:spPr>
          <a:xfrm rot="5400000">
            <a:off x="3811898" y="4228372"/>
            <a:ext cx="401318" cy="37476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4582ABF-7F03-4999-8C70-DF33E330D489}"/>
              </a:ext>
            </a:extLst>
          </p:cNvPr>
          <p:cNvSpPr txBox="1"/>
          <p:nvPr/>
        </p:nvSpPr>
        <p:spPr>
          <a:xfrm>
            <a:off x="2119701" y="6324056"/>
            <a:ext cx="374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Multilayer Neural Network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9EC51B1-4B64-4FE8-B333-52F1F694A670}"/>
              </a:ext>
            </a:extLst>
          </p:cNvPr>
          <p:cNvSpPr txBox="1"/>
          <p:nvPr/>
        </p:nvSpPr>
        <p:spPr>
          <a:xfrm>
            <a:off x="360838" y="396240"/>
            <a:ext cx="698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Non-Linear Mapping Of Shape to Stress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D46F36-CE80-4CC7-BF2F-BA1D9EC7CF84}"/>
              </a:ext>
            </a:extLst>
          </p:cNvPr>
          <p:cNvSpPr txBox="1"/>
          <p:nvPr/>
        </p:nvSpPr>
        <p:spPr>
          <a:xfrm>
            <a:off x="8284498" y="2954903"/>
            <a:ext cx="3529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Hidden layers: 2</a:t>
            </a:r>
          </a:p>
          <a:p>
            <a:r>
              <a:rPr lang="en-IN" dirty="0"/>
              <a:t>Neurons: 128 each</a:t>
            </a:r>
          </a:p>
          <a:p>
            <a:r>
              <a:rPr lang="en-IN" dirty="0"/>
              <a:t>Activation </a:t>
            </a:r>
            <a:r>
              <a:rPr lang="en-IN" dirty="0" err="1"/>
              <a:t>func</a:t>
            </a:r>
            <a:r>
              <a:rPr lang="en-IN" dirty="0"/>
              <a:t>.: </a:t>
            </a:r>
            <a:r>
              <a:rPr lang="en-IN" dirty="0" err="1"/>
              <a:t>ReLU</a:t>
            </a:r>
            <a:endParaRPr lang="en-IN" dirty="0"/>
          </a:p>
          <a:p>
            <a:r>
              <a:rPr lang="en-IN" dirty="0"/>
              <a:t>Output Layer has 64 neurons</a:t>
            </a:r>
          </a:p>
        </p:txBody>
      </p:sp>
    </p:spTree>
    <p:extLst>
      <p:ext uri="{BB962C8B-B14F-4D97-AF65-F5344CB8AC3E}">
        <p14:creationId xmlns:p14="http://schemas.microsoft.com/office/powerpoint/2010/main" val="228957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FB90C2-9A00-42E5-B4C0-7F8D388D62AE}"/>
              </a:ext>
            </a:extLst>
          </p:cNvPr>
          <p:cNvSpPr txBox="1"/>
          <p:nvPr/>
        </p:nvSpPr>
        <p:spPr>
          <a:xfrm>
            <a:off x="568960" y="253021"/>
            <a:ext cx="755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Stress Decoding: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5005CB-9781-4846-A5EA-9F6134B1B3E9}"/>
              </a:ext>
            </a:extLst>
          </p:cNvPr>
          <p:cNvSpPr/>
          <p:nvPr/>
        </p:nvSpPr>
        <p:spPr>
          <a:xfrm>
            <a:off x="357954" y="3297525"/>
            <a:ext cx="1168400" cy="101922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dirty="0"/>
              <a:t>Encoded stress</a:t>
            </a:r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259A1F2C-E79C-4536-AA40-EC3B45146E3B}"/>
              </a:ext>
            </a:extLst>
          </p:cNvPr>
          <p:cNvSpPr/>
          <p:nvPr/>
        </p:nvSpPr>
        <p:spPr>
          <a:xfrm>
            <a:off x="1539685" y="3587104"/>
            <a:ext cx="544166" cy="44006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F042DB6A-1869-4600-8EAB-E0DE1EF6BE26}"/>
                  </a:ext>
                </a:extLst>
              </p:cNvPr>
              <p:cNvSpPr/>
              <p:nvPr/>
            </p:nvSpPr>
            <p:spPr>
              <a:xfrm>
                <a:off x="2139037" y="2258015"/>
                <a:ext cx="553082" cy="55308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b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F042DB6A-1869-4600-8EAB-E0DE1EF6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037" y="2258015"/>
                <a:ext cx="553082" cy="553082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C5383CF1-1EF5-4904-914F-B4DE0673A777}"/>
                  </a:ext>
                </a:extLst>
              </p:cNvPr>
              <p:cNvSpPr/>
              <p:nvPr/>
            </p:nvSpPr>
            <p:spPr>
              <a:xfrm>
                <a:off x="2140331" y="2904824"/>
                <a:ext cx="553082" cy="55308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b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C5383CF1-1EF5-4904-914F-B4DE0673A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31" y="2904824"/>
                <a:ext cx="553082" cy="553082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D3F2DD90-81A4-4BE8-B36C-24C25877FF18}"/>
                  </a:ext>
                </a:extLst>
              </p:cNvPr>
              <p:cNvSpPr/>
              <p:nvPr/>
            </p:nvSpPr>
            <p:spPr>
              <a:xfrm>
                <a:off x="2139037" y="4931418"/>
                <a:ext cx="553082" cy="55308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</m:oMath>
                  </m:oMathPara>
                </a14:m>
                <a:endParaRPr lang="en-IN" b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D3F2DD90-81A4-4BE8-B36C-24C25877F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037" y="4931418"/>
                <a:ext cx="553082" cy="553082"/>
              </a:xfrm>
              <a:prstGeom prst="flowChartConnector">
                <a:avLst/>
              </a:prstGeom>
              <a:blipFill>
                <a:blip r:embed="rId4"/>
                <a:stretch>
                  <a:fillRect l="-5376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30AC5FC0-1FEC-4996-BCB6-647830176F66}"/>
                  </a:ext>
                </a:extLst>
              </p:cNvPr>
              <p:cNvSpPr/>
              <p:nvPr/>
            </p:nvSpPr>
            <p:spPr>
              <a:xfrm>
                <a:off x="2143200" y="4280036"/>
                <a:ext cx="553082" cy="55308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63</m:t>
                          </m:r>
                        </m:sub>
                      </m:sSub>
                    </m:oMath>
                  </m:oMathPara>
                </a14:m>
                <a:endParaRPr lang="en-IN" b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30AC5FC0-1FEC-4996-BCB6-647830176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200" y="4280036"/>
                <a:ext cx="553082" cy="553082"/>
              </a:xfrm>
              <a:prstGeom prst="flowChartConnector">
                <a:avLst/>
              </a:prstGeom>
              <a:blipFill>
                <a:blip r:embed="rId5"/>
                <a:stretch>
                  <a:fillRect l="-6522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5EDBC1F6-732B-4FB4-8A41-B62981922971}"/>
              </a:ext>
            </a:extLst>
          </p:cNvPr>
          <p:cNvSpPr/>
          <p:nvPr/>
        </p:nvSpPr>
        <p:spPr>
          <a:xfrm>
            <a:off x="2360915" y="3630826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FC013D7-4F04-40FA-9904-EC7E07B76403}"/>
              </a:ext>
            </a:extLst>
          </p:cNvPr>
          <p:cNvSpPr/>
          <p:nvPr/>
        </p:nvSpPr>
        <p:spPr>
          <a:xfrm>
            <a:off x="2360915" y="3961434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A808B2-9CA0-4528-ADFA-629D3EC8DDBB}"/>
              </a:ext>
            </a:extLst>
          </p:cNvPr>
          <p:cNvSpPr/>
          <p:nvPr/>
        </p:nvSpPr>
        <p:spPr>
          <a:xfrm>
            <a:off x="3184336" y="1570717"/>
            <a:ext cx="553082" cy="1240380"/>
          </a:xfrm>
          <a:prstGeom prst="rect">
            <a:avLst/>
          </a:prstGeom>
          <a:noFill/>
          <a:ln>
            <a:solidFill>
              <a:schemeClr val="tx1">
                <a:alpha val="94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4B160D-B0C8-4B3C-8F47-798A92EBC370}"/>
              </a:ext>
            </a:extLst>
          </p:cNvPr>
          <p:cNvSpPr/>
          <p:nvPr/>
        </p:nvSpPr>
        <p:spPr>
          <a:xfrm>
            <a:off x="3191468" y="2959365"/>
            <a:ext cx="553082" cy="1240380"/>
          </a:xfrm>
          <a:prstGeom prst="rect">
            <a:avLst/>
          </a:prstGeom>
          <a:noFill/>
          <a:ln>
            <a:solidFill>
              <a:schemeClr val="tx1">
                <a:alpha val="94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52B46E-943C-4BFF-B7BC-238593314076}"/>
              </a:ext>
            </a:extLst>
          </p:cNvPr>
          <p:cNvSpPr/>
          <p:nvPr/>
        </p:nvSpPr>
        <p:spPr>
          <a:xfrm>
            <a:off x="3184336" y="4860701"/>
            <a:ext cx="553082" cy="1240380"/>
          </a:xfrm>
          <a:prstGeom prst="rect">
            <a:avLst/>
          </a:prstGeom>
          <a:noFill/>
          <a:ln>
            <a:solidFill>
              <a:schemeClr val="tx1">
                <a:alpha val="94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E625CBC3-DB27-48F7-BC64-9D16BF5C03A5}"/>
                  </a:ext>
                </a:extLst>
              </p:cNvPr>
              <p:cNvSpPr/>
              <p:nvPr/>
            </p:nvSpPr>
            <p:spPr>
              <a:xfrm>
                <a:off x="3301680" y="1638751"/>
                <a:ext cx="318394" cy="318394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IN" b="0" dirty="0"/>
              </a:p>
            </p:txBody>
          </p:sp>
        </mc:Choice>
        <mc:Fallback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E625CBC3-DB27-48F7-BC64-9D16BF5C0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80" y="1638751"/>
                <a:ext cx="318394" cy="318394"/>
              </a:xfrm>
              <a:prstGeom prst="flowChartConnector">
                <a:avLst/>
              </a:prstGeom>
              <a:blipFill>
                <a:blip r:embed="rId6"/>
                <a:stretch>
                  <a:fillRect l="-13208" b="-94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91C29F54-88F7-4193-8CD7-3D7DE1E7BA95}"/>
                  </a:ext>
                </a:extLst>
              </p:cNvPr>
              <p:cNvSpPr/>
              <p:nvPr/>
            </p:nvSpPr>
            <p:spPr>
              <a:xfrm>
                <a:off x="3301680" y="2411252"/>
                <a:ext cx="318394" cy="318394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IN" b="0" dirty="0"/>
              </a:p>
            </p:txBody>
          </p:sp>
        </mc:Choice>
        <mc:Fallback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91C29F54-88F7-4193-8CD7-3D7DE1E7B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80" y="2411252"/>
                <a:ext cx="318394" cy="318394"/>
              </a:xfrm>
              <a:prstGeom prst="flowChartConnector">
                <a:avLst/>
              </a:prstGeom>
              <a:blipFill>
                <a:blip r:embed="rId7"/>
                <a:stretch>
                  <a:fillRect l="-26415" r="-7547" b="-37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58357B46-87E5-4148-B942-18A2C20BD4AE}"/>
                  </a:ext>
                </a:extLst>
              </p:cNvPr>
              <p:cNvSpPr/>
              <p:nvPr/>
            </p:nvSpPr>
            <p:spPr>
              <a:xfrm>
                <a:off x="3308812" y="3018345"/>
                <a:ext cx="318394" cy="318394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b="0" dirty="0"/>
              </a:p>
            </p:txBody>
          </p:sp>
        </mc:Choice>
        <mc:Fallback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58357B46-87E5-4148-B942-18A2C20BD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812" y="3018345"/>
                <a:ext cx="318394" cy="318394"/>
              </a:xfrm>
              <a:prstGeom prst="flowChartConnector">
                <a:avLst/>
              </a:prstGeom>
              <a:blipFill>
                <a:blip r:embed="rId8"/>
                <a:stretch>
                  <a:fillRect l="-13208" b="-94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8F9D4191-EFAB-46A2-81D8-22D02BA792BC}"/>
                  </a:ext>
                </a:extLst>
              </p:cNvPr>
              <p:cNvSpPr/>
              <p:nvPr/>
            </p:nvSpPr>
            <p:spPr>
              <a:xfrm>
                <a:off x="3301680" y="3809816"/>
                <a:ext cx="318394" cy="318394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b>
                        <m:sup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b="0" dirty="0"/>
              </a:p>
            </p:txBody>
          </p:sp>
        </mc:Choice>
        <mc:Fallback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8F9D4191-EFAB-46A2-81D8-22D02BA79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80" y="3809816"/>
                <a:ext cx="318394" cy="318394"/>
              </a:xfrm>
              <a:prstGeom prst="flowChartConnector">
                <a:avLst/>
              </a:prstGeom>
              <a:blipFill>
                <a:blip r:embed="rId9"/>
                <a:stretch>
                  <a:fillRect l="-169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C8FFA66C-014E-4DD9-9EA1-94545F23C058}"/>
                  </a:ext>
                </a:extLst>
              </p:cNvPr>
              <p:cNvSpPr/>
              <p:nvPr/>
            </p:nvSpPr>
            <p:spPr>
              <a:xfrm>
                <a:off x="3301680" y="4931418"/>
                <a:ext cx="318394" cy="318394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</m:sSubSup>
                    </m:oMath>
                  </m:oMathPara>
                </a14:m>
                <a:endParaRPr lang="en-IN" b="0" dirty="0"/>
              </a:p>
            </p:txBody>
          </p:sp>
        </mc:Choice>
        <mc:Fallback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C8FFA66C-014E-4DD9-9EA1-94545F23C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80" y="4931418"/>
                <a:ext cx="318394" cy="318394"/>
              </a:xfrm>
              <a:prstGeom prst="flowChartConnector">
                <a:avLst/>
              </a:prstGeom>
              <a:blipFill>
                <a:blip r:embed="rId10"/>
                <a:stretch>
                  <a:fillRect l="-18868" b="-18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BF1CBB65-87FB-4700-8BC1-71F9F2F0D718}"/>
                  </a:ext>
                </a:extLst>
              </p:cNvPr>
              <p:cNvSpPr/>
              <p:nvPr/>
            </p:nvSpPr>
            <p:spPr>
              <a:xfrm>
                <a:off x="3288620" y="5716820"/>
                <a:ext cx="318394" cy="318394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b>
                        <m:sup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</m:sSubSup>
                    </m:oMath>
                  </m:oMathPara>
                </a14:m>
                <a:endParaRPr lang="en-IN" b="0" dirty="0"/>
              </a:p>
            </p:txBody>
          </p:sp>
        </mc:Choice>
        <mc:Fallback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BF1CBB65-87FB-4700-8BC1-71F9F2F0D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620" y="5716820"/>
                <a:ext cx="318394" cy="318394"/>
              </a:xfrm>
              <a:prstGeom prst="flowChartConnector">
                <a:avLst/>
              </a:prstGeom>
              <a:blipFill>
                <a:blip r:embed="rId11"/>
                <a:stretch>
                  <a:fillRect l="-14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BAB9C3B9-8D17-48AE-8050-1BB42F8E8D0C}"/>
              </a:ext>
            </a:extLst>
          </p:cNvPr>
          <p:cNvSpPr/>
          <p:nvPr/>
        </p:nvSpPr>
        <p:spPr>
          <a:xfrm>
            <a:off x="3391620" y="4281933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C5C19B77-AFC8-426F-BFDD-7271EDB5D6E1}"/>
              </a:ext>
            </a:extLst>
          </p:cNvPr>
          <p:cNvSpPr/>
          <p:nvPr/>
        </p:nvSpPr>
        <p:spPr>
          <a:xfrm>
            <a:off x="3391620" y="4612541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BF2D15FC-2F8D-410A-AB4F-145F42F8107D}"/>
              </a:ext>
            </a:extLst>
          </p:cNvPr>
          <p:cNvSpPr/>
          <p:nvPr/>
        </p:nvSpPr>
        <p:spPr>
          <a:xfrm>
            <a:off x="3391620" y="2023457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F6A419CA-7283-4B14-A579-B53A2FE1F1EA}"/>
              </a:ext>
            </a:extLst>
          </p:cNvPr>
          <p:cNvSpPr/>
          <p:nvPr/>
        </p:nvSpPr>
        <p:spPr>
          <a:xfrm>
            <a:off x="3391620" y="2246081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BBD8E657-573A-4E6E-A5E8-DACD38CE5850}"/>
              </a:ext>
            </a:extLst>
          </p:cNvPr>
          <p:cNvSpPr/>
          <p:nvPr/>
        </p:nvSpPr>
        <p:spPr>
          <a:xfrm>
            <a:off x="3391620" y="3397020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C8D87F1F-4675-4006-B64A-7E088C14C64F}"/>
              </a:ext>
            </a:extLst>
          </p:cNvPr>
          <p:cNvSpPr/>
          <p:nvPr/>
        </p:nvSpPr>
        <p:spPr>
          <a:xfrm>
            <a:off x="3391620" y="3619644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E510CE6A-67F3-4A10-ADA4-A0C4E9C26C1D}"/>
              </a:ext>
            </a:extLst>
          </p:cNvPr>
          <p:cNvSpPr/>
          <p:nvPr/>
        </p:nvSpPr>
        <p:spPr>
          <a:xfrm>
            <a:off x="3391620" y="5314472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7F11CDB0-136F-48A7-8CE8-AA21DE403827}"/>
              </a:ext>
            </a:extLst>
          </p:cNvPr>
          <p:cNvSpPr/>
          <p:nvPr/>
        </p:nvSpPr>
        <p:spPr>
          <a:xfrm>
            <a:off x="3391620" y="5537096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90D902-911F-417B-8650-0F6A71304B21}"/>
              </a:ext>
            </a:extLst>
          </p:cNvPr>
          <p:cNvSpPr/>
          <p:nvPr/>
        </p:nvSpPr>
        <p:spPr>
          <a:xfrm>
            <a:off x="4516148" y="1570717"/>
            <a:ext cx="553082" cy="1240380"/>
          </a:xfrm>
          <a:prstGeom prst="rect">
            <a:avLst/>
          </a:prstGeom>
          <a:noFill/>
          <a:ln>
            <a:solidFill>
              <a:schemeClr val="tx1">
                <a:alpha val="94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12F627-90D8-475F-AEB0-B68E85045FF0}"/>
              </a:ext>
            </a:extLst>
          </p:cNvPr>
          <p:cNvSpPr/>
          <p:nvPr/>
        </p:nvSpPr>
        <p:spPr>
          <a:xfrm>
            <a:off x="4523280" y="2959365"/>
            <a:ext cx="553082" cy="1240380"/>
          </a:xfrm>
          <a:prstGeom prst="rect">
            <a:avLst/>
          </a:prstGeom>
          <a:noFill/>
          <a:ln>
            <a:solidFill>
              <a:schemeClr val="tx1">
                <a:alpha val="94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5010FF-2E78-4E18-BD59-BCC2B1BE08DD}"/>
              </a:ext>
            </a:extLst>
          </p:cNvPr>
          <p:cNvSpPr/>
          <p:nvPr/>
        </p:nvSpPr>
        <p:spPr>
          <a:xfrm>
            <a:off x="4516148" y="4860701"/>
            <a:ext cx="553082" cy="1240380"/>
          </a:xfrm>
          <a:prstGeom prst="rect">
            <a:avLst/>
          </a:prstGeom>
          <a:noFill/>
          <a:ln>
            <a:solidFill>
              <a:schemeClr val="tx1">
                <a:alpha val="94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AB09E134-686E-439C-B26C-4AFBF6958F92}"/>
                  </a:ext>
                </a:extLst>
              </p:cNvPr>
              <p:cNvSpPr/>
              <p:nvPr/>
            </p:nvSpPr>
            <p:spPr>
              <a:xfrm>
                <a:off x="4633492" y="1638751"/>
                <a:ext cx="318394" cy="318394"/>
              </a:xfrm>
              <a:prstGeom prst="flowChartConnecto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AB09E134-686E-439C-B26C-4AFBF6958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492" y="1638751"/>
                <a:ext cx="318394" cy="318394"/>
              </a:xfrm>
              <a:prstGeom prst="flowChartConnector">
                <a:avLst/>
              </a:prstGeom>
              <a:blipFill>
                <a:blip r:embed="rId12"/>
                <a:stretch>
                  <a:fillRect l="-20755" b="-94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59279F35-170E-46AC-AECC-0DF708845910}"/>
                  </a:ext>
                </a:extLst>
              </p:cNvPr>
              <p:cNvSpPr/>
              <p:nvPr/>
            </p:nvSpPr>
            <p:spPr>
              <a:xfrm>
                <a:off x="4633492" y="2411252"/>
                <a:ext cx="318394" cy="318394"/>
              </a:xfrm>
              <a:prstGeom prst="flowChartConnecto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59279F35-170E-46AC-AECC-0DF708845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492" y="2411252"/>
                <a:ext cx="318394" cy="318394"/>
              </a:xfrm>
              <a:prstGeom prst="flowChartConnector">
                <a:avLst/>
              </a:prstGeom>
              <a:blipFill>
                <a:blip r:embed="rId13"/>
                <a:stretch>
                  <a:fillRect l="-35849" r="-113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F7698AC8-1DC0-4104-B730-3F530EDDFED9}"/>
                  </a:ext>
                </a:extLst>
              </p:cNvPr>
              <p:cNvSpPr/>
              <p:nvPr/>
            </p:nvSpPr>
            <p:spPr>
              <a:xfrm>
                <a:off x="4640624" y="3018345"/>
                <a:ext cx="318394" cy="318394"/>
              </a:xfrm>
              <a:prstGeom prst="flowChartConnecto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F7698AC8-1DC0-4104-B730-3F530EDDF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624" y="3018345"/>
                <a:ext cx="318394" cy="318394"/>
              </a:xfrm>
              <a:prstGeom prst="flowChartConnector">
                <a:avLst/>
              </a:prstGeom>
              <a:blipFill>
                <a:blip r:embed="rId14"/>
                <a:stretch>
                  <a:fillRect l="-20755" b="-94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ECBCB5DB-31AE-430E-891D-AF3B94A27474}"/>
                  </a:ext>
                </a:extLst>
              </p:cNvPr>
              <p:cNvSpPr/>
              <p:nvPr/>
            </p:nvSpPr>
            <p:spPr>
              <a:xfrm>
                <a:off x="4633492" y="3809816"/>
                <a:ext cx="318394" cy="318394"/>
              </a:xfrm>
              <a:prstGeom prst="flowChartConnecto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ECBCB5DB-31AE-430E-891D-AF3B94A27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492" y="3809816"/>
                <a:ext cx="318394" cy="318394"/>
              </a:xfrm>
              <a:prstGeom prst="flowChartConnector">
                <a:avLst/>
              </a:prstGeom>
              <a:blipFill>
                <a:blip r:embed="rId15"/>
                <a:stretch>
                  <a:fillRect l="-35849" r="-11321" b="-18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7ABE1997-DF86-4FB5-8EAE-070CAD430401}"/>
                  </a:ext>
                </a:extLst>
              </p:cNvPr>
              <p:cNvSpPr/>
              <p:nvPr/>
            </p:nvSpPr>
            <p:spPr>
              <a:xfrm>
                <a:off x="4633492" y="4931418"/>
                <a:ext cx="318394" cy="318394"/>
              </a:xfrm>
              <a:prstGeom prst="flowChartConnecto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7ABE1997-DF86-4FB5-8EAE-070CAD430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492" y="4931418"/>
                <a:ext cx="318394" cy="318394"/>
              </a:xfrm>
              <a:prstGeom prst="flowChartConnector">
                <a:avLst/>
              </a:prstGeom>
              <a:blipFill>
                <a:blip r:embed="rId16"/>
                <a:stretch>
                  <a:fillRect l="-35849" r="-9434" b="-94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287D2284-28D9-47E4-8E2B-762ED91741B3}"/>
                  </a:ext>
                </a:extLst>
              </p:cNvPr>
              <p:cNvSpPr/>
              <p:nvPr/>
            </p:nvSpPr>
            <p:spPr>
              <a:xfrm>
                <a:off x="4620432" y="5716820"/>
                <a:ext cx="318394" cy="318394"/>
              </a:xfrm>
              <a:prstGeom prst="flowChartConnecto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</m:sSubSup>
                    </m:oMath>
                  </m:oMathPara>
                </a14:m>
                <a:endParaRPr lang="en-IN" sz="1600" dirty="0"/>
              </a:p>
            </p:txBody>
          </p:sp>
        </mc:Choice>
        <mc:Fallback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287D2284-28D9-47E4-8E2B-762ED9174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432" y="5716820"/>
                <a:ext cx="318394" cy="318394"/>
              </a:xfrm>
              <a:prstGeom prst="flowChartConnector">
                <a:avLst/>
              </a:prstGeom>
              <a:blipFill>
                <a:blip r:embed="rId17"/>
                <a:stretch>
                  <a:fillRect l="-35849" r="-9434" b="-18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7D257713-32E6-4AC9-99BA-DAF6AB729942}"/>
              </a:ext>
            </a:extLst>
          </p:cNvPr>
          <p:cNvSpPr/>
          <p:nvPr/>
        </p:nvSpPr>
        <p:spPr>
          <a:xfrm>
            <a:off x="4723432" y="4281933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0B279A4D-7375-40E4-9321-673B6C5DB319}"/>
              </a:ext>
            </a:extLst>
          </p:cNvPr>
          <p:cNvSpPr/>
          <p:nvPr/>
        </p:nvSpPr>
        <p:spPr>
          <a:xfrm>
            <a:off x="4723432" y="4612541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8BB9D5F0-2555-4661-8EE5-7799337DF420}"/>
              </a:ext>
            </a:extLst>
          </p:cNvPr>
          <p:cNvSpPr/>
          <p:nvPr/>
        </p:nvSpPr>
        <p:spPr>
          <a:xfrm>
            <a:off x="4723432" y="2023457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A12BF7F6-9AB7-4DFA-BF3D-2AC4BD7D714C}"/>
              </a:ext>
            </a:extLst>
          </p:cNvPr>
          <p:cNvSpPr/>
          <p:nvPr/>
        </p:nvSpPr>
        <p:spPr>
          <a:xfrm>
            <a:off x="4723432" y="2246081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7FE6EB28-4E2F-4424-A52F-52AD873ACAB9}"/>
              </a:ext>
            </a:extLst>
          </p:cNvPr>
          <p:cNvSpPr/>
          <p:nvPr/>
        </p:nvSpPr>
        <p:spPr>
          <a:xfrm>
            <a:off x="4723432" y="3397020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275CF853-6685-499D-86AB-D1A5E064A54B}"/>
              </a:ext>
            </a:extLst>
          </p:cNvPr>
          <p:cNvSpPr/>
          <p:nvPr/>
        </p:nvSpPr>
        <p:spPr>
          <a:xfrm>
            <a:off x="4723432" y="3619644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53AE3E8D-0A96-498E-B766-58AD803D86E1}"/>
              </a:ext>
            </a:extLst>
          </p:cNvPr>
          <p:cNvSpPr/>
          <p:nvPr/>
        </p:nvSpPr>
        <p:spPr>
          <a:xfrm>
            <a:off x="4723432" y="5314472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7EA6935B-BA2D-4A95-8922-0E8B6D4CDEF7}"/>
              </a:ext>
            </a:extLst>
          </p:cNvPr>
          <p:cNvSpPr/>
          <p:nvPr/>
        </p:nvSpPr>
        <p:spPr>
          <a:xfrm>
            <a:off x="4723432" y="5537096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013DB13C-CD65-42E1-8AF3-52D0960E73F8}"/>
              </a:ext>
            </a:extLst>
          </p:cNvPr>
          <p:cNvSpPr/>
          <p:nvPr/>
        </p:nvSpPr>
        <p:spPr>
          <a:xfrm>
            <a:off x="5299207" y="1570717"/>
            <a:ext cx="340774" cy="1240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530515EE-CD5B-4C12-8B5B-7CD6ED181426}"/>
              </a:ext>
            </a:extLst>
          </p:cNvPr>
          <p:cNvSpPr/>
          <p:nvPr/>
        </p:nvSpPr>
        <p:spPr>
          <a:xfrm>
            <a:off x="5299207" y="2950199"/>
            <a:ext cx="340774" cy="1240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FCD79308-7A2A-423E-BE1B-325B8DCE2F34}"/>
              </a:ext>
            </a:extLst>
          </p:cNvPr>
          <p:cNvSpPr/>
          <p:nvPr/>
        </p:nvSpPr>
        <p:spPr>
          <a:xfrm>
            <a:off x="5299207" y="4860701"/>
            <a:ext cx="340774" cy="1240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33AC9C-CB6B-4399-A5C0-2BC1522FC089}"/>
              </a:ext>
            </a:extLst>
          </p:cNvPr>
          <p:cNvCxnSpPr>
            <a:stCxn id="5" idx="6"/>
            <a:endCxn id="11" idx="1"/>
          </p:cNvCxnSpPr>
          <p:nvPr/>
        </p:nvCxnSpPr>
        <p:spPr>
          <a:xfrm flipV="1">
            <a:off x="2692119" y="2190907"/>
            <a:ext cx="492217" cy="34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DAC87F-9FDA-4DB8-84C3-82E3CD610568}"/>
              </a:ext>
            </a:extLst>
          </p:cNvPr>
          <p:cNvCxnSpPr>
            <a:stCxn id="5" idx="6"/>
            <a:endCxn id="12" idx="1"/>
          </p:cNvCxnSpPr>
          <p:nvPr/>
        </p:nvCxnSpPr>
        <p:spPr>
          <a:xfrm>
            <a:off x="2692119" y="2534556"/>
            <a:ext cx="499349" cy="1044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73AAE20-B312-4879-A9ED-7A3F43696E0C}"/>
              </a:ext>
            </a:extLst>
          </p:cNvPr>
          <p:cNvCxnSpPr>
            <a:stCxn id="5" idx="6"/>
            <a:endCxn id="13" idx="1"/>
          </p:cNvCxnSpPr>
          <p:nvPr/>
        </p:nvCxnSpPr>
        <p:spPr>
          <a:xfrm>
            <a:off x="2692119" y="2534556"/>
            <a:ext cx="492217" cy="294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6751995-3576-41D2-AD2C-93081B6D7E10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2693413" y="2190907"/>
            <a:ext cx="490923" cy="99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122B3A3-C1A3-4DD4-9ECF-EA6D067E7337}"/>
              </a:ext>
            </a:extLst>
          </p:cNvPr>
          <p:cNvCxnSpPr>
            <a:cxnSpLocks/>
            <a:stCxn id="6" idx="6"/>
            <a:endCxn id="12" idx="1"/>
          </p:cNvCxnSpPr>
          <p:nvPr/>
        </p:nvCxnSpPr>
        <p:spPr>
          <a:xfrm>
            <a:off x="2693413" y="3181365"/>
            <a:ext cx="498055" cy="398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973D683-3146-40A7-B444-B25EE503D2B5}"/>
              </a:ext>
            </a:extLst>
          </p:cNvPr>
          <p:cNvCxnSpPr>
            <a:cxnSpLocks/>
            <a:stCxn id="6" idx="6"/>
            <a:endCxn id="13" idx="1"/>
          </p:cNvCxnSpPr>
          <p:nvPr/>
        </p:nvCxnSpPr>
        <p:spPr>
          <a:xfrm>
            <a:off x="2693413" y="3181365"/>
            <a:ext cx="490923" cy="2299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C23A996-FD2F-4F98-891A-4F84BA329489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 flipV="1">
            <a:off x="2696282" y="2190907"/>
            <a:ext cx="488054" cy="2365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FE3A45B-C2AB-43AD-81F7-B781ADE53A7A}"/>
              </a:ext>
            </a:extLst>
          </p:cNvPr>
          <p:cNvCxnSpPr>
            <a:stCxn id="8" idx="6"/>
            <a:endCxn id="12" idx="1"/>
          </p:cNvCxnSpPr>
          <p:nvPr/>
        </p:nvCxnSpPr>
        <p:spPr>
          <a:xfrm flipV="1">
            <a:off x="2696282" y="3579555"/>
            <a:ext cx="495186" cy="977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95B474-CC05-44C5-99A5-6950250AE67D}"/>
              </a:ext>
            </a:extLst>
          </p:cNvPr>
          <p:cNvCxnSpPr>
            <a:stCxn id="8" idx="6"/>
            <a:endCxn id="13" idx="1"/>
          </p:cNvCxnSpPr>
          <p:nvPr/>
        </p:nvCxnSpPr>
        <p:spPr>
          <a:xfrm>
            <a:off x="2696282" y="4556577"/>
            <a:ext cx="488054" cy="92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2436E70-6B11-4644-BCC7-CE0578685ED0}"/>
              </a:ext>
            </a:extLst>
          </p:cNvPr>
          <p:cNvCxnSpPr>
            <a:stCxn id="7" idx="6"/>
            <a:endCxn id="11" idx="1"/>
          </p:cNvCxnSpPr>
          <p:nvPr/>
        </p:nvCxnSpPr>
        <p:spPr>
          <a:xfrm flipV="1">
            <a:off x="2692119" y="2190907"/>
            <a:ext cx="492217" cy="3017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47FA49-004E-4B7C-8503-B00650B7BAFE}"/>
              </a:ext>
            </a:extLst>
          </p:cNvPr>
          <p:cNvCxnSpPr>
            <a:endCxn id="12" idx="1"/>
          </p:cNvCxnSpPr>
          <p:nvPr/>
        </p:nvCxnSpPr>
        <p:spPr>
          <a:xfrm flipV="1">
            <a:off x="2709027" y="3579555"/>
            <a:ext cx="482441" cy="1628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61D8C4-0AE2-4B1C-BD82-38E12C259264}"/>
              </a:ext>
            </a:extLst>
          </p:cNvPr>
          <p:cNvCxnSpPr>
            <a:endCxn id="13" idx="1"/>
          </p:cNvCxnSpPr>
          <p:nvPr/>
        </p:nvCxnSpPr>
        <p:spPr>
          <a:xfrm>
            <a:off x="2699088" y="5176767"/>
            <a:ext cx="485248" cy="304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32A27D9-0A00-465C-BABE-C3050EC05D0B}"/>
              </a:ext>
            </a:extLst>
          </p:cNvPr>
          <p:cNvCxnSpPr>
            <a:cxnSpLocks/>
            <a:stCxn id="15" idx="6"/>
            <a:endCxn id="32" idx="2"/>
          </p:cNvCxnSpPr>
          <p:nvPr/>
        </p:nvCxnSpPr>
        <p:spPr>
          <a:xfrm>
            <a:off x="3620074" y="2570449"/>
            <a:ext cx="1013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F9073C1-1340-461E-B852-316DB395B33E}"/>
              </a:ext>
            </a:extLst>
          </p:cNvPr>
          <p:cNvCxnSpPr>
            <a:stCxn id="14" idx="6"/>
            <a:endCxn id="31" idx="2"/>
          </p:cNvCxnSpPr>
          <p:nvPr/>
        </p:nvCxnSpPr>
        <p:spPr>
          <a:xfrm>
            <a:off x="3620074" y="1797948"/>
            <a:ext cx="1013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1175F63-1636-4DF9-977B-C1FD201B7247}"/>
              </a:ext>
            </a:extLst>
          </p:cNvPr>
          <p:cNvCxnSpPr>
            <a:endCxn id="32" idx="2"/>
          </p:cNvCxnSpPr>
          <p:nvPr/>
        </p:nvCxnSpPr>
        <p:spPr>
          <a:xfrm>
            <a:off x="3627206" y="1797948"/>
            <a:ext cx="1006286" cy="77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B536E4C-E193-42AC-B677-AA0DEE9AB941}"/>
              </a:ext>
            </a:extLst>
          </p:cNvPr>
          <p:cNvCxnSpPr>
            <a:cxnSpLocks/>
            <a:stCxn id="15" idx="6"/>
            <a:endCxn id="31" idx="2"/>
          </p:cNvCxnSpPr>
          <p:nvPr/>
        </p:nvCxnSpPr>
        <p:spPr>
          <a:xfrm flipV="1">
            <a:off x="3620074" y="1797948"/>
            <a:ext cx="1013418" cy="77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9040AA5-1B92-4627-ABF9-9F3F6A38B28C}"/>
              </a:ext>
            </a:extLst>
          </p:cNvPr>
          <p:cNvCxnSpPr>
            <a:stCxn id="16" idx="6"/>
            <a:endCxn id="33" idx="2"/>
          </p:cNvCxnSpPr>
          <p:nvPr/>
        </p:nvCxnSpPr>
        <p:spPr>
          <a:xfrm>
            <a:off x="3627206" y="3177542"/>
            <a:ext cx="1013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8B09D3-826B-41DD-969F-3D477BA68EC9}"/>
              </a:ext>
            </a:extLst>
          </p:cNvPr>
          <p:cNvCxnSpPr>
            <a:stCxn id="17" idx="6"/>
            <a:endCxn id="34" idx="2"/>
          </p:cNvCxnSpPr>
          <p:nvPr/>
        </p:nvCxnSpPr>
        <p:spPr>
          <a:xfrm>
            <a:off x="3620074" y="3969013"/>
            <a:ext cx="1013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FF16248-C1FD-462B-9596-21C1061A74E7}"/>
              </a:ext>
            </a:extLst>
          </p:cNvPr>
          <p:cNvCxnSpPr>
            <a:endCxn id="34" idx="2"/>
          </p:cNvCxnSpPr>
          <p:nvPr/>
        </p:nvCxnSpPr>
        <p:spPr>
          <a:xfrm>
            <a:off x="3627206" y="3177542"/>
            <a:ext cx="1006286" cy="79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96DEBC-29EC-485E-B707-71AE9FA7892A}"/>
              </a:ext>
            </a:extLst>
          </p:cNvPr>
          <p:cNvCxnSpPr>
            <a:cxnSpLocks/>
            <a:stCxn id="17" idx="6"/>
            <a:endCxn id="33" idx="2"/>
          </p:cNvCxnSpPr>
          <p:nvPr/>
        </p:nvCxnSpPr>
        <p:spPr>
          <a:xfrm flipV="1">
            <a:off x="3620074" y="3177542"/>
            <a:ext cx="1020550" cy="79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1DCB28F-C25C-4D32-9D2C-88B1060C98C7}"/>
              </a:ext>
            </a:extLst>
          </p:cNvPr>
          <p:cNvCxnSpPr>
            <a:stCxn id="18" idx="6"/>
            <a:endCxn id="35" idx="2"/>
          </p:cNvCxnSpPr>
          <p:nvPr/>
        </p:nvCxnSpPr>
        <p:spPr>
          <a:xfrm>
            <a:off x="3620074" y="5090615"/>
            <a:ext cx="1013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EA38F1-1882-464C-8CAD-07024B6266DE}"/>
              </a:ext>
            </a:extLst>
          </p:cNvPr>
          <p:cNvCxnSpPr>
            <a:stCxn id="19" idx="6"/>
            <a:endCxn id="36" idx="2"/>
          </p:cNvCxnSpPr>
          <p:nvPr/>
        </p:nvCxnSpPr>
        <p:spPr>
          <a:xfrm>
            <a:off x="3607014" y="5876017"/>
            <a:ext cx="1013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1E07476-AB92-4A7B-81E7-802EBEB065ED}"/>
              </a:ext>
            </a:extLst>
          </p:cNvPr>
          <p:cNvCxnSpPr>
            <a:stCxn id="19" idx="6"/>
            <a:endCxn id="35" idx="2"/>
          </p:cNvCxnSpPr>
          <p:nvPr/>
        </p:nvCxnSpPr>
        <p:spPr>
          <a:xfrm flipV="1">
            <a:off x="3607014" y="5090615"/>
            <a:ext cx="1026478" cy="785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FBF66CA-367F-40FF-9DE0-B61B9FE03EB4}"/>
              </a:ext>
            </a:extLst>
          </p:cNvPr>
          <p:cNvCxnSpPr>
            <a:stCxn id="18" idx="6"/>
            <a:endCxn id="36" idx="2"/>
          </p:cNvCxnSpPr>
          <p:nvPr/>
        </p:nvCxnSpPr>
        <p:spPr>
          <a:xfrm>
            <a:off x="3620074" y="5090615"/>
            <a:ext cx="1000358" cy="785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0DB3E43-C19D-4CC5-ABB4-7164237EB078}"/>
                  </a:ext>
                </a:extLst>
              </p:cNvPr>
              <p:cNvSpPr txBox="1"/>
              <p:nvPr/>
            </p:nvSpPr>
            <p:spPr>
              <a:xfrm>
                <a:off x="5723503" y="2006241"/>
                <a:ext cx="292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IN" b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0DB3E43-C19D-4CC5-ABB4-7164237EB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503" y="2006241"/>
                <a:ext cx="292910" cy="369332"/>
              </a:xfrm>
              <a:prstGeom prst="rect">
                <a:avLst/>
              </a:prstGeom>
              <a:blipFill>
                <a:blip r:embed="rId18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9E22542-DA77-4521-9F7B-38710F924042}"/>
                  </a:ext>
                </a:extLst>
              </p:cNvPr>
              <p:cNvSpPr txBox="1"/>
              <p:nvPr/>
            </p:nvSpPr>
            <p:spPr>
              <a:xfrm>
                <a:off x="5723503" y="3407251"/>
                <a:ext cx="292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b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9E22542-DA77-4521-9F7B-38710F924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503" y="3407251"/>
                <a:ext cx="292910" cy="369332"/>
              </a:xfrm>
              <a:prstGeom prst="rect">
                <a:avLst/>
              </a:prstGeom>
              <a:blipFill>
                <a:blip r:embed="rId19"/>
                <a:stretch>
                  <a:fillRect r="-291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1AA8A0-51F7-484A-AC80-090730EC6EED}"/>
                  </a:ext>
                </a:extLst>
              </p:cNvPr>
              <p:cNvSpPr txBox="1"/>
              <p:nvPr/>
            </p:nvSpPr>
            <p:spPr>
              <a:xfrm>
                <a:off x="5723503" y="5330719"/>
                <a:ext cx="292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</m:sSup>
                    </m:oMath>
                  </m:oMathPara>
                </a14:m>
                <a:endParaRPr lang="en-IN" b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1AA8A0-51F7-484A-AC80-090730EC6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503" y="5330719"/>
                <a:ext cx="292910" cy="369332"/>
              </a:xfrm>
              <a:prstGeom prst="rect">
                <a:avLst/>
              </a:prstGeom>
              <a:blipFill>
                <a:blip r:embed="rId20"/>
                <a:stretch>
                  <a:fillRect r="-645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5" name="Table 3">
            <a:extLst>
              <a:ext uri="{FF2B5EF4-FFF2-40B4-BE49-F238E27FC236}">
                <a16:creationId xmlns:a16="http://schemas.microsoft.com/office/drawing/2014/main" id="{107E2342-1E12-427B-B549-08A0B5DF5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80825"/>
              </p:ext>
            </p:extLst>
          </p:nvPr>
        </p:nvGraphicFramePr>
        <p:xfrm>
          <a:off x="6215983" y="1282745"/>
          <a:ext cx="2189025" cy="317259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37805">
                  <a:extLst>
                    <a:ext uri="{9D8B030D-6E8A-4147-A177-3AD203B41FA5}">
                      <a16:colId xmlns:a16="http://schemas.microsoft.com/office/drawing/2014/main" val="651224007"/>
                    </a:ext>
                  </a:extLst>
                </a:gridCol>
                <a:gridCol w="437805">
                  <a:extLst>
                    <a:ext uri="{9D8B030D-6E8A-4147-A177-3AD203B41FA5}">
                      <a16:colId xmlns:a16="http://schemas.microsoft.com/office/drawing/2014/main" val="1797046158"/>
                    </a:ext>
                  </a:extLst>
                </a:gridCol>
                <a:gridCol w="437805">
                  <a:extLst>
                    <a:ext uri="{9D8B030D-6E8A-4147-A177-3AD203B41FA5}">
                      <a16:colId xmlns:a16="http://schemas.microsoft.com/office/drawing/2014/main" val="3464104917"/>
                    </a:ext>
                  </a:extLst>
                </a:gridCol>
                <a:gridCol w="437805">
                  <a:extLst>
                    <a:ext uri="{9D8B030D-6E8A-4147-A177-3AD203B41FA5}">
                      <a16:colId xmlns:a16="http://schemas.microsoft.com/office/drawing/2014/main" val="4202626033"/>
                    </a:ext>
                  </a:extLst>
                </a:gridCol>
                <a:gridCol w="437805">
                  <a:extLst>
                    <a:ext uri="{9D8B030D-6E8A-4147-A177-3AD203B41FA5}">
                      <a16:colId xmlns:a16="http://schemas.microsoft.com/office/drawing/2014/main" val="10561022"/>
                    </a:ext>
                  </a:extLst>
                </a:gridCol>
              </a:tblGrid>
              <a:tr h="63451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866278"/>
                  </a:ext>
                </a:extLst>
              </a:tr>
              <a:tr h="63451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063124"/>
                  </a:ext>
                </a:extLst>
              </a:tr>
              <a:tr h="63451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81081"/>
                  </a:ext>
                </a:extLst>
              </a:tr>
              <a:tr h="634519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65416"/>
                  </a:ext>
                </a:extLst>
              </a:tr>
              <a:tr h="634519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995240"/>
                  </a:ext>
                </a:extLst>
              </a:tr>
            </a:tbl>
          </a:graphicData>
        </a:graphic>
      </p:graphicFrame>
      <p:sp>
        <p:nvSpPr>
          <p:cNvPr id="76" name="Arrow: Right 75">
            <a:extLst>
              <a:ext uri="{FF2B5EF4-FFF2-40B4-BE49-F238E27FC236}">
                <a16:creationId xmlns:a16="http://schemas.microsoft.com/office/drawing/2014/main" id="{595E2CB1-1532-4229-9A47-E70DFA9F4F09}"/>
              </a:ext>
            </a:extLst>
          </p:cNvPr>
          <p:cNvSpPr/>
          <p:nvPr/>
        </p:nvSpPr>
        <p:spPr>
          <a:xfrm>
            <a:off x="2230121" y="6249124"/>
            <a:ext cx="3319093" cy="492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Stress Decoding</a:t>
            </a:r>
            <a:endParaRPr lang="en-IN" dirty="0"/>
          </a:p>
        </p:txBody>
      </p:sp>
      <p:sp>
        <p:nvSpPr>
          <p:cNvPr id="77" name="Arrow: Left 76">
            <a:extLst>
              <a:ext uri="{FF2B5EF4-FFF2-40B4-BE49-F238E27FC236}">
                <a16:creationId xmlns:a16="http://schemas.microsoft.com/office/drawing/2014/main" id="{7665A37D-5118-48E6-8D9E-9B5653ECCDE3}"/>
              </a:ext>
            </a:extLst>
          </p:cNvPr>
          <p:cNvSpPr/>
          <p:nvPr/>
        </p:nvSpPr>
        <p:spPr>
          <a:xfrm>
            <a:off x="2230120" y="957414"/>
            <a:ext cx="3319093" cy="5175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Stress Encoding</a:t>
            </a:r>
            <a:endParaRPr lang="en-IN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78CB9B5-E3F0-429E-847A-5AF4E13D8551}"/>
              </a:ext>
            </a:extLst>
          </p:cNvPr>
          <p:cNvSpPr txBox="1"/>
          <p:nvPr/>
        </p:nvSpPr>
        <p:spPr>
          <a:xfrm>
            <a:off x="6215983" y="4860701"/>
            <a:ext cx="2279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Divided Aortic walls into 25 region with 200 Nodes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C91851-CE2E-4537-858B-9657A970F6C0}"/>
              </a:ext>
            </a:extLst>
          </p:cNvPr>
          <p:cNvSpPr txBox="1"/>
          <p:nvPr/>
        </p:nvSpPr>
        <p:spPr>
          <a:xfrm>
            <a:off x="9103607" y="3237768"/>
            <a:ext cx="2722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Encoding: CNN</a:t>
            </a:r>
          </a:p>
          <a:p>
            <a:r>
              <a:rPr lang="en-IN" dirty="0"/>
              <a:t>Decoding: transposed-CNN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85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8B1A3E-8C56-4AB1-B1B0-88F9837453A3}"/>
              </a:ext>
            </a:extLst>
          </p:cNvPr>
          <p:cNvSpPr/>
          <p:nvPr/>
        </p:nvSpPr>
        <p:spPr>
          <a:xfrm>
            <a:off x="170123" y="2377116"/>
            <a:ext cx="3942080" cy="255016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72F08-E155-4D8A-9296-7030A49F77CC}"/>
              </a:ext>
            </a:extLst>
          </p:cNvPr>
          <p:cNvSpPr/>
          <p:nvPr/>
        </p:nvSpPr>
        <p:spPr>
          <a:xfrm>
            <a:off x="546044" y="2741223"/>
            <a:ext cx="3942080" cy="255016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11A2F-EDBE-48A8-A89A-17FA38C9FD31}"/>
              </a:ext>
            </a:extLst>
          </p:cNvPr>
          <p:cNvSpPr/>
          <p:nvPr/>
        </p:nvSpPr>
        <p:spPr>
          <a:xfrm>
            <a:off x="921965" y="3118796"/>
            <a:ext cx="3942080" cy="255016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1A91C78F-BF36-469A-816C-AE332ACBAB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2131920"/>
                  </p:ext>
                </p:extLst>
              </p:nvPr>
            </p:nvGraphicFramePr>
            <p:xfrm>
              <a:off x="937266" y="3129307"/>
              <a:ext cx="3942080" cy="258991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85520">
                      <a:extLst>
                        <a:ext uri="{9D8B030D-6E8A-4147-A177-3AD203B41FA5}">
                          <a16:colId xmlns:a16="http://schemas.microsoft.com/office/drawing/2014/main" val="2044972195"/>
                        </a:ext>
                      </a:extLst>
                    </a:gridCol>
                    <a:gridCol w="985520">
                      <a:extLst>
                        <a:ext uri="{9D8B030D-6E8A-4147-A177-3AD203B41FA5}">
                          <a16:colId xmlns:a16="http://schemas.microsoft.com/office/drawing/2014/main" val="1189097982"/>
                        </a:ext>
                      </a:extLst>
                    </a:gridCol>
                    <a:gridCol w="985520">
                      <a:extLst>
                        <a:ext uri="{9D8B030D-6E8A-4147-A177-3AD203B41FA5}">
                          <a16:colId xmlns:a16="http://schemas.microsoft.com/office/drawing/2014/main" val="1446374535"/>
                        </a:ext>
                      </a:extLst>
                    </a:gridCol>
                    <a:gridCol w="985520">
                      <a:extLst>
                        <a:ext uri="{9D8B030D-6E8A-4147-A177-3AD203B41FA5}">
                          <a16:colId xmlns:a16="http://schemas.microsoft.com/office/drawing/2014/main" val="1449655208"/>
                        </a:ext>
                      </a:extLst>
                    </a:gridCol>
                  </a:tblGrid>
                  <a:tr h="33372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4950</m:t>
                                    </m:r>
                                  </m:sub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1190689"/>
                      </a:ext>
                    </a:extLst>
                  </a:tr>
                  <a:tr h="336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1679747"/>
                      </a:ext>
                    </a:extLst>
                  </a:tr>
                  <a:tr h="3337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0024538"/>
                      </a:ext>
                    </a:extLst>
                  </a:tr>
                  <a:tr h="3337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500325"/>
                      </a:ext>
                    </a:extLst>
                  </a:tr>
                  <a:tr h="3337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6587893"/>
                      </a:ext>
                    </a:extLst>
                  </a:tr>
                  <a:tr h="3337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49</m:t>
                                    </m:r>
                                  </m:sub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4999</m:t>
                                    </m:r>
                                  </m:sub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2772226"/>
                      </a:ext>
                    </a:extLst>
                  </a:tr>
                  <a:tr h="3337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sub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5000</m:t>
                                    </m:r>
                                  </m:sub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85158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1A91C78F-BF36-469A-816C-AE332ACBAB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2131920"/>
                  </p:ext>
                </p:extLst>
              </p:nvPr>
            </p:nvGraphicFramePr>
            <p:xfrm>
              <a:off x="937266" y="3129307"/>
              <a:ext cx="3942080" cy="258991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85520">
                      <a:extLst>
                        <a:ext uri="{9D8B030D-6E8A-4147-A177-3AD203B41FA5}">
                          <a16:colId xmlns:a16="http://schemas.microsoft.com/office/drawing/2014/main" val="2044972195"/>
                        </a:ext>
                      </a:extLst>
                    </a:gridCol>
                    <a:gridCol w="985520">
                      <a:extLst>
                        <a:ext uri="{9D8B030D-6E8A-4147-A177-3AD203B41FA5}">
                          <a16:colId xmlns:a16="http://schemas.microsoft.com/office/drawing/2014/main" val="1189097982"/>
                        </a:ext>
                      </a:extLst>
                    </a:gridCol>
                    <a:gridCol w="985520">
                      <a:extLst>
                        <a:ext uri="{9D8B030D-6E8A-4147-A177-3AD203B41FA5}">
                          <a16:colId xmlns:a16="http://schemas.microsoft.com/office/drawing/2014/main" val="1446374535"/>
                        </a:ext>
                      </a:extLst>
                    </a:gridCol>
                    <a:gridCol w="985520">
                      <a:extLst>
                        <a:ext uri="{9D8B030D-6E8A-4147-A177-3AD203B41FA5}">
                          <a16:colId xmlns:a16="http://schemas.microsoft.com/office/drawing/2014/main" val="1449655208"/>
                        </a:ext>
                      </a:extLst>
                    </a:gridCol>
                  </a:tblGrid>
                  <a:tr h="374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8065" r="-300000" b="-6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065" r="-200000" b="-6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8065" b="-6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1190689"/>
                      </a:ext>
                    </a:extLst>
                  </a:tr>
                  <a:tr h="3688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11667" r="-300000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1679747"/>
                      </a:ext>
                    </a:extLst>
                  </a:tr>
                  <a:tr h="3702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8197" r="-300000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00245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5003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6587893"/>
                      </a:ext>
                    </a:extLst>
                  </a:tr>
                  <a:tr h="370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504918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50491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2772226"/>
                      </a:ext>
                    </a:extLst>
                  </a:tr>
                  <a:tr h="374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595161" r="-3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595161" r="-2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595161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85158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7BC596BD-457D-421F-B2B2-1BF734BFD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150580"/>
                  </p:ext>
                </p:extLst>
              </p:nvPr>
            </p:nvGraphicFramePr>
            <p:xfrm>
              <a:off x="530804" y="2725096"/>
              <a:ext cx="3942080" cy="37503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85520">
                      <a:extLst>
                        <a:ext uri="{9D8B030D-6E8A-4147-A177-3AD203B41FA5}">
                          <a16:colId xmlns:a16="http://schemas.microsoft.com/office/drawing/2014/main" val="3916546318"/>
                        </a:ext>
                      </a:extLst>
                    </a:gridCol>
                    <a:gridCol w="985520">
                      <a:extLst>
                        <a:ext uri="{9D8B030D-6E8A-4147-A177-3AD203B41FA5}">
                          <a16:colId xmlns:a16="http://schemas.microsoft.com/office/drawing/2014/main" val="3849917219"/>
                        </a:ext>
                      </a:extLst>
                    </a:gridCol>
                    <a:gridCol w="985520">
                      <a:extLst>
                        <a:ext uri="{9D8B030D-6E8A-4147-A177-3AD203B41FA5}">
                          <a16:colId xmlns:a16="http://schemas.microsoft.com/office/drawing/2014/main" val="1916809617"/>
                        </a:ext>
                      </a:extLst>
                    </a:gridCol>
                    <a:gridCol w="985520">
                      <a:extLst>
                        <a:ext uri="{9D8B030D-6E8A-4147-A177-3AD203B41FA5}">
                          <a16:colId xmlns:a16="http://schemas.microsoft.com/office/drawing/2014/main" val="2564819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4950</m:t>
                                    </m:r>
                                  </m:sub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01705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7BC596BD-457D-421F-B2B2-1BF734BFD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150580"/>
                  </p:ext>
                </p:extLst>
              </p:nvPr>
            </p:nvGraphicFramePr>
            <p:xfrm>
              <a:off x="530804" y="2725096"/>
              <a:ext cx="3942080" cy="37503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85520">
                      <a:extLst>
                        <a:ext uri="{9D8B030D-6E8A-4147-A177-3AD203B41FA5}">
                          <a16:colId xmlns:a16="http://schemas.microsoft.com/office/drawing/2014/main" val="3916546318"/>
                        </a:ext>
                      </a:extLst>
                    </a:gridCol>
                    <a:gridCol w="985520">
                      <a:extLst>
                        <a:ext uri="{9D8B030D-6E8A-4147-A177-3AD203B41FA5}">
                          <a16:colId xmlns:a16="http://schemas.microsoft.com/office/drawing/2014/main" val="3849917219"/>
                        </a:ext>
                      </a:extLst>
                    </a:gridCol>
                    <a:gridCol w="985520">
                      <a:extLst>
                        <a:ext uri="{9D8B030D-6E8A-4147-A177-3AD203B41FA5}">
                          <a16:colId xmlns:a16="http://schemas.microsoft.com/office/drawing/2014/main" val="1916809617"/>
                        </a:ext>
                      </a:extLst>
                    </a:gridCol>
                    <a:gridCol w="985520">
                      <a:extLst>
                        <a:ext uri="{9D8B030D-6E8A-4147-A177-3AD203B41FA5}">
                          <a16:colId xmlns:a16="http://schemas.microsoft.com/office/drawing/2014/main" val="2564819009"/>
                        </a:ext>
                      </a:extLst>
                    </a:gridCol>
                  </a:tblGrid>
                  <a:tr h="3750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8065" r="-299383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8065" r="-199383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383" t="-8065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705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2753E467-9FA6-4F69-B3D3-E871891B16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622747"/>
                  </p:ext>
                </p:extLst>
              </p:nvPr>
            </p:nvGraphicFramePr>
            <p:xfrm>
              <a:off x="170123" y="2375306"/>
              <a:ext cx="3942080" cy="3764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85520">
                      <a:extLst>
                        <a:ext uri="{9D8B030D-6E8A-4147-A177-3AD203B41FA5}">
                          <a16:colId xmlns:a16="http://schemas.microsoft.com/office/drawing/2014/main" val="3916546318"/>
                        </a:ext>
                      </a:extLst>
                    </a:gridCol>
                    <a:gridCol w="985520">
                      <a:extLst>
                        <a:ext uri="{9D8B030D-6E8A-4147-A177-3AD203B41FA5}">
                          <a16:colId xmlns:a16="http://schemas.microsoft.com/office/drawing/2014/main" val="3849917219"/>
                        </a:ext>
                      </a:extLst>
                    </a:gridCol>
                    <a:gridCol w="985520">
                      <a:extLst>
                        <a:ext uri="{9D8B030D-6E8A-4147-A177-3AD203B41FA5}">
                          <a16:colId xmlns:a16="http://schemas.microsoft.com/office/drawing/2014/main" val="1916809617"/>
                        </a:ext>
                      </a:extLst>
                    </a:gridCol>
                    <a:gridCol w="985520">
                      <a:extLst>
                        <a:ext uri="{9D8B030D-6E8A-4147-A177-3AD203B41FA5}">
                          <a16:colId xmlns:a16="http://schemas.microsoft.com/office/drawing/2014/main" val="2564819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4950</m:t>
                                    </m:r>
                                  </m:sub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01705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2753E467-9FA6-4F69-B3D3-E871891B16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622747"/>
                  </p:ext>
                </p:extLst>
              </p:nvPr>
            </p:nvGraphicFramePr>
            <p:xfrm>
              <a:off x="170123" y="2375306"/>
              <a:ext cx="3942080" cy="3764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85520">
                      <a:extLst>
                        <a:ext uri="{9D8B030D-6E8A-4147-A177-3AD203B41FA5}">
                          <a16:colId xmlns:a16="http://schemas.microsoft.com/office/drawing/2014/main" val="3916546318"/>
                        </a:ext>
                      </a:extLst>
                    </a:gridCol>
                    <a:gridCol w="985520">
                      <a:extLst>
                        <a:ext uri="{9D8B030D-6E8A-4147-A177-3AD203B41FA5}">
                          <a16:colId xmlns:a16="http://schemas.microsoft.com/office/drawing/2014/main" val="3849917219"/>
                        </a:ext>
                      </a:extLst>
                    </a:gridCol>
                    <a:gridCol w="985520">
                      <a:extLst>
                        <a:ext uri="{9D8B030D-6E8A-4147-A177-3AD203B41FA5}">
                          <a16:colId xmlns:a16="http://schemas.microsoft.com/office/drawing/2014/main" val="1916809617"/>
                        </a:ext>
                      </a:extLst>
                    </a:gridCol>
                    <a:gridCol w="985520">
                      <a:extLst>
                        <a:ext uri="{9D8B030D-6E8A-4147-A177-3AD203B41FA5}">
                          <a16:colId xmlns:a16="http://schemas.microsoft.com/office/drawing/2014/main" val="2564819009"/>
                        </a:ext>
                      </a:extLst>
                    </a:gridCol>
                  </a:tblGrid>
                  <a:tr h="376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7937" r="-30000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7937" r="-20000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7937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705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E7A5793E-A278-4A74-B3A1-E20183E07442}"/>
              </a:ext>
            </a:extLst>
          </p:cNvPr>
          <p:cNvSpPr/>
          <p:nvPr/>
        </p:nvSpPr>
        <p:spPr>
          <a:xfrm rot="19543255">
            <a:off x="4641738" y="2006917"/>
            <a:ext cx="456126" cy="1076960"/>
          </a:xfrm>
          <a:prstGeom prst="rightBrace">
            <a:avLst>
              <a:gd name="adj1" fmla="val 3624"/>
              <a:gd name="adj2" fmla="val 49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949976-CEC1-4C6D-909E-BCFF308C6426}"/>
              </a:ext>
            </a:extLst>
          </p:cNvPr>
          <p:cNvSpPr txBox="1"/>
          <p:nvPr/>
        </p:nvSpPr>
        <p:spPr>
          <a:xfrm rot="19597387">
            <a:off x="4941934" y="2089082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F77AA9-4D62-4E21-942F-2B8EABCED919}"/>
              </a:ext>
            </a:extLst>
          </p:cNvPr>
          <p:cNvSpPr/>
          <p:nvPr/>
        </p:nvSpPr>
        <p:spPr>
          <a:xfrm>
            <a:off x="7873995" y="2442948"/>
            <a:ext cx="1940561" cy="17975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C3FD5F-C8B3-4D67-BA57-7A970581283D}"/>
              </a:ext>
            </a:extLst>
          </p:cNvPr>
          <p:cNvSpPr/>
          <p:nvPr/>
        </p:nvSpPr>
        <p:spPr>
          <a:xfrm>
            <a:off x="8105133" y="2705110"/>
            <a:ext cx="1940561" cy="17975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EF0B18-D210-4FD3-A8CF-B668EB8D3DE7}"/>
              </a:ext>
            </a:extLst>
          </p:cNvPr>
          <p:cNvSpPr/>
          <p:nvPr/>
        </p:nvSpPr>
        <p:spPr>
          <a:xfrm>
            <a:off x="8402313" y="2967272"/>
            <a:ext cx="1940561" cy="17975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F55F95-A936-44BB-A447-93ED889A04D7}"/>
              </a:ext>
            </a:extLst>
          </p:cNvPr>
          <p:cNvSpPr/>
          <p:nvPr/>
        </p:nvSpPr>
        <p:spPr>
          <a:xfrm>
            <a:off x="9314173" y="3805914"/>
            <a:ext cx="1940561" cy="17975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85505F-47EB-45E8-A7F8-BFA79B343255}"/>
              </a:ext>
            </a:extLst>
          </p:cNvPr>
          <p:cNvSpPr/>
          <p:nvPr/>
        </p:nvSpPr>
        <p:spPr>
          <a:xfrm>
            <a:off x="9611353" y="4068076"/>
            <a:ext cx="1940561" cy="17975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F55FE46B-99FE-4BC1-9AFA-AABFFEC1ED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0192413"/>
                  </p:ext>
                </p:extLst>
              </p:nvPr>
            </p:nvGraphicFramePr>
            <p:xfrm>
              <a:off x="9611353" y="4077502"/>
              <a:ext cx="1940562" cy="179757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6854">
                      <a:extLst>
                        <a:ext uri="{9D8B030D-6E8A-4147-A177-3AD203B41FA5}">
                          <a16:colId xmlns:a16="http://schemas.microsoft.com/office/drawing/2014/main" val="3696675009"/>
                        </a:ext>
                      </a:extLst>
                    </a:gridCol>
                    <a:gridCol w="646854">
                      <a:extLst>
                        <a:ext uri="{9D8B030D-6E8A-4147-A177-3AD203B41FA5}">
                          <a16:colId xmlns:a16="http://schemas.microsoft.com/office/drawing/2014/main" val="1123540833"/>
                        </a:ext>
                      </a:extLst>
                    </a:gridCol>
                    <a:gridCol w="646854">
                      <a:extLst>
                        <a:ext uri="{9D8B030D-6E8A-4147-A177-3AD203B41FA5}">
                          <a16:colId xmlns:a16="http://schemas.microsoft.com/office/drawing/2014/main" val="4104437506"/>
                        </a:ext>
                      </a:extLst>
                    </a:gridCol>
                  </a:tblGrid>
                  <a:tr h="5991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1902"/>
                      </a:ext>
                    </a:extLst>
                  </a:tr>
                  <a:tr h="5991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097208"/>
                      </a:ext>
                    </a:extLst>
                  </a:tr>
                  <a:tr h="5991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60233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F55FE46B-99FE-4BC1-9AFA-AABFFEC1ED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0192413"/>
                  </p:ext>
                </p:extLst>
              </p:nvPr>
            </p:nvGraphicFramePr>
            <p:xfrm>
              <a:off x="9611353" y="4077502"/>
              <a:ext cx="1940562" cy="179757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6854">
                      <a:extLst>
                        <a:ext uri="{9D8B030D-6E8A-4147-A177-3AD203B41FA5}">
                          <a16:colId xmlns:a16="http://schemas.microsoft.com/office/drawing/2014/main" val="3696675009"/>
                        </a:ext>
                      </a:extLst>
                    </a:gridCol>
                    <a:gridCol w="646854">
                      <a:extLst>
                        <a:ext uri="{9D8B030D-6E8A-4147-A177-3AD203B41FA5}">
                          <a16:colId xmlns:a16="http://schemas.microsoft.com/office/drawing/2014/main" val="1123540833"/>
                        </a:ext>
                      </a:extLst>
                    </a:gridCol>
                    <a:gridCol w="646854">
                      <a:extLst>
                        <a:ext uri="{9D8B030D-6E8A-4147-A177-3AD203B41FA5}">
                          <a16:colId xmlns:a16="http://schemas.microsoft.com/office/drawing/2014/main" val="4104437506"/>
                        </a:ext>
                      </a:extLst>
                    </a:gridCol>
                  </a:tblGrid>
                  <a:tr h="5991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5051" r="-200943" b="-198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943" t="-5051" b="-198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31902"/>
                      </a:ext>
                    </a:extLst>
                  </a:tr>
                  <a:tr h="5991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097208"/>
                      </a:ext>
                    </a:extLst>
                  </a:tr>
                  <a:tr h="5991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204040" r="-2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943" t="-2040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60233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Right Brace 20">
            <a:extLst>
              <a:ext uri="{FF2B5EF4-FFF2-40B4-BE49-F238E27FC236}">
                <a16:creationId xmlns:a16="http://schemas.microsoft.com/office/drawing/2014/main" id="{F55CEAAC-14C2-42AC-B74B-397603EEFF93}"/>
              </a:ext>
            </a:extLst>
          </p:cNvPr>
          <p:cNvSpPr/>
          <p:nvPr/>
        </p:nvSpPr>
        <p:spPr>
          <a:xfrm rot="19159996">
            <a:off x="10897975" y="1856776"/>
            <a:ext cx="456126" cy="2335221"/>
          </a:xfrm>
          <a:prstGeom prst="rightBrace">
            <a:avLst>
              <a:gd name="adj1" fmla="val 3624"/>
              <a:gd name="adj2" fmla="val 49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A4104F-84FC-4002-A6FB-B1B5ED35E35C}"/>
              </a:ext>
            </a:extLst>
          </p:cNvPr>
          <p:cNvSpPr txBox="1"/>
          <p:nvPr/>
        </p:nvSpPr>
        <p:spPr>
          <a:xfrm rot="19001860">
            <a:off x="11257278" y="2402591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256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BD3CA8E9-507A-45AD-AE45-8141D3AC6E34}"/>
              </a:ext>
            </a:extLst>
          </p:cNvPr>
          <p:cNvSpPr/>
          <p:nvPr/>
        </p:nvSpPr>
        <p:spPr>
          <a:xfrm>
            <a:off x="10500349" y="3207575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FAB2815F-329D-4B20-B962-3C6BDC84A90A}"/>
              </a:ext>
            </a:extLst>
          </p:cNvPr>
          <p:cNvSpPr/>
          <p:nvPr/>
        </p:nvSpPr>
        <p:spPr>
          <a:xfrm>
            <a:off x="10793719" y="3517915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DF09C0F3-101A-4D50-8687-66710F0C7C0B}"/>
              </a:ext>
            </a:extLst>
          </p:cNvPr>
          <p:cNvSpPr/>
          <p:nvPr/>
        </p:nvSpPr>
        <p:spPr>
          <a:xfrm>
            <a:off x="8655678" y="4915246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D3F7D63F-A670-4158-9D14-3124DCD059F4}"/>
              </a:ext>
            </a:extLst>
          </p:cNvPr>
          <p:cNvSpPr/>
          <p:nvPr/>
        </p:nvSpPr>
        <p:spPr>
          <a:xfrm>
            <a:off x="8949048" y="5225586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07156-14E1-4C5B-A7D3-DE7CAD2AC213}"/>
              </a:ext>
            </a:extLst>
          </p:cNvPr>
          <p:cNvSpPr txBox="1"/>
          <p:nvPr/>
        </p:nvSpPr>
        <p:spPr>
          <a:xfrm>
            <a:off x="741680" y="660400"/>
            <a:ext cx="615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CNN Working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E93FAD-0421-4C47-B40D-4B9F72F0B820}"/>
              </a:ext>
            </a:extLst>
          </p:cNvPr>
          <p:cNvCxnSpPr>
            <a:cxnSpLocks/>
          </p:cNvCxnSpPr>
          <p:nvPr/>
        </p:nvCxnSpPr>
        <p:spPr>
          <a:xfrm>
            <a:off x="5311288" y="4502682"/>
            <a:ext cx="10160" cy="19729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732B08-B899-4290-894F-E2588DBA4773}"/>
              </a:ext>
            </a:extLst>
          </p:cNvPr>
          <p:cNvCxnSpPr>
            <a:cxnSpLocks/>
          </p:cNvCxnSpPr>
          <p:nvPr/>
        </p:nvCxnSpPr>
        <p:spPr>
          <a:xfrm>
            <a:off x="5311288" y="4908759"/>
            <a:ext cx="375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4C28061-52A8-48D5-94FE-2CED93993E09}"/>
              </a:ext>
            </a:extLst>
          </p:cNvPr>
          <p:cNvSpPr/>
          <p:nvPr/>
        </p:nvSpPr>
        <p:spPr>
          <a:xfrm>
            <a:off x="5687208" y="4796999"/>
            <a:ext cx="2250436" cy="302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Weight: 256x3x10x20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EAC16D-A170-4B88-8B44-633F2817F8F7}"/>
              </a:ext>
            </a:extLst>
          </p:cNvPr>
          <p:cNvCxnSpPr>
            <a:cxnSpLocks/>
          </p:cNvCxnSpPr>
          <p:nvPr/>
        </p:nvCxnSpPr>
        <p:spPr>
          <a:xfrm>
            <a:off x="5311288" y="5518042"/>
            <a:ext cx="375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8C0C2ED-FE0B-44BE-9ACF-0A4D55D09F65}"/>
              </a:ext>
            </a:extLst>
          </p:cNvPr>
          <p:cNvSpPr/>
          <p:nvPr/>
        </p:nvSpPr>
        <p:spPr>
          <a:xfrm>
            <a:off x="5687208" y="5406282"/>
            <a:ext cx="2250436" cy="302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Stride: 10x20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A485B7-7E31-46F2-A8B1-9A3A460C058C}"/>
              </a:ext>
            </a:extLst>
          </p:cNvPr>
          <p:cNvCxnSpPr>
            <a:cxnSpLocks/>
          </p:cNvCxnSpPr>
          <p:nvPr/>
        </p:nvCxnSpPr>
        <p:spPr>
          <a:xfrm>
            <a:off x="5311288" y="6127325"/>
            <a:ext cx="375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F76D493-D9D7-4222-9735-B3FA49EBE09E}"/>
              </a:ext>
            </a:extLst>
          </p:cNvPr>
          <p:cNvSpPr/>
          <p:nvPr/>
        </p:nvSpPr>
        <p:spPr>
          <a:xfrm>
            <a:off x="5687208" y="6015565"/>
            <a:ext cx="2250436" cy="302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Padding: 0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330B83A6-EC60-4271-93E6-B9E46F90A9BA}"/>
              </a:ext>
            </a:extLst>
          </p:cNvPr>
          <p:cNvSpPr/>
          <p:nvPr/>
        </p:nvSpPr>
        <p:spPr>
          <a:xfrm>
            <a:off x="5284601" y="3389108"/>
            <a:ext cx="2138549" cy="8514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CNN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27212A3-C44A-4B93-8C6C-12B14DB83466}"/>
              </a:ext>
            </a:extLst>
          </p:cNvPr>
          <p:cNvCxnSpPr>
            <a:cxnSpLocks/>
          </p:cNvCxnSpPr>
          <p:nvPr/>
        </p:nvCxnSpPr>
        <p:spPr>
          <a:xfrm>
            <a:off x="5311288" y="4502682"/>
            <a:ext cx="104747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C5B6287-4B51-430E-A695-34CC18AC648E}"/>
              </a:ext>
            </a:extLst>
          </p:cNvPr>
          <p:cNvCxnSpPr>
            <a:cxnSpLocks/>
            <a:endCxn id="38" idx="5"/>
          </p:cNvCxnSpPr>
          <p:nvPr/>
        </p:nvCxnSpPr>
        <p:spPr>
          <a:xfrm flipH="1" flipV="1">
            <a:off x="6353876" y="4027667"/>
            <a:ext cx="4883" cy="4750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89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F33330-E91D-4910-9A12-90F1C96C200F}"/>
              </a:ext>
            </a:extLst>
          </p:cNvPr>
          <p:cNvSpPr/>
          <p:nvPr/>
        </p:nvSpPr>
        <p:spPr>
          <a:xfrm>
            <a:off x="650235" y="2585188"/>
            <a:ext cx="1940561" cy="17975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09CE73-2C2D-423F-9EDE-F277A11A1C41}"/>
              </a:ext>
            </a:extLst>
          </p:cNvPr>
          <p:cNvSpPr/>
          <p:nvPr/>
        </p:nvSpPr>
        <p:spPr>
          <a:xfrm>
            <a:off x="881373" y="2847350"/>
            <a:ext cx="1940561" cy="17975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3F6929-421D-4C2A-A768-EA769599ACB0}"/>
              </a:ext>
            </a:extLst>
          </p:cNvPr>
          <p:cNvSpPr/>
          <p:nvPr/>
        </p:nvSpPr>
        <p:spPr>
          <a:xfrm>
            <a:off x="1178553" y="3109512"/>
            <a:ext cx="1940561" cy="17975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6C39FA-BB81-42F0-A937-FB4010C0584E}"/>
              </a:ext>
            </a:extLst>
          </p:cNvPr>
          <p:cNvSpPr/>
          <p:nvPr/>
        </p:nvSpPr>
        <p:spPr>
          <a:xfrm>
            <a:off x="2090413" y="3948154"/>
            <a:ext cx="1940561" cy="17975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77DBC-9151-44F1-9192-7A05512BAB70}"/>
              </a:ext>
            </a:extLst>
          </p:cNvPr>
          <p:cNvSpPr/>
          <p:nvPr/>
        </p:nvSpPr>
        <p:spPr>
          <a:xfrm>
            <a:off x="2387593" y="4210316"/>
            <a:ext cx="1940561" cy="17975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19">
                <a:extLst>
                  <a:ext uri="{FF2B5EF4-FFF2-40B4-BE49-F238E27FC236}">
                    <a16:creationId xmlns:a16="http://schemas.microsoft.com/office/drawing/2014/main" id="{6BCA250B-6710-4BCC-AB63-90BDD0D09B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94005"/>
                  </p:ext>
                </p:extLst>
              </p:nvPr>
            </p:nvGraphicFramePr>
            <p:xfrm>
              <a:off x="2387593" y="4219741"/>
              <a:ext cx="1940564" cy="17969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5141">
                      <a:extLst>
                        <a:ext uri="{9D8B030D-6E8A-4147-A177-3AD203B41FA5}">
                          <a16:colId xmlns:a16="http://schemas.microsoft.com/office/drawing/2014/main" val="3696675009"/>
                        </a:ext>
                      </a:extLst>
                    </a:gridCol>
                    <a:gridCol w="485141">
                      <a:extLst>
                        <a:ext uri="{9D8B030D-6E8A-4147-A177-3AD203B41FA5}">
                          <a16:colId xmlns:a16="http://schemas.microsoft.com/office/drawing/2014/main" val="3092420400"/>
                        </a:ext>
                      </a:extLst>
                    </a:gridCol>
                    <a:gridCol w="485141">
                      <a:extLst>
                        <a:ext uri="{9D8B030D-6E8A-4147-A177-3AD203B41FA5}">
                          <a16:colId xmlns:a16="http://schemas.microsoft.com/office/drawing/2014/main" val="1123540833"/>
                        </a:ext>
                      </a:extLst>
                    </a:gridCol>
                    <a:gridCol w="485141">
                      <a:extLst>
                        <a:ext uri="{9D8B030D-6E8A-4147-A177-3AD203B41FA5}">
                          <a16:colId xmlns:a16="http://schemas.microsoft.com/office/drawing/2014/main" val="4104437506"/>
                        </a:ext>
                      </a:extLst>
                    </a:gridCol>
                  </a:tblGrid>
                  <a:tr h="4492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1902"/>
                      </a:ext>
                    </a:extLst>
                  </a:tr>
                  <a:tr h="4492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7720147"/>
                      </a:ext>
                    </a:extLst>
                  </a:tr>
                  <a:tr h="449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097208"/>
                      </a:ext>
                    </a:extLst>
                  </a:tr>
                  <a:tr h="4492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60233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19">
                <a:extLst>
                  <a:ext uri="{FF2B5EF4-FFF2-40B4-BE49-F238E27FC236}">
                    <a16:creationId xmlns:a16="http://schemas.microsoft.com/office/drawing/2014/main" id="{6BCA250B-6710-4BCC-AB63-90BDD0D09B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94005"/>
                  </p:ext>
                </p:extLst>
              </p:nvPr>
            </p:nvGraphicFramePr>
            <p:xfrm>
              <a:off x="2387593" y="4219741"/>
              <a:ext cx="1940564" cy="17969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5141">
                      <a:extLst>
                        <a:ext uri="{9D8B030D-6E8A-4147-A177-3AD203B41FA5}">
                          <a16:colId xmlns:a16="http://schemas.microsoft.com/office/drawing/2014/main" val="3696675009"/>
                        </a:ext>
                      </a:extLst>
                    </a:gridCol>
                    <a:gridCol w="485141">
                      <a:extLst>
                        <a:ext uri="{9D8B030D-6E8A-4147-A177-3AD203B41FA5}">
                          <a16:colId xmlns:a16="http://schemas.microsoft.com/office/drawing/2014/main" val="3092420400"/>
                        </a:ext>
                      </a:extLst>
                    </a:gridCol>
                    <a:gridCol w="485141">
                      <a:extLst>
                        <a:ext uri="{9D8B030D-6E8A-4147-A177-3AD203B41FA5}">
                          <a16:colId xmlns:a16="http://schemas.microsoft.com/office/drawing/2014/main" val="1123540833"/>
                        </a:ext>
                      </a:extLst>
                    </a:gridCol>
                    <a:gridCol w="485141">
                      <a:extLst>
                        <a:ext uri="{9D8B030D-6E8A-4147-A177-3AD203B41FA5}">
                          <a16:colId xmlns:a16="http://schemas.microsoft.com/office/drawing/2014/main" val="4104437506"/>
                        </a:ext>
                      </a:extLst>
                    </a:gridCol>
                  </a:tblGrid>
                  <a:tr h="449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757" r="-298750" b="-3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757" r="-198750" b="-3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750" t="-6757" b="-30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31902"/>
                      </a:ext>
                    </a:extLst>
                  </a:tr>
                  <a:tr h="449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6757" r="-298750" b="-2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750" t="-106757" b="-20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7720147"/>
                      </a:ext>
                    </a:extLst>
                  </a:tr>
                  <a:tr h="449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097208"/>
                      </a:ext>
                    </a:extLst>
                  </a:tr>
                  <a:tr h="449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5405" r="-29875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5405" r="-19875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750" t="-305405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60233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FB567F1F-D395-4E0E-9DB6-591DC88FBFC5}"/>
              </a:ext>
            </a:extLst>
          </p:cNvPr>
          <p:cNvSpPr/>
          <p:nvPr/>
        </p:nvSpPr>
        <p:spPr>
          <a:xfrm rot="19159996">
            <a:off x="3674215" y="1999016"/>
            <a:ext cx="456126" cy="2335221"/>
          </a:xfrm>
          <a:prstGeom prst="rightBrace">
            <a:avLst>
              <a:gd name="adj1" fmla="val 3624"/>
              <a:gd name="adj2" fmla="val 49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AA177-1E85-4B08-A163-5FDB52A2F9C3}"/>
              </a:ext>
            </a:extLst>
          </p:cNvPr>
          <p:cNvSpPr txBox="1"/>
          <p:nvPr/>
        </p:nvSpPr>
        <p:spPr>
          <a:xfrm rot="19001860">
            <a:off x="4033518" y="2544831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256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BCBAEB0-3AD6-4083-B171-59AFED863564}"/>
              </a:ext>
            </a:extLst>
          </p:cNvPr>
          <p:cNvSpPr/>
          <p:nvPr/>
        </p:nvSpPr>
        <p:spPr>
          <a:xfrm>
            <a:off x="3276589" y="3349815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CCED832-49A7-4DE0-84D2-C1404DF586DA}"/>
              </a:ext>
            </a:extLst>
          </p:cNvPr>
          <p:cNvSpPr/>
          <p:nvPr/>
        </p:nvSpPr>
        <p:spPr>
          <a:xfrm>
            <a:off x="3569959" y="3660155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F74DD70-401D-4D4D-979D-3EDDF610A96F}"/>
              </a:ext>
            </a:extLst>
          </p:cNvPr>
          <p:cNvSpPr/>
          <p:nvPr/>
        </p:nvSpPr>
        <p:spPr>
          <a:xfrm>
            <a:off x="1431918" y="5057486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E6B9AF9-5B52-42BA-A6EA-897B52638691}"/>
              </a:ext>
            </a:extLst>
          </p:cNvPr>
          <p:cNvSpPr/>
          <p:nvPr/>
        </p:nvSpPr>
        <p:spPr>
          <a:xfrm>
            <a:off x="1725288" y="5367826"/>
            <a:ext cx="111760" cy="1117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4150FD-A3DE-4B70-A040-ACFDFB328C77}"/>
              </a:ext>
            </a:extLst>
          </p:cNvPr>
          <p:cNvSpPr/>
          <p:nvPr/>
        </p:nvSpPr>
        <p:spPr>
          <a:xfrm>
            <a:off x="6879115" y="3253606"/>
            <a:ext cx="715262" cy="6152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969F18-374A-4568-BA75-DA1CCE616B9D}"/>
              </a:ext>
            </a:extLst>
          </p:cNvPr>
          <p:cNvSpPr/>
          <p:nvPr/>
        </p:nvSpPr>
        <p:spPr>
          <a:xfrm>
            <a:off x="7031515" y="3406006"/>
            <a:ext cx="715262" cy="6152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720140-E9C8-48EC-8682-94A3684A452F}"/>
              </a:ext>
            </a:extLst>
          </p:cNvPr>
          <p:cNvSpPr/>
          <p:nvPr/>
        </p:nvSpPr>
        <p:spPr>
          <a:xfrm>
            <a:off x="7183915" y="3558406"/>
            <a:ext cx="715262" cy="6152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10C41C-24BE-4545-B746-BB4AB194D4AA}"/>
              </a:ext>
            </a:extLst>
          </p:cNvPr>
          <p:cNvSpPr/>
          <p:nvPr/>
        </p:nvSpPr>
        <p:spPr>
          <a:xfrm>
            <a:off x="7541546" y="3866012"/>
            <a:ext cx="715262" cy="6152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6821190-E902-4773-B1BA-156211C39A99}"/>
                  </a:ext>
                </a:extLst>
              </p:cNvPr>
              <p:cNvSpPr/>
              <p:nvPr/>
            </p:nvSpPr>
            <p:spPr>
              <a:xfrm>
                <a:off x="7693946" y="4047275"/>
                <a:ext cx="715262" cy="61521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6821190-E902-4773-B1BA-156211C39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946" y="4047275"/>
                <a:ext cx="715262" cy="615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53006D56-ADC3-49CB-8CCD-7DEAEAB8ACC4}"/>
              </a:ext>
            </a:extLst>
          </p:cNvPr>
          <p:cNvSpPr/>
          <p:nvPr/>
        </p:nvSpPr>
        <p:spPr>
          <a:xfrm rot="19159996">
            <a:off x="8143690" y="2706835"/>
            <a:ext cx="351384" cy="1340614"/>
          </a:xfrm>
          <a:prstGeom prst="rightBrace">
            <a:avLst>
              <a:gd name="adj1" fmla="val 3624"/>
              <a:gd name="adj2" fmla="val 49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881DA-3B49-4E3F-9D5C-CC2D7E4B3604}"/>
              </a:ext>
            </a:extLst>
          </p:cNvPr>
          <p:cNvSpPr txBox="1"/>
          <p:nvPr/>
        </p:nvSpPr>
        <p:spPr>
          <a:xfrm rot="19001860">
            <a:off x="8380512" y="2855326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64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22">
                <a:extLst>
                  <a:ext uri="{FF2B5EF4-FFF2-40B4-BE49-F238E27FC236}">
                    <a16:creationId xmlns:a16="http://schemas.microsoft.com/office/drawing/2014/main" id="{797227AC-CF01-4F75-87CE-0521A20A22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3244242"/>
                  </p:ext>
                </p:extLst>
              </p:nvPr>
            </p:nvGraphicFramePr>
            <p:xfrm>
              <a:off x="10634342" y="2396527"/>
              <a:ext cx="1352569" cy="376934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2569">
                      <a:extLst>
                        <a:ext uri="{9D8B030D-6E8A-4147-A177-3AD203B41FA5}">
                          <a16:colId xmlns:a16="http://schemas.microsoft.com/office/drawing/2014/main" val="1539548134"/>
                        </a:ext>
                      </a:extLst>
                    </a:gridCol>
                  </a:tblGrid>
                  <a:tr h="5384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6223390"/>
                      </a:ext>
                    </a:extLst>
                  </a:tr>
                  <a:tr h="5384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553344"/>
                      </a:ext>
                    </a:extLst>
                  </a:tr>
                  <a:tr h="538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777770"/>
                      </a:ext>
                    </a:extLst>
                  </a:tr>
                  <a:tr h="538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183657"/>
                      </a:ext>
                    </a:extLst>
                  </a:tr>
                  <a:tr h="538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0359759"/>
                      </a:ext>
                    </a:extLst>
                  </a:tr>
                  <a:tr h="538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2499414"/>
                      </a:ext>
                    </a:extLst>
                  </a:tr>
                  <a:tr h="5384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76627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22">
                <a:extLst>
                  <a:ext uri="{FF2B5EF4-FFF2-40B4-BE49-F238E27FC236}">
                    <a16:creationId xmlns:a16="http://schemas.microsoft.com/office/drawing/2014/main" id="{797227AC-CF01-4F75-87CE-0521A20A22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3244242"/>
                  </p:ext>
                </p:extLst>
              </p:nvPr>
            </p:nvGraphicFramePr>
            <p:xfrm>
              <a:off x="10634342" y="2396527"/>
              <a:ext cx="1352569" cy="376934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2569">
                      <a:extLst>
                        <a:ext uri="{9D8B030D-6E8A-4147-A177-3AD203B41FA5}">
                          <a16:colId xmlns:a16="http://schemas.microsoft.com/office/drawing/2014/main" val="1539548134"/>
                        </a:ext>
                      </a:extLst>
                    </a:gridCol>
                  </a:tblGrid>
                  <a:tr h="5384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b="-60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6223390"/>
                      </a:ext>
                    </a:extLst>
                  </a:tr>
                  <a:tr h="5384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98876" b="-4966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553344"/>
                      </a:ext>
                    </a:extLst>
                  </a:tr>
                  <a:tr h="538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777770"/>
                      </a:ext>
                    </a:extLst>
                  </a:tr>
                  <a:tr h="538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183657"/>
                      </a:ext>
                    </a:extLst>
                  </a:tr>
                  <a:tr h="538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0359759"/>
                      </a:ext>
                    </a:extLst>
                  </a:tr>
                  <a:tr h="538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2499414"/>
                      </a:ext>
                    </a:extLst>
                  </a:tr>
                  <a:tr h="5384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0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76627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433A547E-1E98-4129-84C8-03BE31CBBEFF}"/>
              </a:ext>
            </a:extLst>
          </p:cNvPr>
          <p:cNvSpPr/>
          <p:nvPr/>
        </p:nvSpPr>
        <p:spPr>
          <a:xfrm>
            <a:off x="10860400" y="2374946"/>
            <a:ext cx="870191" cy="3872207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60FB10F-5F03-4F3D-85AD-A17291A3D297}"/>
              </a:ext>
            </a:extLst>
          </p:cNvPr>
          <p:cNvSpPr/>
          <p:nvPr/>
        </p:nvSpPr>
        <p:spPr>
          <a:xfrm>
            <a:off x="8934474" y="3422680"/>
            <a:ext cx="1443548" cy="115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Flatten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BEBAD2-0E65-417E-A782-1811D1F76960}"/>
              </a:ext>
            </a:extLst>
          </p:cNvPr>
          <p:cNvSpPr txBox="1"/>
          <p:nvPr/>
        </p:nvSpPr>
        <p:spPr>
          <a:xfrm>
            <a:off x="1370319" y="753870"/>
            <a:ext cx="439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Layer Contd.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AE16C6-88C7-4F6B-9580-CB20B7013197}"/>
              </a:ext>
            </a:extLst>
          </p:cNvPr>
          <p:cNvCxnSpPr>
            <a:cxnSpLocks/>
          </p:cNvCxnSpPr>
          <p:nvPr/>
        </p:nvCxnSpPr>
        <p:spPr>
          <a:xfrm>
            <a:off x="5083268" y="4662487"/>
            <a:ext cx="0" cy="20238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89F289-0A1C-4987-9932-5DBEFDC537F9}"/>
              </a:ext>
            </a:extLst>
          </p:cNvPr>
          <p:cNvCxnSpPr>
            <a:cxnSpLocks/>
          </p:cNvCxnSpPr>
          <p:nvPr/>
        </p:nvCxnSpPr>
        <p:spPr>
          <a:xfrm>
            <a:off x="5073108" y="5119514"/>
            <a:ext cx="375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9B6C89-B147-4569-A203-682890A0EEFC}"/>
              </a:ext>
            </a:extLst>
          </p:cNvPr>
          <p:cNvSpPr/>
          <p:nvPr/>
        </p:nvSpPr>
        <p:spPr>
          <a:xfrm>
            <a:off x="5449028" y="5007754"/>
            <a:ext cx="2250436" cy="302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Weight: 64x256x5x5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819CA8-3867-4A36-BB84-E34581BA4709}"/>
              </a:ext>
            </a:extLst>
          </p:cNvPr>
          <p:cNvCxnSpPr>
            <a:cxnSpLocks/>
          </p:cNvCxnSpPr>
          <p:nvPr/>
        </p:nvCxnSpPr>
        <p:spPr>
          <a:xfrm>
            <a:off x="5073108" y="5728797"/>
            <a:ext cx="375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A1A12B2-F139-4D1E-8A65-7C8F84FEAC3E}"/>
              </a:ext>
            </a:extLst>
          </p:cNvPr>
          <p:cNvSpPr/>
          <p:nvPr/>
        </p:nvSpPr>
        <p:spPr>
          <a:xfrm>
            <a:off x="5449028" y="5617037"/>
            <a:ext cx="2250436" cy="302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Stride: 1x1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CC79C7-A1EA-4E80-AFD0-05EEA9A61432}"/>
              </a:ext>
            </a:extLst>
          </p:cNvPr>
          <p:cNvCxnSpPr>
            <a:cxnSpLocks/>
          </p:cNvCxnSpPr>
          <p:nvPr/>
        </p:nvCxnSpPr>
        <p:spPr>
          <a:xfrm>
            <a:off x="5073108" y="6338080"/>
            <a:ext cx="375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376EABC-52CA-4AEE-9303-DE8938BA1F87}"/>
              </a:ext>
            </a:extLst>
          </p:cNvPr>
          <p:cNvSpPr/>
          <p:nvPr/>
        </p:nvSpPr>
        <p:spPr>
          <a:xfrm>
            <a:off x="5449028" y="6226320"/>
            <a:ext cx="2250436" cy="302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Padding: 0</a:t>
            </a: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F82C3575-A692-4534-8B34-DF18D7DC025B}"/>
              </a:ext>
            </a:extLst>
          </p:cNvPr>
          <p:cNvSpPr/>
          <p:nvPr/>
        </p:nvSpPr>
        <p:spPr>
          <a:xfrm>
            <a:off x="4660457" y="3368329"/>
            <a:ext cx="2138549" cy="8514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CNN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1B6383-04B9-41CA-A4F2-55887F871784}"/>
              </a:ext>
            </a:extLst>
          </p:cNvPr>
          <p:cNvCxnSpPr>
            <a:cxnSpLocks/>
          </p:cNvCxnSpPr>
          <p:nvPr/>
        </p:nvCxnSpPr>
        <p:spPr>
          <a:xfrm>
            <a:off x="5083268" y="4676768"/>
            <a:ext cx="63696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419EF1-736F-4BFD-8B0C-42313A0D648E}"/>
              </a:ext>
            </a:extLst>
          </p:cNvPr>
          <p:cNvCxnSpPr>
            <a:cxnSpLocks/>
            <a:endCxn id="42" idx="5"/>
          </p:cNvCxnSpPr>
          <p:nvPr/>
        </p:nvCxnSpPr>
        <p:spPr>
          <a:xfrm flipV="1">
            <a:off x="5729732" y="4006888"/>
            <a:ext cx="0" cy="6698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74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4E212CD-9FBC-41B7-854E-E9A55B119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5" y="1825102"/>
            <a:ext cx="28003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A271FE-F31A-45FE-A6EE-699077746840}"/>
              </a:ext>
            </a:extLst>
          </p:cNvPr>
          <p:cNvSpPr txBox="1"/>
          <p:nvPr/>
        </p:nvSpPr>
        <p:spPr>
          <a:xfrm>
            <a:off x="284445" y="667667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Transposed-CNN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30373-A34A-4078-9489-903B808D4B59}"/>
              </a:ext>
            </a:extLst>
          </p:cNvPr>
          <p:cNvSpPr txBox="1"/>
          <p:nvPr/>
        </p:nvSpPr>
        <p:spPr>
          <a:xfrm>
            <a:off x="836240" y="5178048"/>
            <a:ext cx="1696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Kernel: 3x3</a:t>
            </a:r>
          </a:p>
          <a:p>
            <a:r>
              <a:rPr lang="en-IN" dirty="0"/>
              <a:t>Stride: 2x2</a:t>
            </a:r>
          </a:p>
          <a:p>
            <a:r>
              <a:rPr lang="en-IN" dirty="0"/>
              <a:t>Padding:0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6FED30C-E956-4D22-84D0-082582ACD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18013"/>
              </p:ext>
            </p:extLst>
          </p:nvPr>
        </p:nvGraphicFramePr>
        <p:xfrm>
          <a:off x="9107207" y="521454"/>
          <a:ext cx="1520496" cy="1128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832">
                  <a:extLst>
                    <a:ext uri="{9D8B030D-6E8A-4147-A177-3AD203B41FA5}">
                      <a16:colId xmlns:a16="http://schemas.microsoft.com/office/drawing/2014/main" val="2388763085"/>
                    </a:ext>
                  </a:extLst>
                </a:gridCol>
                <a:gridCol w="506832">
                  <a:extLst>
                    <a:ext uri="{9D8B030D-6E8A-4147-A177-3AD203B41FA5}">
                      <a16:colId xmlns:a16="http://schemas.microsoft.com/office/drawing/2014/main" val="2479469053"/>
                    </a:ext>
                  </a:extLst>
                </a:gridCol>
                <a:gridCol w="506832">
                  <a:extLst>
                    <a:ext uri="{9D8B030D-6E8A-4147-A177-3AD203B41FA5}">
                      <a16:colId xmlns:a16="http://schemas.microsoft.com/office/drawing/2014/main" val="920900205"/>
                    </a:ext>
                  </a:extLst>
                </a:gridCol>
              </a:tblGrid>
              <a:tr h="26242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047874"/>
                  </a:ext>
                </a:extLst>
              </a:tr>
              <a:tr h="39682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609166"/>
                  </a:ext>
                </a:extLst>
              </a:tr>
              <a:tr h="26242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28292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4DD04D4-9540-461F-B9EF-B94B30F9F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25268"/>
              </p:ext>
            </p:extLst>
          </p:nvPr>
        </p:nvGraphicFramePr>
        <p:xfrm>
          <a:off x="5917317" y="694203"/>
          <a:ext cx="1405760" cy="751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880">
                  <a:extLst>
                    <a:ext uri="{9D8B030D-6E8A-4147-A177-3AD203B41FA5}">
                      <a16:colId xmlns:a16="http://schemas.microsoft.com/office/drawing/2014/main" val="2521383525"/>
                    </a:ext>
                  </a:extLst>
                </a:gridCol>
                <a:gridCol w="702880">
                  <a:extLst>
                    <a:ext uri="{9D8B030D-6E8A-4147-A177-3AD203B41FA5}">
                      <a16:colId xmlns:a16="http://schemas.microsoft.com/office/drawing/2014/main" val="2624727191"/>
                    </a:ext>
                  </a:extLst>
                </a:gridCol>
              </a:tblGrid>
              <a:tr h="375891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5008"/>
                  </a:ext>
                </a:extLst>
              </a:tr>
              <a:tr h="375891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18343"/>
                  </a:ext>
                </a:extLst>
              </a:tr>
            </a:tbl>
          </a:graphicData>
        </a:graphic>
      </p:graphicFrame>
      <p:sp>
        <p:nvSpPr>
          <p:cNvPr id="9" name="Plus Sign 8">
            <a:extLst>
              <a:ext uri="{FF2B5EF4-FFF2-40B4-BE49-F238E27FC236}">
                <a16:creationId xmlns:a16="http://schemas.microsoft.com/office/drawing/2014/main" id="{3E6F2849-7CAA-4AF4-9058-49B4151E43B1}"/>
              </a:ext>
            </a:extLst>
          </p:cNvPr>
          <p:cNvSpPr/>
          <p:nvPr/>
        </p:nvSpPr>
        <p:spPr>
          <a:xfrm>
            <a:off x="5555829" y="3927390"/>
            <a:ext cx="722977" cy="567711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4D2540A-95B5-4B6A-8A00-0C54D215A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282930"/>
              </p:ext>
            </p:extLst>
          </p:nvPr>
        </p:nvGraphicFramePr>
        <p:xfrm>
          <a:off x="3323012" y="2062349"/>
          <a:ext cx="203550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101">
                  <a:extLst>
                    <a:ext uri="{9D8B030D-6E8A-4147-A177-3AD203B41FA5}">
                      <a16:colId xmlns:a16="http://schemas.microsoft.com/office/drawing/2014/main" val="315514499"/>
                    </a:ext>
                  </a:extLst>
                </a:gridCol>
                <a:gridCol w="407101">
                  <a:extLst>
                    <a:ext uri="{9D8B030D-6E8A-4147-A177-3AD203B41FA5}">
                      <a16:colId xmlns:a16="http://schemas.microsoft.com/office/drawing/2014/main" val="2369661175"/>
                    </a:ext>
                  </a:extLst>
                </a:gridCol>
                <a:gridCol w="407101">
                  <a:extLst>
                    <a:ext uri="{9D8B030D-6E8A-4147-A177-3AD203B41FA5}">
                      <a16:colId xmlns:a16="http://schemas.microsoft.com/office/drawing/2014/main" val="3137856361"/>
                    </a:ext>
                  </a:extLst>
                </a:gridCol>
                <a:gridCol w="407101">
                  <a:extLst>
                    <a:ext uri="{9D8B030D-6E8A-4147-A177-3AD203B41FA5}">
                      <a16:colId xmlns:a16="http://schemas.microsoft.com/office/drawing/2014/main" val="553163847"/>
                    </a:ext>
                  </a:extLst>
                </a:gridCol>
                <a:gridCol w="407101">
                  <a:extLst>
                    <a:ext uri="{9D8B030D-6E8A-4147-A177-3AD203B41FA5}">
                      <a16:colId xmlns:a16="http://schemas.microsoft.com/office/drawing/2014/main" val="1350355125"/>
                    </a:ext>
                  </a:extLst>
                </a:gridCol>
              </a:tblGrid>
              <a:tr h="180778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08323"/>
                  </a:ext>
                </a:extLst>
              </a:tr>
              <a:tr h="180778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75529"/>
                  </a:ext>
                </a:extLst>
              </a:tr>
              <a:tr h="180778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89886"/>
                  </a:ext>
                </a:extLst>
              </a:tr>
              <a:tr h="18077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29812"/>
                  </a:ext>
                </a:extLst>
              </a:tr>
              <a:tr h="18077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7329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CA4ED2E-076A-4D5A-B392-E3C69652A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355659"/>
              </p:ext>
            </p:extLst>
          </p:nvPr>
        </p:nvGraphicFramePr>
        <p:xfrm>
          <a:off x="6448722" y="2062349"/>
          <a:ext cx="203550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101">
                  <a:extLst>
                    <a:ext uri="{9D8B030D-6E8A-4147-A177-3AD203B41FA5}">
                      <a16:colId xmlns:a16="http://schemas.microsoft.com/office/drawing/2014/main" val="315514499"/>
                    </a:ext>
                  </a:extLst>
                </a:gridCol>
                <a:gridCol w="407101">
                  <a:extLst>
                    <a:ext uri="{9D8B030D-6E8A-4147-A177-3AD203B41FA5}">
                      <a16:colId xmlns:a16="http://schemas.microsoft.com/office/drawing/2014/main" val="2369661175"/>
                    </a:ext>
                  </a:extLst>
                </a:gridCol>
                <a:gridCol w="407101">
                  <a:extLst>
                    <a:ext uri="{9D8B030D-6E8A-4147-A177-3AD203B41FA5}">
                      <a16:colId xmlns:a16="http://schemas.microsoft.com/office/drawing/2014/main" val="3137856361"/>
                    </a:ext>
                  </a:extLst>
                </a:gridCol>
                <a:gridCol w="407101">
                  <a:extLst>
                    <a:ext uri="{9D8B030D-6E8A-4147-A177-3AD203B41FA5}">
                      <a16:colId xmlns:a16="http://schemas.microsoft.com/office/drawing/2014/main" val="553163847"/>
                    </a:ext>
                  </a:extLst>
                </a:gridCol>
                <a:gridCol w="407101">
                  <a:extLst>
                    <a:ext uri="{9D8B030D-6E8A-4147-A177-3AD203B41FA5}">
                      <a16:colId xmlns:a16="http://schemas.microsoft.com/office/drawing/2014/main" val="1350355125"/>
                    </a:ext>
                  </a:extLst>
                </a:gridCol>
              </a:tblGrid>
              <a:tr h="18077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08323"/>
                  </a:ext>
                </a:extLst>
              </a:tr>
              <a:tr h="18077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75529"/>
                  </a:ext>
                </a:extLst>
              </a:tr>
              <a:tr h="18077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89886"/>
                  </a:ext>
                </a:extLst>
              </a:tr>
              <a:tr h="18077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29812"/>
                  </a:ext>
                </a:extLst>
              </a:tr>
              <a:tr h="18077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73291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61B3DAEE-EA49-46D4-A1A7-3532C5628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13257"/>
              </p:ext>
            </p:extLst>
          </p:nvPr>
        </p:nvGraphicFramePr>
        <p:xfrm>
          <a:off x="3323012" y="4607621"/>
          <a:ext cx="203550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101">
                  <a:extLst>
                    <a:ext uri="{9D8B030D-6E8A-4147-A177-3AD203B41FA5}">
                      <a16:colId xmlns:a16="http://schemas.microsoft.com/office/drawing/2014/main" val="315514499"/>
                    </a:ext>
                  </a:extLst>
                </a:gridCol>
                <a:gridCol w="407101">
                  <a:extLst>
                    <a:ext uri="{9D8B030D-6E8A-4147-A177-3AD203B41FA5}">
                      <a16:colId xmlns:a16="http://schemas.microsoft.com/office/drawing/2014/main" val="2369661175"/>
                    </a:ext>
                  </a:extLst>
                </a:gridCol>
                <a:gridCol w="407101">
                  <a:extLst>
                    <a:ext uri="{9D8B030D-6E8A-4147-A177-3AD203B41FA5}">
                      <a16:colId xmlns:a16="http://schemas.microsoft.com/office/drawing/2014/main" val="3137856361"/>
                    </a:ext>
                  </a:extLst>
                </a:gridCol>
                <a:gridCol w="407101">
                  <a:extLst>
                    <a:ext uri="{9D8B030D-6E8A-4147-A177-3AD203B41FA5}">
                      <a16:colId xmlns:a16="http://schemas.microsoft.com/office/drawing/2014/main" val="553163847"/>
                    </a:ext>
                  </a:extLst>
                </a:gridCol>
                <a:gridCol w="407101">
                  <a:extLst>
                    <a:ext uri="{9D8B030D-6E8A-4147-A177-3AD203B41FA5}">
                      <a16:colId xmlns:a16="http://schemas.microsoft.com/office/drawing/2014/main" val="1350355125"/>
                    </a:ext>
                  </a:extLst>
                </a:gridCol>
              </a:tblGrid>
              <a:tr h="18077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08323"/>
                  </a:ext>
                </a:extLst>
              </a:tr>
              <a:tr h="18077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75529"/>
                  </a:ext>
                </a:extLst>
              </a:tr>
              <a:tr h="18077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89886"/>
                  </a:ext>
                </a:extLst>
              </a:tr>
              <a:tr h="180778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29812"/>
                  </a:ext>
                </a:extLst>
              </a:tr>
              <a:tr h="180778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73291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A2824271-6E05-4F65-ABBD-71B3E9326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819643"/>
              </p:ext>
            </p:extLst>
          </p:nvPr>
        </p:nvGraphicFramePr>
        <p:xfrm>
          <a:off x="6448722" y="4607621"/>
          <a:ext cx="203375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751">
                  <a:extLst>
                    <a:ext uri="{9D8B030D-6E8A-4147-A177-3AD203B41FA5}">
                      <a16:colId xmlns:a16="http://schemas.microsoft.com/office/drawing/2014/main" val="315514499"/>
                    </a:ext>
                  </a:extLst>
                </a:gridCol>
                <a:gridCol w="406751">
                  <a:extLst>
                    <a:ext uri="{9D8B030D-6E8A-4147-A177-3AD203B41FA5}">
                      <a16:colId xmlns:a16="http://schemas.microsoft.com/office/drawing/2014/main" val="2369661175"/>
                    </a:ext>
                  </a:extLst>
                </a:gridCol>
                <a:gridCol w="406751">
                  <a:extLst>
                    <a:ext uri="{9D8B030D-6E8A-4147-A177-3AD203B41FA5}">
                      <a16:colId xmlns:a16="http://schemas.microsoft.com/office/drawing/2014/main" val="3137856361"/>
                    </a:ext>
                  </a:extLst>
                </a:gridCol>
                <a:gridCol w="406751">
                  <a:extLst>
                    <a:ext uri="{9D8B030D-6E8A-4147-A177-3AD203B41FA5}">
                      <a16:colId xmlns:a16="http://schemas.microsoft.com/office/drawing/2014/main" val="553163847"/>
                    </a:ext>
                  </a:extLst>
                </a:gridCol>
                <a:gridCol w="406751">
                  <a:extLst>
                    <a:ext uri="{9D8B030D-6E8A-4147-A177-3AD203B41FA5}">
                      <a16:colId xmlns:a16="http://schemas.microsoft.com/office/drawing/2014/main" val="1350355125"/>
                    </a:ext>
                  </a:extLst>
                </a:gridCol>
              </a:tblGrid>
              <a:tr h="18077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08323"/>
                  </a:ext>
                </a:extLst>
              </a:tr>
              <a:tr h="18077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75529"/>
                  </a:ext>
                </a:extLst>
              </a:tr>
              <a:tr h="18077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89886"/>
                  </a:ext>
                </a:extLst>
              </a:tr>
              <a:tr h="18077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29812"/>
                  </a:ext>
                </a:extLst>
              </a:tr>
              <a:tr h="18077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73291"/>
                  </a:ext>
                </a:extLst>
              </a:tr>
            </a:tbl>
          </a:graphicData>
        </a:graphic>
      </p:graphicFrame>
      <p:graphicFrame>
        <p:nvGraphicFramePr>
          <p:cNvPr id="15" name="Table 10">
            <a:extLst>
              <a:ext uri="{FF2B5EF4-FFF2-40B4-BE49-F238E27FC236}">
                <a16:creationId xmlns:a16="http://schemas.microsoft.com/office/drawing/2014/main" id="{F7FA7C09-F7A8-42C1-AA9C-9E79C9190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33359"/>
              </p:ext>
            </p:extLst>
          </p:nvPr>
        </p:nvGraphicFramePr>
        <p:xfrm>
          <a:off x="9617671" y="3185986"/>
          <a:ext cx="203550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101">
                  <a:extLst>
                    <a:ext uri="{9D8B030D-6E8A-4147-A177-3AD203B41FA5}">
                      <a16:colId xmlns:a16="http://schemas.microsoft.com/office/drawing/2014/main" val="315514499"/>
                    </a:ext>
                  </a:extLst>
                </a:gridCol>
                <a:gridCol w="407101">
                  <a:extLst>
                    <a:ext uri="{9D8B030D-6E8A-4147-A177-3AD203B41FA5}">
                      <a16:colId xmlns:a16="http://schemas.microsoft.com/office/drawing/2014/main" val="2369661175"/>
                    </a:ext>
                  </a:extLst>
                </a:gridCol>
                <a:gridCol w="407101">
                  <a:extLst>
                    <a:ext uri="{9D8B030D-6E8A-4147-A177-3AD203B41FA5}">
                      <a16:colId xmlns:a16="http://schemas.microsoft.com/office/drawing/2014/main" val="3137856361"/>
                    </a:ext>
                  </a:extLst>
                </a:gridCol>
                <a:gridCol w="407101">
                  <a:extLst>
                    <a:ext uri="{9D8B030D-6E8A-4147-A177-3AD203B41FA5}">
                      <a16:colId xmlns:a16="http://schemas.microsoft.com/office/drawing/2014/main" val="553163847"/>
                    </a:ext>
                  </a:extLst>
                </a:gridCol>
                <a:gridCol w="407101">
                  <a:extLst>
                    <a:ext uri="{9D8B030D-6E8A-4147-A177-3AD203B41FA5}">
                      <a16:colId xmlns:a16="http://schemas.microsoft.com/office/drawing/2014/main" val="1350355125"/>
                    </a:ext>
                  </a:extLst>
                </a:gridCol>
              </a:tblGrid>
              <a:tr h="180778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08323"/>
                  </a:ext>
                </a:extLst>
              </a:tr>
              <a:tr h="180778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75529"/>
                  </a:ext>
                </a:extLst>
              </a:tr>
              <a:tr h="18077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89886"/>
                  </a:ext>
                </a:extLst>
              </a:tr>
              <a:tr h="180778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29812"/>
                  </a:ext>
                </a:extLst>
              </a:tr>
              <a:tr h="180778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73291"/>
                  </a:ext>
                </a:extLst>
              </a:tr>
            </a:tbl>
          </a:graphicData>
        </a:graphic>
      </p:graphicFrame>
      <p:sp>
        <p:nvSpPr>
          <p:cNvPr id="16" name="Equals 15">
            <a:extLst>
              <a:ext uri="{FF2B5EF4-FFF2-40B4-BE49-F238E27FC236}">
                <a16:creationId xmlns:a16="http://schemas.microsoft.com/office/drawing/2014/main" id="{321FABD4-B00F-4C5F-823D-E2414A8807DD}"/>
              </a:ext>
            </a:extLst>
          </p:cNvPr>
          <p:cNvSpPr/>
          <p:nvPr/>
        </p:nvSpPr>
        <p:spPr>
          <a:xfrm>
            <a:off x="8697381" y="3822439"/>
            <a:ext cx="722977" cy="672662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162513-1F5D-4557-B649-305F95821252}"/>
              </a:ext>
            </a:extLst>
          </p:cNvPr>
          <p:cNvSpPr txBox="1"/>
          <p:nvPr/>
        </p:nvSpPr>
        <p:spPr>
          <a:xfrm>
            <a:off x="6278806" y="109624"/>
            <a:ext cx="173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09649C-EC72-4969-ABD0-1B05CC99F27D}"/>
              </a:ext>
            </a:extLst>
          </p:cNvPr>
          <p:cNvSpPr txBox="1"/>
          <p:nvPr/>
        </p:nvSpPr>
        <p:spPr>
          <a:xfrm>
            <a:off x="9479920" y="109624"/>
            <a:ext cx="90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386838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0773E2-AB6F-47E8-8E37-11F86FBFBEC9}"/>
              </a:ext>
            </a:extLst>
          </p:cNvPr>
          <p:cNvSpPr txBox="1"/>
          <p:nvPr/>
        </p:nvSpPr>
        <p:spPr>
          <a:xfrm>
            <a:off x="483476" y="367862"/>
            <a:ext cx="526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Weights Of CNN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B3113-2D6E-4232-9737-01738EAA4F92}"/>
              </a:ext>
            </a:extLst>
          </p:cNvPr>
          <p:cNvSpPr txBox="1"/>
          <p:nvPr/>
        </p:nvSpPr>
        <p:spPr>
          <a:xfrm>
            <a:off x="2770208" y="957897"/>
            <a:ext cx="332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Rearrange Stress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7AABCC9-5250-4730-BE12-C1CC49BC4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899620"/>
                  </p:ext>
                </p:extLst>
              </p:nvPr>
            </p:nvGraphicFramePr>
            <p:xfrm>
              <a:off x="958038" y="1605718"/>
              <a:ext cx="6900512" cy="48844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6098">
                      <a:extLst>
                        <a:ext uri="{9D8B030D-6E8A-4147-A177-3AD203B41FA5}">
                          <a16:colId xmlns:a16="http://schemas.microsoft.com/office/drawing/2014/main" val="3342063450"/>
                        </a:ext>
                      </a:extLst>
                    </a:gridCol>
                    <a:gridCol w="846098">
                      <a:extLst>
                        <a:ext uri="{9D8B030D-6E8A-4147-A177-3AD203B41FA5}">
                          <a16:colId xmlns:a16="http://schemas.microsoft.com/office/drawing/2014/main" val="558043827"/>
                        </a:ext>
                      </a:extLst>
                    </a:gridCol>
                    <a:gridCol w="530143">
                      <a:extLst>
                        <a:ext uri="{9D8B030D-6E8A-4147-A177-3AD203B41FA5}">
                          <a16:colId xmlns:a16="http://schemas.microsoft.com/office/drawing/2014/main" val="3970968898"/>
                        </a:ext>
                      </a:extLst>
                    </a:gridCol>
                    <a:gridCol w="544010">
                      <a:extLst>
                        <a:ext uri="{9D8B030D-6E8A-4147-A177-3AD203B41FA5}">
                          <a16:colId xmlns:a16="http://schemas.microsoft.com/office/drawing/2014/main" val="2311994289"/>
                        </a:ext>
                      </a:extLst>
                    </a:gridCol>
                    <a:gridCol w="1145894">
                      <a:extLst>
                        <a:ext uri="{9D8B030D-6E8A-4147-A177-3AD203B41FA5}">
                          <a16:colId xmlns:a16="http://schemas.microsoft.com/office/drawing/2014/main" val="1411604619"/>
                        </a:ext>
                      </a:extLst>
                    </a:gridCol>
                    <a:gridCol w="1006997">
                      <a:extLst>
                        <a:ext uri="{9D8B030D-6E8A-4147-A177-3AD203B41FA5}">
                          <a16:colId xmlns:a16="http://schemas.microsoft.com/office/drawing/2014/main" val="711522769"/>
                        </a:ext>
                      </a:extLst>
                    </a:gridCol>
                    <a:gridCol w="590309">
                      <a:extLst>
                        <a:ext uri="{9D8B030D-6E8A-4147-A177-3AD203B41FA5}">
                          <a16:colId xmlns:a16="http://schemas.microsoft.com/office/drawing/2014/main" val="2164403408"/>
                        </a:ext>
                      </a:extLst>
                    </a:gridCol>
                    <a:gridCol w="381900">
                      <a:extLst>
                        <a:ext uri="{9D8B030D-6E8A-4147-A177-3AD203B41FA5}">
                          <a16:colId xmlns:a16="http://schemas.microsoft.com/office/drawing/2014/main" val="2570055999"/>
                        </a:ext>
                      </a:extLst>
                    </a:gridCol>
                    <a:gridCol w="1009063">
                      <a:extLst>
                        <a:ext uri="{9D8B030D-6E8A-4147-A177-3AD203B41FA5}">
                          <a16:colId xmlns:a16="http://schemas.microsoft.com/office/drawing/2014/main" val="426625809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smtClean="0"/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IN" b="1" smtClean="0"/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IN" b="1" smtClean="0"/>
                                            </m:ctrlPr>
                                          </m:sSubSupPr>
                                          <m:e>
                                            <m:r>
                                              <a:rPr lang="en-IN" b="1" smtClean="0"/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IN" b="1" smtClean="0"/>
                                              <m:t>𝟏</m:t>
                                            </m:r>
                                          </m:sub>
                                          <m:sup>
                                            <m:r>
                                              <a:rPr lang="en-IN" b="1" smtClean="0"/>
                                              <m:t>𝟏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IN" b="1" smtClean="0"/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I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𝟐𝟎𝟏</m:t>
                                            </m:r>
                                          </m:sub>
                                          <m:sup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I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𝟒𝟖𝟎𝟎</m:t>
                                            </m:r>
                                          </m:sub>
                                          <m:sup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I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  <m:sup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I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𝟒𝟖𝟎𝟎</m:t>
                                            </m:r>
                                          </m:sub>
                                          <m:sup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𝟐𝟓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572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1032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0895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smtClean="0"/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IN" b="1" smtClean="0"/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IN" b="1" smtClean="0"/>
                                            </m:ctrlPr>
                                          </m:sSubSupPr>
                                          <m:e>
                                            <m:r>
                                              <a:rPr lang="en-IN" b="1" smtClean="0"/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IN" b="1" i="0" smtClean="0">
                                                <a:latin typeface="Cambria Math" panose="02040503050406030204" pitchFamily="18" charset="0"/>
                                              </a:rPr>
                                              <m:t>𝟐𝟎𝟎</m:t>
                                            </m:r>
                                          </m:sub>
                                          <m:sup>
                                            <m:r>
                                              <a:rPr lang="en-IN" b="1" smtClean="0"/>
                                              <m:t>𝟏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IN" b="1" smtClean="0"/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I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𝟓𝟎𝟎𝟎</m:t>
                                            </m:r>
                                          </m:sub>
                                          <m:sup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𝟐𝟓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454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smtClean="0"/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IN" b="1" smtClean="0"/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IN" b="1" smtClean="0"/>
                                            </m:ctrlPr>
                                          </m:sSubSupPr>
                                          <m:e>
                                            <m:r>
                                              <a:rPr lang="en-IN" b="1" smtClean="0"/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IN" b="1" smtClean="0"/>
                                              <m:t>𝟏</m:t>
                                            </m:r>
                                          </m:sub>
                                          <m:sup>
                                            <m:r>
                                              <a:rPr lang="en-IN" b="1" smtClean="0"/>
                                              <m:t>𝟏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I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𝟒𝟖𝟎𝟎</m:t>
                                            </m:r>
                                          </m:sub>
                                          <m:sup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𝟐𝟓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3317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4854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056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smtClean="0"/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IN" b="1" smtClean="0"/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IN" b="1" smtClean="0"/>
                                            </m:ctrlPr>
                                          </m:sSubSupPr>
                                          <m:e>
                                            <m:r>
                                              <a:rPr lang="en-IN" b="1" smtClean="0"/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IN" b="1" i="0" smtClean="0">
                                                <a:latin typeface="Cambria Math" panose="02040503050406030204" pitchFamily="18" charset="0"/>
                                              </a:rPr>
                                              <m:t>𝟐𝟎𝟎</m:t>
                                            </m:r>
                                          </m:sub>
                                          <m:sup>
                                            <m:r>
                                              <a:rPr lang="en-IN" b="1" smtClean="0"/>
                                              <m:t>𝟏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I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𝟓𝟎𝟎𝟎</m:t>
                                            </m:r>
                                          </m:sub>
                                          <m:sup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𝟐𝟓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1798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smtClean="0"/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IN" b="1" smtClean="0"/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IN" b="1" smtClean="0"/>
                                            </m:ctrlPr>
                                          </m:sSubSupPr>
                                          <m:e>
                                            <m:r>
                                              <a:rPr lang="en-IN" b="1" smtClean="0"/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IN" b="1" smtClean="0"/>
                                              <m:t>𝟏</m:t>
                                            </m:r>
                                          </m:sub>
                                          <m:sup>
                                            <m:r>
                                              <a:rPr lang="en-IN" b="1" smtClean="0"/>
                                              <m:t>𝟏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IN" b="1" smtClean="0"/>
                                      <m:t>𝟏</m:t>
                                    </m:r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I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  <m:sup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𝟐𝟓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32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5034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4253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smtClean="0"/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IN" b="1" smtClean="0"/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IN" b="1" smtClean="0"/>
                                            </m:ctrlPr>
                                          </m:sSubSupPr>
                                          <m:e>
                                            <m:r>
                                              <a:rPr lang="en-IN" b="1" smtClean="0"/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IN" b="1" i="0" smtClean="0">
                                                <a:latin typeface="Cambria Math" panose="02040503050406030204" pitchFamily="18" charset="0"/>
                                              </a:rPr>
                                              <m:t>𝟐𝟎𝟎</m:t>
                                            </m:r>
                                          </m:sub>
                                          <m:sup>
                                            <m:r>
                                              <a:rPr lang="en-IN" b="1" smtClean="0"/>
                                              <m:t>𝟏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IN" b="1" smtClean="0"/>
                                      <m:t>𝟏</m:t>
                                    </m:r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I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𝟐𝟎𝟏</m:t>
                                            </m:r>
                                          </m:sub>
                                          <m:sup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I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𝟓𝟎𝟎𝟎</m:t>
                                            </m:r>
                                          </m:sub>
                                          <m:sup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I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𝟐𝟎𝟎</m:t>
                                            </m:r>
                                          </m:sub>
                                          <m:sup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I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𝟓𝟎𝟎𝟎</m:t>
                                            </m:r>
                                          </m:sub>
                                          <m:sup>
                                            <m: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𝟐𝟓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08697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7AABCC9-5250-4730-BE12-C1CC49BC4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899620"/>
                  </p:ext>
                </p:extLst>
              </p:nvPr>
            </p:nvGraphicFramePr>
            <p:xfrm>
              <a:off x="958038" y="1605718"/>
              <a:ext cx="6900512" cy="48844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6098">
                      <a:extLst>
                        <a:ext uri="{9D8B030D-6E8A-4147-A177-3AD203B41FA5}">
                          <a16:colId xmlns:a16="http://schemas.microsoft.com/office/drawing/2014/main" val="3342063450"/>
                        </a:ext>
                      </a:extLst>
                    </a:gridCol>
                    <a:gridCol w="846098">
                      <a:extLst>
                        <a:ext uri="{9D8B030D-6E8A-4147-A177-3AD203B41FA5}">
                          <a16:colId xmlns:a16="http://schemas.microsoft.com/office/drawing/2014/main" val="558043827"/>
                        </a:ext>
                      </a:extLst>
                    </a:gridCol>
                    <a:gridCol w="530143">
                      <a:extLst>
                        <a:ext uri="{9D8B030D-6E8A-4147-A177-3AD203B41FA5}">
                          <a16:colId xmlns:a16="http://schemas.microsoft.com/office/drawing/2014/main" val="3970968898"/>
                        </a:ext>
                      </a:extLst>
                    </a:gridCol>
                    <a:gridCol w="544010">
                      <a:extLst>
                        <a:ext uri="{9D8B030D-6E8A-4147-A177-3AD203B41FA5}">
                          <a16:colId xmlns:a16="http://schemas.microsoft.com/office/drawing/2014/main" val="2311994289"/>
                        </a:ext>
                      </a:extLst>
                    </a:gridCol>
                    <a:gridCol w="1145894">
                      <a:extLst>
                        <a:ext uri="{9D8B030D-6E8A-4147-A177-3AD203B41FA5}">
                          <a16:colId xmlns:a16="http://schemas.microsoft.com/office/drawing/2014/main" val="1411604619"/>
                        </a:ext>
                      </a:extLst>
                    </a:gridCol>
                    <a:gridCol w="1006997">
                      <a:extLst>
                        <a:ext uri="{9D8B030D-6E8A-4147-A177-3AD203B41FA5}">
                          <a16:colId xmlns:a16="http://schemas.microsoft.com/office/drawing/2014/main" val="711522769"/>
                        </a:ext>
                      </a:extLst>
                    </a:gridCol>
                    <a:gridCol w="590309">
                      <a:extLst>
                        <a:ext uri="{9D8B030D-6E8A-4147-A177-3AD203B41FA5}">
                          <a16:colId xmlns:a16="http://schemas.microsoft.com/office/drawing/2014/main" val="2164403408"/>
                        </a:ext>
                      </a:extLst>
                    </a:gridCol>
                    <a:gridCol w="381900">
                      <a:extLst>
                        <a:ext uri="{9D8B030D-6E8A-4147-A177-3AD203B41FA5}">
                          <a16:colId xmlns:a16="http://schemas.microsoft.com/office/drawing/2014/main" val="2570055999"/>
                        </a:ext>
                      </a:extLst>
                    </a:gridCol>
                    <a:gridCol w="1009063">
                      <a:extLst>
                        <a:ext uri="{9D8B030D-6E8A-4147-A177-3AD203B41FA5}">
                          <a16:colId xmlns:a16="http://schemas.microsoft.com/office/drawing/2014/main" val="4266258098"/>
                        </a:ext>
                      </a:extLst>
                    </a:gridCol>
                  </a:tblGrid>
                  <a:tr h="4422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849" r="-715108" b="-10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849" r="-615108" b="-10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1489" t="-6849" r="-261170" b="-10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747" t="-6849" r="-195783" b="-10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2530" t="-6849" b="-10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572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1032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0895339"/>
                      </a:ext>
                    </a:extLst>
                  </a:tr>
                  <a:tr h="4442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72603" r="-715108" b="-736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2530" t="-272603" b="-7369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0454515"/>
                      </a:ext>
                    </a:extLst>
                  </a:tr>
                  <a:tr h="4422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72603" r="-715108" b="-636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2530" t="-372603" b="-6369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317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4854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0568836"/>
                      </a:ext>
                    </a:extLst>
                  </a:tr>
                  <a:tr h="4442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39726" r="-715108" b="-369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2530" t="-639726" b="-3698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1798599"/>
                      </a:ext>
                    </a:extLst>
                  </a:tr>
                  <a:tr h="4422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50000" r="-715108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2530" t="-750000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5034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425300"/>
                      </a:ext>
                    </a:extLst>
                  </a:tr>
                  <a:tr h="4442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05479" r="-715108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05479" r="-615108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1489" t="-1005479" r="-261170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747" t="-1005479" r="-195783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2530" t="-1005479" b="-41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08697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Double Bracket 4">
            <a:extLst>
              <a:ext uri="{FF2B5EF4-FFF2-40B4-BE49-F238E27FC236}">
                <a16:creationId xmlns:a16="http://schemas.microsoft.com/office/drawing/2014/main" id="{0A4E9622-79C6-40F9-A5F7-370A165D0540}"/>
              </a:ext>
            </a:extLst>
          </p:cNvPr>
          <p:cNvSpPr/>
          <p:nvPr/>
        </p:nvSpPr>
        <p:spPr>
          <a:xfrm>
            <a:off x="752353" y="1418071"/>
            <a:ext cx="7349925" cy="5198091"/>
          </a:xfrm>
          <a:prstGeom prst="bracketPair">
            <a:avLst>
              <a:gd name="adj" fmla="val 686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AB807-1B58-49CC-9EB6-AA5B24A1ABAA}"/>
              </a:ext>
            </a:extLst>
          </p:cNvPr>
          <p:cNvSpPr txBox="1"/>
          <p:nvPr/>
        </p:nvSpPr>
        <p:spPr>
          <a:xfrm>
            <a:off x="8530542" y="2257063"/>
            <a:ext cx="35534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Rearrange 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Centralize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Find co-variance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Find eigen Vector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Choose 256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Find the CNN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Find its co-variance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Find eigen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Choose 64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chosen are weights of respective layers</a:t>
            </a:r>
          </a:p>
        </p:txBody>
      </p:sp>
    </p:spTree>
    <p:extLst>
      <p:ext uri="{BB962C8B-B14F-4D97-AF65-F5344CB8AC3E}">
        <p14:creationId xmlns:p14="http://schemas.microsoft.com/office/powerpoint/2010/main" val="286929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758</Words>
  <Application>Microsoft Office PowerPoint</Application>
  <PresentationFormat>Widescreen</PresentationFormat>
  <Paragraphs>492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Shresth Somya</dc:creator>
  <cp:lastModifiedBy>Shresth Somya</cp:lastModifiedBy>
  <cp:revision>3</cp:revision>
  <dcterms:created xsi:type="dcterms:W3CDTF">2022-03-27T23:39:44Z</dcterms:created>
  <dcterms:modified xsi:type="dcterms:W3CDTF">2022-03-28T04:44:20Z</dcterms:modified>
</cp:coreProperties>
</file>