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db3e1d29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db3e1d29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db3e1d29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db3e1d29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db3e1d29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db3e1d29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db3e1d29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db3e1d29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db3e1d29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db3e1d29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db3e1d29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db3e1d29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db3e1d29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db3e1d29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df4b8e3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df4b8e3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HR_Analytics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3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Submission by: Rahul Saini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21145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An employee is an asset to the company. They define the future and present of the company. So, it is obvious that a company invest a huge attention, money and care for its employees to make them not leave. </a:t>
            </a:r>
            <a:r>
              <a:rPr b="1" lang="en" sz="1700"/>
              <a:t>People Analytics</a:t>
            </a:r>
            <a:r>
              <a:rPr lang="en" sz="1700"/>
              <a:t> is simply the way of giving answer to why employees leave the employers through the data. </a:t>
            </a:r>
            <a:r>
              <a:rPr b="1" lang="en" sz="1700"/>
              <a:t>In this project we try to predict whether on the present conditions if an employee leaves the company or not.</a:t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102633"/>
            <a:ext cx="7688700" cy="25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At First, we try to do some </a:t>
            </a:r>
            <a:r>
              <a:rPr b="1" lang="en" sz="1700"/>
              <a:t>Exploratory Data Analysis</a:t>
            </a:r>
            <a:r>
              <a:rPr lang="en" sz="1700"/>
              <a:t> on the given dataset , tries to find some interdependencies of the columns using </a:t>
            </a:r>
            <a:r>
              <a:rPr b="1" lang="en" sz="1700"/>
              <a:t>correlation</a:t>
            </a:r>
            <a:r>
              <a:rPr lang="en" sz="1700"/>
              <a:t>. Then it is supposed that the </a:t>
            </a:r>
            <a:r>
              <a:rPr b="1" lang="en" sz="1700"/>
              <a:t>Average_Speed </a:t>
            </a:r>
            <a:r>
              <a:rPr lang="en" sz="1700"/>
              <a:t>could be a useful columns for higher rating, therefore creating that using </a:t>
            </a:r>
            <a:r>
              <a:rPr b="1" lang="en" sz="1700"/>
              <a:t>speed distance formula. </a:t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Then After, we will be building a </a:t>
            </a:r>
            <a:r>
              <a:rPr b="1" lang="en" sz="1700"/>
              <a:t>Classification Model</a:t>
            </a:r>
            <a:r>
              <a:rPr lang="en" sz="1700"/>
              <a:t> for our problem and try to have as much </a:t>
            </a:r>
            <a:r>
              <a:rPr b="1" lang="en" sz="1700"/>
              <a:t>accuracy </a:t>
            </a:r>
            <a:r>
              <a:rPr lang="en" sz="1700"/>
              <a:t>as we can. For this we will be testing both</a:t>
            </a:r>
            <a:r>
              <a:rPr b="1" lang="en" sz="1700"/>
              <a:t> Logistic </a:t>
            </a:r>
            <a:r>
              <a:rPr b="1" lang="en" sz="1700"/>
              <a:t>Regression</a:t>
            </a:r>
            <a:r>
              <a:rPr b="1" lang="en" sz="1700"/>
              <a:t> and </a:t>
            </a:r>
            <a:r>
              <a:rPr b="1" lang="en" sz="1700"/>
              <a:t>Random Forest Classifier</a:t>
            </a:r>
            <a:r>
              <a:rPr b="1" lang="en" sz="1700"/>
              <a:t> Libraries.</a:t>
            </a:r>
            <a:endParaRPr b="1" sz="1700"/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Approach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Exploratory Data Analysis </a:t>
            </a:r>
            <a:endParaRPr sz="220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853850"/>
            <a:ext cx="3644400" cy="30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Using Correlation we tries to find the inter relation between the independent variables and target variable. Therefore selecting our Independent Variables for the modeling.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Then after univariate analysis we get some strong insights of the data.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800" y="736150"/>
            <a:ext cx="4608950" cy="42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Analysis of independent variables </a:t>
            </a:r>
            <a:endParaRPr sz="2200"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646300" y="1853850"/>
            <a:ext cx="4048200" cy="30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have find that there is strong relation between some independent variables like </a:t>
            </a:r>
            <a:r>
              <a:rPr b="1" lang="en" sz="1700"/>
              <a:t>Satisfaction Trend , Salary , last_evaluation , time_spend_company </a:t>
            </a:r>
            <a:r>
              <a:rPr lang="en" sz="1700"/>
              <a:t>etc. and Target variable </a:t>
            </a:r>
            <a:r>
              <a:rPr b="1" lang="en" sz="1700"/>
              <a:t>left.</a:t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Our next step was to convert categorical columns into Integer so as to do our modeling.</a:t>
            </a:r>
            <a:endParaRPr sz="17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550" y="1582250"/>
            <a:ext cx="3667125" cy="32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1853850"/>
            <a:ext cx="72912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Now as we all know that this is a </a:t>
            </a:r>
            <a:r>
              <a:rPr lang="en" sz="1700"/>
              <a:t>classification</a:t>
            </a:r>
            <a:r>
              <a:rPr lang="en" sz="1700"/>
              <a:t> problem, Therefore building the </a:t>
            </a:r>
            <a:r>
              <a:rPr b="1" lang="en" sz="1700"/>
              <a:t>Logistic Model</a:t>
            </a:r>
            <a:r>
              <a:rPr lang="en" sz="1700"/>
              <a:t> for the problem.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200"/>
              <a:t>from sklearn.linear_model import LogisticRegression</a:t>
            </a:r>
            <a:endParaRPr i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200"/>
              <a:t>model = LogisticRegression(random_state = 0)</a:t>
            </a:r>
            <a:endParaRPr i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200"/>
              <a:t>model.fit(x_train,y_train)</a:t>
            </a:r>
            <a:endParaRPr i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200"/>
              <a:t>model.score(x_train,y_train)</a:t>
            </a:r>
            <a:endParaRPr i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After this model our </a:t>
            </a:r>
            <a:r>
              <a:rPr b="1" lang="en" sz="1700"/>
              <a:t>accuracy score</a:t>
            </a:r>
            <a:r>
              <a:rPr lang="en" sz="1700"/>
              <a:t> was around 76% , But since it is not optimised therefore building a </a:t>
            </a:r>
            <a:r>
              <a:rPr b="1" lang="en" sz="1700"/>
              <a:t>Random Forest Classification model</a:t>
            </a:r>
            <a:r>
              <a:rPr lang="en" sz="1700"/>
              <a:t>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Model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596975" y="1936325"/>
            <a:ext cx="7688700" cy="28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Since our accuracy score with the </a:t>
            </a:r>
            <a:r>
              <a:rPr b="1" lang="en" sz="1700"/>
              <a:t>Logistic Regression</a:t>
            </a:r>
            <a:r>
              <a:rPr lang="en" sz="1700"/>
              <a:t> is not quite satisfying therefore using </a:t>
            </a:r>
            <a:r>
              <a:rPr b="1" lang="en" sz="1700"/>
              <a:t>Random Forest </a:t>
            </a:r>
            <a:r>
              <a:rPr lang="en" sz="1700"/>
              <a:t>with </a:t>
            </a:r>
            <a:r>
              <a:rPr b="1" lang="en" sz="1700"/>
              <a:t>optimised Factors</a:t>
            </a:r>
            <a:r>
              <a:rPr lang="en" sz="1700"/>
              <a:t> to have a bit better </a:t>
            </a:r>
            <a:r>
              <a:rPr b="1" lang="en" sz="1700"/>
              <a:t>accuracy score.</a:t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from sklearn.ensemble import RandomForestClassifier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model_random = RandomForestClassifier(n_estimators=6, random_state=0,max_depth = 15)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Now, the accuracy of the model is around 88% which is perfect for a prediction model, hence finalizing this model.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1853850"/>
            <a:ext cx="3561000" cy="31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receiver operating characteristic curve, or ROC curve, is a graphical plot that illustrates the diagnostic ability of a binary classifier system as its discrimination threshold is varied. The ROC curve is created by plotting the true positive rate against the false positive rate at various threshold settings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08600"/>
            <a:ext cx="4231675" cy="32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Comic Sans MS"/>
                <a:ea typeface="Comic Sans MS"/>
                <a:cs typeface="Comic Sans MS"/>
                <a:sym typeface="Comic Sans MS"/>
              </a:rPr>
              <a:t>Thank You!!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