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244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9D6B9-365A-40BA-A7ED-B8888811D0D3}" v="2745" dt="2021-07-17T19:50:32.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kar, Rahul" userId="4a90b2f9-5aef-4a2a-8789-eb5dd90e94ac" providerId="ADAL" clId="{95B9D6B9-365A-40BA-A7ED-B8888811D0D3}"/>
    <pc:docChg chg="modSld">
      <pc:chgData name="Sarkar, Rahul" userId="4a90b2f9-5aef-4a2a-8789-eb5dd90e94ac" providerId="ADAL" clId="{95B9D6B9-365A-40BA-A7ED-B8888811D0D3}" dt="2021-07-17T19:50:32.496" v="2740" actId="20577"/>
      <pc:docMkLst>
        <pc:docMk/>
      </pc:docMkLst>
      <pc:sldChg chg="modSp modAnim">
        <pc:chgData name="Sarkar, Rahul" userId="4a90b2f9-5aef-4a2a-8789-eb5dd90e94ac" providerId="ADAL" clId="{95B9D6B9-365A-40BA-A7ED-B8888811D0D3}" dt="2021-07-17T19:50:32.496" v="2740" actId="20577"/>
        <pc:sldMkLst>
          <pc:docMk/>
          <pc:sldMk cId="945596911" sldId="32440"/>
        </pc:sldMkLst>
        <pc:spChg chg="mod">
          <ac:chgData name="Sarkar, Rahul" userId="4a90b2f9-5aef-4a2a-8789-eb5dd90e94ac" providerId="ADAL" clId="{95B9D6B9-365A-40BA-A7ED-B8888811D0D3}" dt="2021-07-17T19:50:32.496" v="2740" actId="20577"/>
          <ac:spMkLst>
            <pc:docMk/>
            <pc:sldMk cId="945596911" sldId="32440"/>
            <ac:spMk id="6" creationId="{500CEF89-6D90-4B99-B031-3B3BD6B486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4617-D8A9-4D01-B225-0668EF2D2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CCB7B4-EB54-435E-9EF9-FDE6DF5CF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FC8C9-9F21-4FCD-A26A-3DD98F16C951}"/>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5" name="Footer Placeholder 4">
            <a:extLst>
              <a:ext uri="{FF2B5EF4-FFF2-40B4-BE49-F238E27FC236}">
                <a16:creationId xmlns:a16="http://schemas.microsoft.com/office/drawing/2014/main" id="{1544D676-67DD-4003-9FB7-D9FA0F53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65007-C7EB-46D0-B515-255838530C08}"/>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278536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9DB-519D-464B-ACEE-9DCD3DFA4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07792F-F414-455E-8E75-875C59505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7138D-C835-446C-A0C6-9CDBD0CB4A5B}"/>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5" name="Footer Placeholder 4">
            <a:extLst>
              <a:ext uri="{FF2B5EF4-FFF2-40B4-BE49-F238E27FC236}">
                <a16:creationId xmlns:a16="http://schemas.microsoft.com/office/drawing/2014/main" id="{EE5337E6-1155-40F4-ADD9-CC1C3C32C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F9026-A878-41E1-AA88-82EECA295EDA}"/>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124450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AFF01-ED40-45FD-8DE1-A99B53F82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58FC9-96D1-46C9-BFE1-F8B52AEB1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31979-0BAF-4467-AA96-8626A8738928}"/>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5" name="Footer Placeholder 4">
            <a:extLst>
              <a:ext uri="{FF2B5EF4-FFF2-40B4-BE49-F238E27FC236}">
                <a16:creationId xmlns:a16="http://schemas.microsoft.com/office/drawing/2014/main" id="{347CA96B-2278-4E45-8D0B-171883304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288A-BEFD-46DC-B722-A5AC14110239}"/>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257903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C2EB-7BC0-43ED-8043-1D5BF10DA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9C8BD-9117-47A4-A70F-B7E8F8319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1133-2724-4C07-99C6-68393C785554}"/>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5" name="Footer Placeholder 4">
            <a:extLst>
              <a:ext uri="{FF2B5EF4-FFF2-40B4-BE49-F238E27FC236}">
                <a16:creationId xmlns:a16="http://schemas.microsoft.com/office/drawing/2014/main" id="{26654C3F-418D-4326-9F45-6EAAD7DE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FE68E-A337-4034-800D-1E05E45DD96F}"/>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137852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10E7-F242-4342-9195-AFBEC8925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EBE30-AC0B-46B6-B3EE-7EC130CA3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887BA-8757-49F5-A38A-5EB845371393}"/>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5" name="Footer Placeholder 4">
            <a:extLst>
              <a:ext uri="{FF2B5EF4-FFF2-40B4-BE49-F238E27FC236}">
                <a16:creationId xmlns:a16="http://schemas.microsoft.com/office/drawing/2014/main" id="{32FF6FBB-E837-408D-B748-440C79E34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C5F7-2736-4DCA-A326-7C73985E265C}"/>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152518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EA40-9D56-40F5-997E-E268BF5B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E6026-98BD-4526-AF09-95B894A36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BB4E6D-F476-44CE-8F29-328F96214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59365-2602-44D0-8678-9DA6D9381E71}"/>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6" name="Footer Placeholder 5">
            <a:extLst>
              <a:ext uri="{FF2B5EF4-FFF2-40B4-BE49-F238E27FC236}">
                <a16:creationId xmlns:a16="http://schemas.microsoft.com/office/drawing/2014/main" id="{01675062-A15A-407A-9B21-484BA9C2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3F5BD-528B-478A-9ACD-3F941CB43229}"/>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132459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810F-A7F3-49C1-A3EF-9820A8696C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852E8-1741-4981-A28B-DC3217201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D167C-7A2A-45C6-A868-3FAEAE8FF5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0AE05A-DBB3-4F1A-8769-5C2E3DE0E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7E707-42AA-47BA-8DF4-3430AC2D8F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B2561C-178B-432C-A8DE-2BE56FE2B4DA}"/>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8" name="Footer Placeholder 7">
            <a:extLst>
              <a:ext uri="{FF2B5EF4-FFF2-40B4-BE49-F238E27FC236}">
                <a16:creationId xmlns:a16="http://schemas.microsoft.com/office/drawing/2014/main" id="{E49433B3-6EFB-4052-9550-6DFA3370CF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D0894B-62A8-48B8-837B-38F7BFFA0881}"/>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107519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20F1-3973-4632-BAC8-7F9B38E38F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0E290-501E-4622-A9FA-C308023EED7D}"/>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4" name="Footer Placeholder 3">
            <a:extLst>
              <a:ext uri="{FF2B5EF4-FFF2-40B4-BE49-F238E27FC236}">
                <a16:creationId xmlns:a16="http://schemas.microsoft.com/office/drawing/2014/main" id="{83DBA18C-D41F-4A35-951B-F5182D573F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F3404-BA62-44AC-B12D-37FB08335B1D}"/>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374850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9897F-D637-4FEC-AF8E-4374B416692C}"/>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3" name="Footer Placeholder 2">
            <a:extLst>
              <a:ext uri="{FF2B5EF4-FFF2-40B4-BE49-F238E27FC236}">
                <a16:creationId xmlns:a16="http://schemas.microsoft.com/office/drawing/2014/main" id="{A0EE418D-3EEB-4516-9A1D-2179B8E422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474AFD-2247-4574-8AB7-47734664B0A3}"/>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89004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93A4-807C-4D85-8A80-CE1805288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351F3B-4798-4CD5-9B5D-B6C4ED4F4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64104-0BDA-460B-802C-52D4FC945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A2C2BC-7F05-4B22-81F2-1B3C59DBB447}"/>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6" name="Footer Placeholder 5">
            <a:extLst>
              <a:ext uri="{FF2B5EF4-FFF2-40B4-BE49-F238E27FC236}">
                <a16:creationId xmlns:a16="http://schemas.microsoft.com/office/drawing/2014/main" id="{0D2090BD-3347-4533-9DCE-DC08DF847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08757-E42A-42B7-9272-D2DBD9232C5C}"/>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29530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5B0E-03C4-4F2F-B4DA-263A879B2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B57F07-C1F4-4F63-8F36-73DFCA7B4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D6DA5-06DE-48EA-9CA7-B21910860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948B8-2E82-4852-BA11-B00FB36EEB81}"/>
              </a:ext>
            </a:extLst>
          </p:cNvPr>
          <p:cNvSpPr>
            <a:spLocks noGrp="1"/>
          </p:cNvSpPr>
          <p:nvPr>
            <p:ph type="dt" sz="half" idx="10"/>
          </p:nvPr>
        </p:nvSpPr>
        <p:spPr/>
        <p:txBody>
          <a:bodyPr/>
          <a:lstStyle/>
          <a:p>
            <a:fld id="{CB9911DD-13DE-49C9-9F61-0AA1687E0A5F}" type="datetimeFigureOut">
              <a:rPr lang="en-US" smtClean="0"/>
              <a:t>7/17/2021</a:t>
            </a:fld>
            <a:endParaRPr lang="en-US"/>
          </a:p>
        </p:txBody>
      </p:sp>
      <p:sp>
        <p:nvSpPr>
          <p:cNvPr id="6" name="Footer Placeholder 5">
            <a:extLst>
              <a:ext uri="{FF2B5EF4-FFF2-40B4-BE49-F238E27FC236}">
                <a16:creationId xmlns:a16="http://schemas.microsoft.com/office/drawing/2014/main" id="{F54916E1-4450-495A-9352-658126B31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37094-B93A-464B-BDFA-5947BB7FBC6C}"/>
              </a:ext>
            </a:extLst>
          </p:cNvPr>
          <p:cNvSpPr>
            <a:spLocks noGrp="1"/>
          </p:cNvSpPr>
          <p:nvPr>
            <p:ph type="sldNum" sz="quarter" idx="12"/>
          </p:nvPr>
        </p:nvSpPr>
        <p:spPr/>
        <p:txBody>
          <a:bodyPr/>
          <a:lstStyle/>
          <a:p>
            <a:fld id="{3BFCE1AA-177E-43D9-A07A-B63A23FC6353}" type="slidenum">
              <a:rPr lang="en-US" smtClean="0"/>
              <a:t>‹#›</a:t>
            </a:fld>
            <a:endParaRPr lang="en-US"/>
          </a:p>
        </p:txBody>
      </p:sp>
    </p:spTree>
    <p:extLst>
      <p:ext uri="{BB962C8B-B14F-4D97-AF65-F5344CB8AC3E}">
        <p14:creationId xmlns:p14="http://schemas.microsoft.com/office/powerpoint/2010/main" val="416072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877EF-2ABA-4D35-9C9A-D31B0F633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8FED4-B1C8-4D91-8EB0-F0023D2A8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2B2A0-6522-4A54-BC7A-D5C333C81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911DD-13DE-49C9-9F61-0AA1687E0A5F}" type="datetimeFigureOut">
              <a:rPr lang="en-US" smtClean="0"/>
              <a:t>7/17/2021</a:t>
            </a:fld>
            <a:endParaRPr lang="en-US"/>
          </a:p>
        </p:txBody>
      </p:sp>
      <p:sp>
        <p:nvSpPr>
          <p:cNvPr id="5" name="Footer Placeholder 4">
            <a:extLst>
              <a:ext uri="{FF2B5EF4-FFF2-40B4-BE49-F238E27FC236}">
                <a16:creationId xmlns:a16="http://schemas.microsoft.com/office/drawing/2014/main" id="{C3DB3E3F-E8D5-464E-9916-89BBFB683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50481-9927-463D-8454-8425B1A85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CE1AA-177E-43D9-A07A-B63A23FC6353}" type="slidenum">
              <a:rPr lang="en-US" smtClean="0"/>
              <a:t>‹#›</a:t>
            </a:fld>
            <a:endParaRPr lang="en-US"/>
          </a:p>
        </p:txBody>
      </p:sp>
    </p:spTree>
    <p:extLst>
      <p:ext uri="{BB962C8B-B14F-4D97-AF65-F5344CB8AC3E}">
        <p14:creationId xmlns:p14="http://schemas.microsoft.com/office/powerpoint/2010/main" val="417577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8F36BC-1E74-544D-B434-DA528D4D6984}"/>
              </a:ext>
            </a:extLst>
          </p:cNvPr>
          <p:cNvSpPr/>
          <p:nvPr/>
        </p:nvSpPr>
        <p:spPr>
          <a:xfrm flipH="1">
            <a:off x="190009" y="146564"/>
            <a:ext cx="2271219" cy="307992"/>
          </a:xfrm>
          <a:prstGeom prst="rect">
            <a:avLst/>
          </a:prstGeom>
          <a:solidFill>
            <a:schemeClr val="accent4">
              <a:lumMod val="60000"/>
              <a:lumOff val="40000"/>
            </a:schemeClr>
          </a:solidFill>
          <a:ln w="12700">
            <a:solidFill>
              <a:schemeClr val="bg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Approach</a:t>
            </a:r>
          </a:p>
        </p:txBody>
      </p:sp>
      <p:sp>
        <p:nvSpPr>
          <p:cNvPr id="7" name="TextBox 6">
            <a:extLst>
              <a:ext uri="{FF2B5EF4-FFF2-40B4-BE49-F238E27FC236}">
                <a16:creationId xmlns:a16="http://schemas.microsoft.com/office/drawing/2014/main" id="{C8993ACE-C46A-4186-924F-1ABFB7F6E13C}"/>
              </a:ext>
            </a:extLst>
          </p:cNvPr>
          <p:cNvSpPr txBox="1"/>
          <p:nvPr/>
        </p:nvSpPr>
        <p:spPr>
          <a:xfrm>
            <a:off x="190009" y="861134"/>
            <a:ext cx="11812600" cy="369332"/>
          </a:xfrm>
          <a:prstGeom prst="rect">
            <a:avLst/>
          </a:prstGeom>
          <a:noFill/>
        </p:spPr>
        <p:txBody>
          <a:bodyPr wrap="square" rtlCol="0" anchor="ctr">
            <a:spAutoFit/>
          </a:bodyPr>
          <a:lstStyle/>
          <a:p>
            <a:endParaRPr lang="en-US" dirty="0"/>
          </a:p>
        </p:txBody>
      </p:sp>
      <p:sp>
        <p:nvSpPr>
          <p:cNvPr id="9" name="Rectangle 8">
            <a:extLst>
              <a:ext uri="{FF2B5EF4-FFF2-40B4-BE49-F238E27FC236}">
                <a16:creationId xmlns:a16="http://schemas.microsoft.com/office/drawing/2014/main" id="{D4ED8B39-D167-4913-8845-6C0B0241BA3F}"/>
              </a:ext>
            </a:extLst>
          </p:cNvPr>
          <p:cNvSpPr/>
          <p:nvPr/>
        </p:nvSpPr>
        <p:spPr>
          <a:xfrm>
            <a:off x="189390" y="861134"/>
            <a:ext cx="11697809" cy="3970318"/>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b="1" dirty="0"/>
          </a:p>
          <a:p>
            <a:endParaRPr lang="en-US" dirty="0"/>
          </a:p>
          <a:p>
            <a:endParaRPr lang="en-US" dirty="0"/>
          </a:p>
          <a:p>
            <a:endParaRPr lang="en-US" dirty="0"/>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00CEF89-6D90-4B99-B031-3B3BD6B486FD}"/>
              </a:ext>
            </a:extLst>
          </p:cNvPr>
          <p:cNvSpPr/>
          <p:nvPr/>
        </p:nvSpPr>
        <p:spPr>
          <a:xfrm>
            <a:off x="304801" y="568171"/>
            <a:ext cx="11440356" cy="54286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r>
              <a:rPr lang="en-US" sz="1600" dirty="0">
                <a:solidFill>
                  <a:srgbClr val="002060"/>
                </a:solidFill>
                <a:latin typeface="Calibri" panose="020F0502020204030204" pitchFamily="34" charset="0"/>
                <a:cs typeface="Calibri" panose="020F0502020204030204" pitchFamily="34" charset="0"/>
              </a:rPr>
              <a:t>                                                                 </a:t>
            </a: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r>
              <a:rPr lang="en-US" sz="1600" dirty="0">
                <a:solidFill>
                  <a:srgbClr val="002060"/>
                </a:solidFill>
                <a:latin typeface="Calibri" panose="020F0502020204030204" pitchFamily="34" charset="0"/>
                <a:cs typeface="Calibri" panose="020F0502020204030204" pitchFamily="34" charset="0"/>
              </a:rPr>
              <a:t>The descriptive analysis, exploratory analysis  with respect to the driving style category along with the weather data, vehicle data and the train data.</a:t>
            </a:r>
          </a:p>
          <a:p>
            <a:pPr algn="just"/>
            <a:r>
              <a:rPr lang="en-US" sz="1600" dirty="0">
                <a:solidFill>
                  <a:srgbClr val="002060"/>
                </a:solidFill>
                <a:latin typeface="Calibri" panose="020F0502020204030204" pitchFamily="34" charset="0"/>
                <a:cs typeface="Calibri" panose="020F0502020204030204" pitchFamily="34" charset="0"/>
              </a:rPr>
              <a:t>Correlation matrix with the different variables correlation analysis has been plotted. </a:t>
            </a:r>
          </a:p>
          <a:p>
            <a:pPr algn="just"/>
            <a:r>
              <a:rPr lang="en-US" sz="1600" dirty="0">
                <a:solidFill>
                  <a:srgbClr val="002060"/>
                </a:solidFill>
                <a:latin typeface="Calibri" panose="020F0502020204030204" pitchFamily="34" charset="0"/>
                <a:cs typeface="Calibri" panose="020F0502020204030204" pitchFamily="34" charset="0"/>
              </a:rPr>
              <a:t>Created merged database based on the ID, date time common column of all the 3 datasets, train containing driving style target column ,vehicle, weather datasets.</a:t>
            </a:r>
          </a:p>
          <a:p>
            <a:pPr algn="just"/>
            <a:r>
              <a:rPr lang="en-US" sz="1600" dirty="0">
                <a:solidFill>
                  <a:srgbClr val="002060"/>
                </a:solidFill>
                <a:latin typeface="Calibri" panose="020F0502020204030204" pitchFamily="34" charset="0"/>
                <a:cs typeface="Calibri" panose="020F0502020204030204" pitchFamily="34" charset="0"/>
              </a:rPr>
              <a:t>Handled the missing values with imputation technique.</a:t>
            </a:r>
          </a:p>
          <a:p>
            <a:pPr algn="just"/>
            <a:r>
              <a:rPr lang="en-US" sz="1600" dirty="0">
                <a:solidFill>
                  <a:srgbClr val="002060"/>
                </a:solidFill>
                <a:latin typeface="Calibri" panose="020F0502020204030204" pitchFamily="34" charset="0"/>
                <a:cs typeface="Calibri" panose="020F0502020204030204" pitchFamily="34" charset="0"/>
              </a:rPr>
              <a:t>EDA and descriptive stats has been performed on </a:t>
            </a:r>
            <a:r>
              <a:rPr lang="en-US" sz="1600">
                <a:solidFill>
                  <a:srgbClr val="002060"/>
                </a:solidFill>
                <a:latin typeface="Calibri" panose="020F0502020204030204" pitchFamily="34" charset="0"/>
                <a:cs typeface="Calibri" panose="020F0502020204030204" pitchFamily="34" charset="0"/>
              </a:rPr>
              <a:t>the dataset.</a:t>
            </a:r>
            <a:endParaRPr lang="en-US" sz="1600" dirty="0">
              <a:solidFill>
                <a:srgbClr val="002060"/>
              </a:solidFill>
              <a:latin typeface="Calibri" panose="020F0502020204030204" pitchFamily="34" charset="0"/>
              <a:cs typeface="Calibri" panose="020F0502020204030204" pitchFamily="34" charset="0"/>
            </a:endParaRPr>
          </a:p>
          <a:p>
            <a:pPr algn="just"/>
            <a:r>
              <a:rPr lang="en-US" sz="1600" dirty="0">
                <a:solidFill>
                  <a:srgbClr val="002060"/>
                </a:solidFill>
                <a:latin typeface="Calibri" panose="020F0502020204030204" pitchFamily="34" charset="0"/>
                <a:cs typeface="Calibri" panose="020F0502020204030204" pitchFamily="34" charset="0"/>
              </a:rPr>
              <a:t>Checked the distribution of the 3 classes of the target variable – 1</a:t>
            </a:r>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 Aggressive, 2 Normal and 3--&gt; Vague</a:t>
            </a:r>
          </a:p>
          <a:p>
            <a:pPr algn="just"/>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Implemented SMOTE to handle the class imbalancing problem and train-test split the dataset.</a:t>
            </a:r>
          </a:p>
          <a:p>
            <a:pPr algn="just"/>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Handled the encoding of categorical columns with category encoders – one hot encoder.</a:t>
            </a:r>
          </a:p>
          <a:p>
            <a:pPr algn="just"/>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Build 4 Models leveraging algorithms Logistic Regression, Logistic Regression with cross validation, Decision Tree classifier and Random Forest Classifier with model accuracy scores and performance metrics as added in the notebook.</a:t>
            </a:r>
          </a:p>
          <a:p>
            <a:pPr algn="just"/>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Finally, selected Random Forest Classifier as the base model based on the model performance metrics.</a:t>
            </a:r>
          </a:p>
          <a:p>
            <a:pPr algn="just"/>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Calculated the feature importance  based on the random forest classifier model and came to the conclusion that the most important feature is  Length of the vehicle in cm followed by Weight of Vehicle in kg and the least importance feature is Precipiation_Intensity5.</a:t>
            </a:r>
          </a:p>
          <a:p>
            <a:pPr algn="just"/>
            <a:r>
              <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rPr>
              <a:t>Removed the less important feature variable and retrain the model which increased the accuracy score to 99.36%. Hence we can say that with the removal of the less important feature variable has improved the model accuracy score and performance metrics.</a:t>
            </a:r>
          </a:p>
          <a:p>
            <a:pPr algn="just"/>
            <a:endParaRPr lang="en-US" sz="1600" dirty="0">
              <a:solidFill>
                <a:srgbClr val="002060"/>
              </a:solidFill>
              <a:latin typeface="Calibri" panose="020F0502020204030204" pitchFamily="34" charset="0"/>
              <a:cs typeface="Calibri" panose="020F0502020204030204" pitchFamily="34" charset="0"/>
              <a:sym typeface="Wingdings" panose="05000000000000000000" pitchFamily="2" charset="2"/>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algn="just"/>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206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p>
        </p:txBody>
      </p:sp>
    </p:spTree>
    <p:extLst>
      <p:ext uri="{BB962C8B-B14F-4D97-AF65-F5344CB8AC3E}">
        <p14:creationId xmlns:p14="http://schemas.microsoft.com/office/powerpoint/2010/main" val="94559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BE10E942C5CE44A49E74E642BB2E8B" ma:contentTypeVersion="14" ma:contentTypeDescription="Create a new document." ma:contentTypeScope="" ma:versionID="7ec34ebd86c5a774b887938dc7b43289">
  <xsd:schema xmlns:xsd="http://www.w3.org/2001/XMLSchema" xmlns:xs="http://www.w3.org/2001/XMLSchema" xmlns:p="http://schemas.microsoft.com/office/2006/metadata/properties" xmlns:ns3="44ae32ac-039f-425e-83b0-50db8a2cdd64" xmlns:ns4="dc4ec8c4-bb87-4028-93be-e704614700eb" targetNamespace="http://schemas.microsoft.com/office/2006/metadata/properties" ma:root="true" ma:fieldsID="e32974431913fe8620ec9cf8a8f103fa" ns3:_="" ns4:_="">
    <xsd:import namespace="44ae32ac-039f-425e-83b0-50db8a2cdd64"/>
    <xsd:import namespace="dc4ec8c4-bb87-4028-93be-e704614700e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e32ac-039f-425e-83b0-50db8a2cdd6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4ec8c4-bb87-4028-93be-e704614700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ADD23B-1008-498D-A7B7-1022ABA0F0CA}">
  <ds:schemaRefs>
    <ds:schemaRef ds:uri="http://www.w3.org/XML/1998/namespace"/>
    <ds:schemaRef ds:uri="http://purl.org/dc/elements/1.1/"/>
    <ds:schemaRef ds:uri="http://schemas.openxmlformats.org/package/2006/metadata/core-properties"/>
    <ds:schemaRef ds:uri="dc4ec8c4-bb87-4028-93be-e704614700eb"/>
    <ds:schemaRef ds:uri="http://schemas.microsoft.com/office/2006/documentManagement/types"/>
    <ds:schemaRef ds:uri="http://purl.org/dc/dcmitype/"/>
    <ds:schemaRef ds:uri="http://schemas.microsoft.com/office/2006/metadata/properties"/>
    <ds:schemaRef ds:uri="http://purl.org/dc/terms/"/>
    <ds:schemaRef ds:uri="44ae32ac-039f-425e-83b0-50db8a2cdd64"/>
    <ds:schemaRef ds:uri="http://schemas.microsoft.com/office/infopath/2007/PartnerControls"/>
  </ds:schemaRefs>
</ds:datastoreItem>
</file>

<file path=customXml/itemProps2.xml><?xml version="1.0" encoding="utf-8"?>
<ds:datastoreItem xmlns:ds="http://schemas.openxmlformats.org/officeDocument/2006/customXml" ds:itemID="{53ABFBD0-0746-4EAC-82E5-A7D6309A32CB}">
  <ds:schemaRefs>
    <ds:schemaRef ds:uri="http://schemas.microsoft.com/sharepoint/v3/contenttype/forms"/>
  </ds:schemaRefs>
</ds:datastoreItem>
</file>

<file path=customXml/itemProps3.xml><?xml version="1.0" encoding="utf-8"?>
<ds:datastoreItem xmlns:ds="http://schemas.openxmlformats.org/officeDocument/2006/customXml" ds:itemID="{3A959F9F-C510-4D92-9D2B-DAC7169CC2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e32ac-039f-425e-83b0-50db8a2cdd64"/>
    <ds:schemaRef ds:uri="dc4ec8c4-bb87-4028-93be-e70461470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728</TotalTime>
  <Words>278</Words>
  <Application>Microsoft Office PowerPoint</Application>
  <PresentationFormat>Widescreen</PresentationFormat>
  <Paragraphs>65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Sarkar, Rahul</dc:creator>
  <cp:lastModifiedBy>Sarkar, Rahul</cp:lastModifiedBy>
  <cp:revision>1</cp:revision>
  <dcterms:created xsi:type="dcterms:W3CDTF">2021-06-27T17:59:57Z</dcterms:created>
  <dcterms:modified xsi:type="dcterms:W3CDTF">2021-07-17T19:50:33Z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0x01010077BE10E942C5CE44A49E74E642BB2E8B</vt:lpwstr>
  </property>
</Properties>
</file>