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45B-F4BB-42A4-8CDE-F7A2E74282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3FB4-41A9-4B19-989D-A95A1726C9A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45B-F4BB-42A4-8CDE-F7A2E74282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3FB4-41A9-4B19-989D-A95A1726C9A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45B-F4BB-42A4-8CDE-F7A2E74282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3FB4-41A9-4B19-989D-A95A1726C9A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45B-F4BB-42A4-8CDE-F7A2E74282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3FB4-41A9-4B19-989D-A95A1726C9A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45B-F4BB-42A4-8CDE-F7A2E74282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3FB4-41A9-4B19-989D-A95A1726C9A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45B-F4BB-42A4-8CDE-F7A2E742823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3FB4-41A9-4B19-989D-A95A1726C9A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45B-F4BB-42A4-8CDE-F7A2E742823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3FB4-41A9-4B19-989D-A95A1726C9A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45B-F4BB-42A4-8CDE-F7A2E742823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3FB4-41A9-4B19-989D-A95A1726C9A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45B-F4BB-42A4-8CDE-F7A2E742823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3FB4-41A9-4B19-989D-A95A1726C9A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45B-F4BB-42A4-8CDE-F7A2E742823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3FB4-41A9-4B19-989D-A95A1726C9A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45B-F4BB-42A4-8CDE-F7A2E742823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3FB4-41A9-4B19-989D-A95A1726C9A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7345B-F4BB-42A4-8CDE-F7A2E74282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3FB4-41A9-4B19-989D-A95A1726C9A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819329" y="1133280"/>
            <a:ext cx="4773168" cy="477316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blue circle with white letters on i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740" y="1166300"/>
            <a:ext cx="4709160" cy="4709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Satish Chandak</dc:creator>
  <cp:lastModifiedBy>rahul</cp:lastModifiedBy>
  <cp:revision>3</cp:revision>
  <dcterms:created xsi:type="dcterms:W3CDTF">2023-12-14T01:03:00Z</dcterms:created>
  <dcterms:modified xsi:type="dcterms:W3CDTF">2024-04-16T05:15:28Z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9E8AC26A2C754BBB9AE0D55B933DF558_12</vt:lpwstr>
  </property>
  <property fmtid="{D5CDD505-2E9C-101B-9397-08002B2CF9AE}" pid="3" name="KSOProductBuildVer">
    <vt:lpwstr>1033-12.2.0.13489</vt:lpwstr>
  </property>
</Properties>
</file>