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93DD-9193-8369-2701-D89E99E49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A94DA-E02D-0E13-BD26-1BE7BE92F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5855E-2F6B-AA12-51B0-9A654280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345B-F4BB-42A4-8CDE-F7A2E742823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F3134-6F4C-64F2-D35A-80F837E55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99A60-742E-935D-958C-390F98DB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3FB4-41A9-4B19-989D-A95A1726C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1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12C9-6BCE-DB5A-CC13-CA54D491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F789C-3B90-FBC8-8B14-0FF462E73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7A542-5D61-A57F-F4D1-3C99704C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345B-F4BB-42A4-8CDE-F7A2E742823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F5DF7-7A7B-FCB5-A4E6-9DD04AEF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93D5-BAD6-5172-0A85-0B49938B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3FB4-41A9-4B19-989D-A95A1726C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1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287544-74A8-A2A5-1754-245C2F5A4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C6354-8447-9B92-93C2-0958FB1FB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4C49C-D2C0-551B-C2C6-5B9C93A8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345B-F4BB-42A4-8CDE-F7A2E742823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CFB3A-3496-5975-EA48-2CA785BA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A662C-5E71-7C6F-9421-041CBECE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3FB4-41A9-4B19-989D-A95A1726C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3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4CAC1-12AB-A5C5-4BA5-2FFDBD5E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AE468-6194-FAE5-ED75-9C1C8ECC9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EC67C-A6B4-AED9-4C98-932A6971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345B-F4BB-42A4-8CDE-F7A2E742823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A805B-A8A4-EF87-ECE8-6B62140AF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C539E-CBB8-1910-FA33-C8893576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3FB4-41A9-4B19-989D-A95A1726C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9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037F-4B44-8500-DDCB-6165173D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4FCEC-41C8-0930-7D0D-2E498FE10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2A1F5-061A-CF03-E1C9-22374F6D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345B-F4BB-42A4-8CDE-F7A2E742823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94423-5A08-27A1-66CE-9E85ED11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B92A0-D6F1-373A-707A-3F16335D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3FB4-41A9-4B19-989D-A95A1726C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3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F254-4CCD-A7AD-0770-7921C66E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68DC5-9E69-6763-F0A0-85C5BC8DC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DBD20-69BA-728B-79CC-0629601B0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020E5-40BA-FB64-8C65-93663686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345B-F4BB-42A4-8CDE-F7A2E742823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99144-6840-8579-C6FA-B5323D4B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5197B-EEE8-F68C-29E4-8F296D1A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3FB4-41A9-4B19-989D-A95A1726C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8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79A2C-7676-D01D-EC75-F0B3C74A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61D5B-281A-9D61-FF34-426F9575C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AA256-7714-F268-F1AB-E94E2E100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5784E9-CA67-A035-0F28-5D75B54BF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B467DF-1E58-316A-67D4-02DA3A298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44C410-BDB7-481D-49A4-9E9DB2B4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345B-F4BB-42A4-8CDE-F7A2E742823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C6127-4643-4E4F-8152-4C32A656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1CDF4-7655-62D6-5E89-31DB3DD9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3FB4-41A9-4B19-989D-A95A1726C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2CB2-CFC0-CC53-85E9-80984CD1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61C3A2-F7E0-A8FD-889B-A6E9F68D5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345B-F4BB-42A4-8CDE-F7A2E742823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C1A0D-3B25-C6D1-F10C-EDB33290E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43217-91B6-AC86-0951-C48DCEDA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3FB4-41A9-4B19-989D-A95A1726C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7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58522-7F49-0978-14AA-DB438C9C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345B-F4BB-42A4-8CDE-F7A2E742823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24CC25-E343-3F19-81A7-3A9B07EB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17A56-EC08-516E-83EF-158C0618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3FB4-41A9-4B19-989D-A95A1726C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4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BC99-B836-1AD8-ED1C-7CAC268F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4FDC6-EDE2-C3DA-3F5C-F0AD03893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8956A-EBF4-4EE3-6DD3-0A9F047E3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EDBBA-B073-2B26-0CA0-3DD9FA2D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345B-F4BB-42A4-8CDE-F7A2E742823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ADF5B-7A1D-34EB-4117-82A444B0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B2C19-D5A4-E7A4-28A9-BED485DA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3FB4-41A9-4B19-989D-A95A1726C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8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0269-97FB-2905-8857-053B2209D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E12730-3B06-1558-F9E7-A70F45EF8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7C857-03F7-6F88-AFF4-2A0D87F81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622EB-0EAB-A4D8-A4B3-C0372C9D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345B-F4BB-42A4-8CDE-F7A2E742823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C7835-AC4B-4D4E-79F7-B56B7904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772C1-438B-FB00-9CA2-381195BB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3FB4-41A9-4B19-989D-A95A1726C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3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56F50-22D7-ADAD-1694-1DB629D2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ACA27-04DA-792B-DA39-4D5B12A87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4B5C7-E619-7425-C1FA-94F7FF34C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7345B-F4BB-42A4-8CDE-F7A2E742823C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A00BB-00C0-C8A8-F268-3E06FCF49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86458-97C5-865B-BE97-7B0EDA764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D3FB4-41A9-4B19-989D-A95A1726C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4A35A42-B38F-ACAC-9ECF-5C7E9621EB62}"/>
              </a:ext>
            </a:extLst>
          </p:cNvPr>
          <p:cNvSpPr/>
          <p:nvPr/>
        </p:nvSpPr>
        <p:spPr>
          <a:xfrm>
            <a:off x="3800279" y="1133280"/>
            <a:ext cx="4591441" cy="45914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52" name="Picture 28" descr="Press and Media | Postman">
            <a:extLst>
              <a:ext uri="{FF2B5EF4-FFF2-40B4-BE49-F238E27FC236}">
                <a16:creationId xmlns:a16="http://schemas.microsoft.com/office/drawing/2014/main" id="{579AA3FB-8E5C-FCC3-3C47-ACC4FAE25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858" y="2035834"/>
            <a:ext cx="3100284" cy="278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954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Satish Chandak</dc:creator>
  <cp:lastModifiedBy>Rahul Satish Chandak</cp:lastModifiedBy>
  <cp:revision>1</cp:revision>
  <dcterms:created xsi:type="dcterms:W3CDTF">2023-12-14T01:03:21Z</dcterms:created>
  <dcterms:modified xsi:type="dcterms:W3CDTF">2023-12-14T21:48:04Z</dcterms:modified>
</cp:coreProperties>
</file>