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74"/>
  </p:normalViewPr>
  <p:slideViewPr>
    <p:cSldViewPr snapToGrid="0">
      <p:cViewPr varScale="1">
        <p:scale>
          <a:sx n="123" d="100"/>
          <a:sy n="123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65B08F-8DD7-4635-85D1-9AC2892499B3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</dgm:pt>
    <dgm:pt modelId="{3DFBE9D3-C757-4538-8F56-5E436E694435}">
      <dgm:prSet phldrT="[Text]" custT="1"/>
      <dgm:spPr/>
      <dgm:t>
        <a:bodyPr/>
        <a:lstStyle/>
        <a:p>
          <a:r>
            <a:rPr lang="en-IN" sz="2400" dirty="0"/>
            <a:t>Tokenizing</a:t>
          </a:r>
          <a:endParaRPr lang="en-US" sz="2400" dirty="0"/>
        </a:p>
      </dgm:t>
    </dgm:pt>
    <dgm:pt modelId="{04CA263E-1525-4C5E-840D-3F68FA473FCB}" type="parTrans" cxnId="{DC09EDAD-79A8-4D7C-9F5C-E1ACB01163BC}">
      <dgm:prSet/>
      <dgm:spPr/>
      <dgm:t>
        <a:bodyPr/>
        <a:lstStyle/>
        <a:p>
          <a:endParaRPr lang="en-US"/>
        </a:p>
      </dgm:t>
    </dgm:pt>
    <dgm:pt modelId="{E5A32695-970B-424C-BEBF-CB330A430C6B}" type="sibTrans" cxnId="{DC09EDAD-79A8-4D7C-9F5C-E1ACB01163BC}">
      <dgm:prSet/>
      <dgm:spPr/>
      <dgm:t>
        <a:bodyPr/>
        <a:lstStyle/>
        <a:p>
          <a:endParaRPr lang="en-US"/>
        </a:p>
      </dgm:t>
    </dgm:pt>
    <dgm:pt modelId="{7A3612EA-F73B-4185-82B4-899A7EE6AFC8}">
      <dgm:prSet phldrT="[Text]" custT="1"/>
      <dgm:spPr/>
      <dgm:t>
        <a:bodyPr/>
        <a:lstStyle/>
        <a:p>
          <a:r>
            <a:rPr lang="en-IN" sz="2400" dirty="0"/>
            <a:t>Removing</a:t>
          </a:r>
          <a:r>
            <a:rPr lang="en-IN" sz="900" dirty="0"/>
            <a:t> </a:t>
          </a:r>
        </a:p>
        <a:p>
          <a:r>
            <a:rPr lang="en-IN" sz="2400" dirty="0"/>
            <a:t>Stop words</a:t>
          </a:r>
          <a:endParaRPr lang="en-US" sz="2400" dirty="0"/>
        </a:p>
      </dgm:t>
    </dgm:pt>
    <dgm:pt modelId="{58D79766-95DF-4769-96E7-137C9EF4AF32}" type="parTrans" cxnId="{6C21043B-7BEE-441A-94C1-C0E6883F0E5F}">
      <dgm:prSet/>
      <dgm:spPr/>
      <dgm:t>
        <a:bodyPr/>
        <a:lstStyle/>
        <a:p>
          <a:endParaRPr lang="en-US"/>
        </a:p>
      </dgm:t>
    </dgm:pt>
    <dgm:pt modelId="{6034B7E6-34B4-4A40-A1D9-13FC45D1FE83}" type="sibTrans" cxnId="{6C21043B-7BEE-441A-94C1-C0E6883F0E5F}">
      <dgm:prSet/>
      <dgm:spPr/>
      <dgm:t>
        <a:bodyPr/>
        <a:lstStyle/>
        <a:p>
          <a:endParaRPr lang="en-US"/>
        </a:p>
      </dgm:t>
    </dgm:pt>
    <dgm:pt modelId="{2B59A8F5-9F6E-4CE9-9AB8-C32B49C79883}">
      <dgm:prSet phldrT="[Text]" custT="1"/>
      <dgm:spPr/>
      <dgm:t>
        <a:bodyPr/>
        <a:lstStyle/>
        <a:p>
          <a:r>
            <a:rPr lang="en-IN" sz="2400" dirty="0"/>
            <a:t>Stemming/</a:t>
          </a:r>
        </a:p>
        <a:p>
          <a:r>
            <a:rPr lang="en-IN" sz="2400" dirty="0"/>
            <a:t>Lemmatizing</a:t>
          </a:r>
          <a:endParaRPr lang="en-US" sz="2400" dirty="0"/>
        </a:p>
      </dgm:t>
    </dgm:pt>
    <dgm:pt modelId="{45A66C67-B3F0-42BA-A85B-9E728A3DA366}" type="parTrans" cxnId="{DF50851F-5319-4E04-B57C-5E61D20296DA}">
      <dgm:prSet/>
      <dgm:spPr/>
      <dgm:t>
        <a:bodyPr/>
        <a:lstStyle/>
        <a:p>
          <a:endParaRPr lang="en-US"/>
        </a:p>
      </dgm:t>
    </dgm:pt>
    <dgm:pt modelId="{DDEEE271-1BF5-4A39-BD57-4C2EC20A74E2}" type="sibTrans" cxnId="{DF50851F-5319-4E04-B57C-5E61D20296DA}">
      <dgm:prSet/>
      <dgm:spPr/>
      <dgm:t>
        <a:bodyPr/>
        <a:lstStyle/>
        <a:p>
          <a:endParaRPr lang="en-US"/>
        </a:p>
      </dgm:t>
    </dgm:pt>
    <dgm:pt modelId="{E7532337-C516-43D6-985F-0D428A9EF197}">
      <dgm:prSet phldrT="[Text]" custT="1"/>
      <dgm:spPr/>
      <dgm:t>
        <a:bodyPr/>
        <a:lstStyle/>
        <a:p>
          <a:r>
            <a:rPr lang="en-IN" sz="2400" dirty="0"/>
            <a:t>Vectorization</a:t>
          </a:r>
          <a:endParaRPr lang="en-US" sz="2400" dirty="0"/>
        </a:p>
      </dgm:t>
    </dgm:pt>
    <dgm:pt modelId="{A5E9CAE1-A30B-4977-8448-61DB71CB3C41}" type="parTrans" cxnId="{3A9914C5-B385-48B4-9CE4-5034FEBED236}">
      <dgm:prSet/>
      <dgm:spPr/>
      <dgm:t>
        <a:bodyPr/>
        <a:lstStyle/>
        <a:p>
          <a:endParaRPr lang="en-US"/>
        </a:p>
      </dgm:t>
    </dgm:pt>
    <dgm:pt modelId="{A0C15FEA-F380-4BD9-859E-1FDAACBB985B}" type="sibTrans" cxnId="{3A9914C5-B385-48B4-9CE4-5034FEBED236}">
      <dgm:prSet/>
      <dgm:spPr/>
      <dgm:t>
        <a:bodyPr/>
        <a:lstStyle/>
        <a:p>
          <a:endParaRPr lang="en-US"/>
        </a:p>
      </dgm:t>
    </dgm:pt>
    <dgm:pt modelId="{5EAE04B1-717C-455F-B3CF-6F4639FDE0DF}">
      <dgm:prSet phldrT="[Text]" custT="1"/>
      <dgm:spPr/>
      <dgm:t>
        <a:bodyPr/>
        <a:lstStyle/>
        <a:p>
          <a:r>
            <a:rPr lang="en-IN" sz="2400" dirty="0"/>
            <a:t>ML</a:t>
          </a:r>
          <a:r>
            <a:rPr lang="en-IN" sz="2600" dirty="0"/>
            <a:t> </a:t>
          </a:r>
          <a:r>
            <a:rPr lang="en-IN" sz="2400" dirty="0"/>
            <a:t>Modelling</a:t>
          </a:r>
          <a:endParaRPr lang="en-US" sz="2400" dirty="0"/>
        </a:p>
      </dgm:t>
    </dgm:pt>
    <dgm:pt modelId="{4E9A998B-7A1A-4303-AC63-2D6D3C8206B5}" type="parTrans" cxnId="{B411485E-562E-46BB-B30D-5E1DF9F87C1C}">
      <dgm:prSet/>
      <dgm:spPr/>
      <dgm:t>
        <a:bodyPr/>
        <a:lstStyle/>
        <a:p>
          <a:endParaRPr lang="en-US"/>
        </a:p>
      </dgm:t>
    </dgm:pt>
    <dgm:pt modelId="{F12D3B03-9F83-4BFE-B542-4B7D922D5F14}" type="sibTrans" cxnId="{B411485E-562E-46BB-B30D-5E1DF9F87C1C}">
      <dgm:prSet/>
      <dgm:spPr/>
      <dgm:t>
        <a:bodyPr/>
        <a:lstStyle/>
        <a:p>
          <a:endParaRPr lang="en-US"/>
        </a:p>
      </dgm:t>
    </dgm:pt>
    <dgm:pt modelId="{01CAB662-5B59-4226-B2DA-753A4D765C53}" type="pres">
      <dgm:prSet presAssocID="{BA65B08F-8DD7-4635-85D1-9AC2892499B3}" presName="diagram" presStyleCnt="0">
        <dgm:presLayoutVars>
          <dgm:dir/>
          <dgm:resizeHandles val="exact"/>
        </dgm:presLayoutVars>
      </dgm:prSet>
      <dgm:spPr/>
    </dgm:pt>
    <dgm:pt modelId="{5C7B8C6C-CC23-402E-ACFF-42E217620921}" type="pres">
      <dgm:prSet presAssocID="{3DFBE9D3-C757-4538-8F56-5E436E694435}" presName="node" presStyleLbl="node1" presStyleIdx="0" presStyleCnt="5" custLinFactNeighborX="616" custLinFactNeighborY="4108">
        <dgm:presLayoutVars>
          <dgm:bulletEnabled val="1"/>
        </dgm:presLayoutVars>
      </dgm:prSet>
      <dgm:spPr/>
    </dgm:pt>
    <dgm:pt modelId="{0F48BC47-F8DF-4E36-A408-045E2A771315}" type="pres">
      <dgm:prSet presAssocID="{E5A32695-970B-424C-BEBF-CB330A430C6B}" presName="sibTrans" presStyleLbl="sibTrans2D1" presStyleIdx="0" presStyleCnt="4"/>
      <dgm:spPr/>
    </dgm:pt>
    <dgm:pt modelId="{F7EBEAF7-C0AD-43B4-866C-5BB1FF22FD9D}" type="pres">
      <dgm:prSet presAssocID="{E5A32695-970B-424C-BEBF-CB330A430C6B}" presName="connectorText" presStyleLbl="sibTrans2D1" presStyleIdx="0" presStyleCnt="4"/>
      <dgm:spPr/>
    </dgm:pt>
    <dgm:pt modelId="{06CF25F3-B09C-4705-A8C9-5577F61CEB3C}" type="pres">
      <dgm:prSet presAssocID="{7A3612EA-F73B-4185-82B4-899A7EE6AFC8}" presName="node" presStyleLbl="node1" presStyleIdx="1" presStyleCnt="5">
        <dgm:presLayoutVars>
          <dgm:bulletEnabled val="1"/>
        </dgm:presLayoutVars>
      </dgm:prSet>
      <dgm:spPr/>
    </dgm:pt>
    <dgm:pt modelId="{308AF6E6-D025-4C33-BE03-742CD28C6A6B}" type="pres">
      <dgm:prSet presAssocID="{6034B7E6-34B4-4A40-A1D9-13FC45D1FE83}" presName="sibTrans" presStyleLbl="sibTrans2D1" presStyleIdx="1" presStyleCnt="4"/>
      <dgm:spPr/>
    </dgm:pt>
    <dgm:pt modelId="{163C26BC-2B27-4375-94CB-EAA9C09DEFCC}" type="pres">
      <dgm:prSet presAssocID="{6034B7E6-34B4-4A40-A1D9-13FC45D1FE83}" presName="connectorText" presStyleLbl="sibTrans2D1" presStyleIdx="1" presStyleCnt="4"/>
      <dgm:spPr/>
    </dgm:pt>
    <dgm:pt modelId="{9F8E2CDD-4DFD-43FE-B21A-55B52CF17374}" type="pres">
      <dgm:prSet presAssocID="{2B59A8F5-9F6E-4CE9-9AB8-C32B49C79883}" presName="node" presStyleLbl="node1" presStyleIdx="2" presStyleCnt="5">
        <dgm:presLayoutVars>
          <dgm:bulletEnabled val="1"/>
        </dgm:presLayoutVars>
      </dgm:prSet>
      <dgm:spPr/>
    </dgm:pt>
    <dgm:pt modelId="{96DB23F7-7E42-4449-88B4-B8C1E61F78AD}" type="pres">
      <dgm:prSet presAssocID="{DDEEE271-1BF5-4A39-BD57-4C2EC20A74E2}" presName="sibTrans" presStyleLbl="sibTrans2D1" presStyleIdx="2" presStyleCnt="4"/>
      <dgm:spPr/>
    </dgm:pt>
    <dgm:pt modelId="{6A3B46FA-8FDA-4B13-BCA2-C5637DED4EAA}" type="pres">
      <dgm:prSet presAssocID="{DDEEE271-1BF5-4A39-BD57-4C2EC20A74E2}" presName="connectorText" presStyleLbl="sibTrans2D1" presStyleIdx="2" presStyleCnt="4"/>
      <dgm:spPr/>
    </dgm:pt>
    <dgm:pt modelId="{0DBECC96-4593-4B66-9C8E-F75859B9144A}" type="pres">
      <dgm:prSet presAssocID="{E7532337-C516-43D6-985F-0D428A9EF197}" presName="node" presStyleLbl="node1" presStyleIdx="3" presStyleCnt="5">
        <dgm:presLayoutVars>
          <dgm:bulletEnabled val="1"/>
        </dgm:presLayoutVars>
      </dgm:prSet>
      <dgm:spPr/>
    </dgm:pt>
    <dgm:pt modelId="{D1520105-D810-4F59-AEC9-B5A9B497E717}" type="pres">
      <dgm:prSet presAssocID="{A0C15FEA-F380-4BD9-859E-1FDAACBB985B}" presName="sibTrans" presStyleLbl="sibTrans2D1" presStyleIdx="3" presStyleCnt="4"/>
      <dgm:spPr/>
    </dgm:pt>
    <dgm:pt modelId="{8F951DEE-7E99-4C22-B977-B8B4FABF51E1}" type="pres">
      <dgm:prSet presAssocID="{A0C15FEA-F380-4BD9-859E-1FDAACBB985B}" presName="connectorText" presStyleLbl="sibTrans2D1" presStyleIdx="3" presStyleCnt="4"/>
      <dgm:spPr/>
    </dgm:pt>
    <dgm:pt modelId="{47F5D102-A4CF-4C31-BF80-4998DB51CDD4}" type="pres">
      <dgm:prSet presAssocID="{5EAE04B1-717C-455F-B3CF-6F4639FDE0DF}" presName="node" presStyleLbl="node1" presStyleIdx="4" presStyleCnt="5" custLinFactNeighborY="-2054">
        <dgm:presLayoutVars>
          <dgm:bulletEnabled val="1"/>
        </dgm:presLayoutVars>
      </dgm:prSet>
      <dgm:spPr/>
    </dgm:pt>
  </dgm:ptLst>
  <dgm:cxnLst>
    <dgm:cxn modelId="{16A44F0B-72F9-448C-B90F-AC326CAE73BB}" type="presOf" srcId="{A0C15FEA-F380-4BD9-859E-1FDAACBB985B}" destId="{8F951DEE-7E99-4C22-B977-B8B4FABF51E1}" srcOrd="1" destOrd="0" presId="urn:microsoft.com/office/officeart/2005/8/layout/process5"/>
    <dgm:cxn modelId="{7F96B119-91DB-474C-923A-80BAA5FA736D}" type="presOf" srcId="{E5A32695-970B-424C-BEBF-CB330A430C6B}" destId="{F7EBEAF7-C0AD-43B4-866C-5BB1FF22FD9D}" srcOrd="1" destOrd="0" presId="urn:microsoft.com/office/officeart/2005/8/layout/process5"/>
    <dgm:cxn modelId="{DF50851F-5319-4E04-B57C-5E61D20296DA}" srcId="{BA65B08F-8DD7-4635-85D1-9AC2892499B3}" destId="{2B59A8F5-9F6E-4CE9-9AB8-C32B49C79883}" srcOrd="2" destOrd="0" parTransId="{45A66C67-B3F0-42BA-A85B-9E728A3DA366}" sibTransId="{DDEEE271-1BF5-4A39-BD57-4C2EC20A74E2}"/>
    <dgm:cxn modelId="{6C44C32E-09B6-463A-AF03-B4360DECEB07}" type="presOf" srcId="{A0C15FEA-F380-4BD9-859E-1FDAACBB985B}" destId="{D1520105-D810-4F59-AEC9-B5A9B497E717}" srcOrd="0" destOrd="0" presId="urn:microsoft.com/office/officeart/2005/8/layout/process5"/>
    <dgm:cxn modelId="{6C21043B-7BEE-441A-94C1-C0E6883F0E5F}" srcId="{BA65B08F-8DD7-4635-85D1-9AC2892499B3}" destId="{7A3612EA-F73B-4185-82B4-899A7EE6AFC8}" srcOrd="1" destOrd="0" parTransId="{58D79766-95DF-4769-96E7-137C9EF4AF32}" sibTransId="{6034B7E6-34B4-4A40-A1D9-13FC45D1FE83}"/>
    <dgm:cxn modelId="{A5B94A50-1618-47C9-8E92-3A85F9A7E318}" type="presOf" srcId="{7A3612EA-F73B-4185-82B4-899A7EE6AFC8}" destId="{06CF25F3-B09C-4705-A8C9-5577F61CEB3C}" srcOrd="0" destOrd="0" presId="urn:microsoft.com/office/officeart/2005/8/layout/process5"/>
    <dgm:cxn modelId="{B411485E-562E-46BB-B30D-5E1DF9F87C1C}" srcId="{BA65B08F-8DD7-4635-85D1-9AC2892499B3}" destId="{5EAE04B1-717C-455F-B3CF-6F4639FDE0DF}" srcOrd="4" destOrd="0" parTransId="{4E9A998B-7A1A-4303-AC63-2D6D3C8206B5}" sibTransId="{F12D3B03-9F83-4BFE-B542-4B7D922D5F14}"/>
    <dgm:cxn modelId="{A4A92B6B-B803-44F1-956C-C7636FD1B20C}" type="presOf" srcId="{3DFBE9D3-C757-4538-8F56-5E436E694435}" destId="{5C7B8C6C-CC23-402E-ACFF-42E217620921}" srcOrd="0" destOrd="0" presId="urn:microsoft.com/office/officeart/2005/8/layout/process5"/>
    <dgm:cxn modelId="{2504C771-3D9C-4E85-B296-9CEB2F910459}" type="presOf" srcId="{BA65B08F-8DD7-4635-85D1-9AC2892499B3}" destId="{01CAB662-5B59-4226-B2DA-753A4D765C53}" srcOrd="0" destOrd="0" presId="urn:microsoft.com/office/officeart/2005/8/layout/process5"/>
    <dgm:cxn modelId="{297DE679-9AEC-4D4F-89E9-6E276CA275EA}" type="presOf" srcId="{DDEEE271-1BF5-4A39-BD57-4C2EC20A74E2}" destId="{96DB23F7-7E42-4449-88B4-B8C1E61F78AD}" srcOrd="0" destOrd="0" presId="urn:microsoft.com/office/officeart/2005/8/layout/process5"/>
    <dgm:cxn modelId="{7705188D-DF48-4902-A16E-CF0D4FD3F450}" type="presOf" srcId="{6034B7E6-34B4-4A40-A1D9-13FC45D1FE83}" destId="{163C26BC-2B27-4375-94CB-EAA9C09DEFCC}" srcOrd="1" destOrd="0" presId="urn:microsoft.com/office/officeart/2005/8/layout/process5"/>
    <dgm:cxn modelId="{063457A2-AC99-4DAE-B7E3-837F98A3B2B2}" type="presOf" srcId="{E5A32695-970B-424C-BEBF-CB330A430C6B}" destId="{0F48BC47-F8DF-4E36-A408-045E2A771315}" srcOrd="0" destOrd="0" presId="urn:microsoft.com/office/officeart/2005/8/layout/process5"/>
    <dgm:cxn modelId="{DC09EDAD-79A8-4D7C-9F5C-E1ACB01163BC}" srcId="{BA65B08F-8DD7-4635-85D1-9AC2892499B3}" destId="{3DFBE9D3-C757-4538-8F56-5E436E694435}" srcOrd="0" destOrd="0" parTransId="{04CA263E-1525-4C5E-840D-3F68FA473FCB}" sibTransId="{E5A32695-970B-424C-BEBF-CB330A430C6B}"/>
    <dgm:cxn modelId="{7A18FAB3-608C-4909-9126-FF14E35BBBE0}" type="presOf" srcId="{6034B7E6-34B4-4A40-A1D9-13FC45D1FE83}" destId="{308AF6E6-D025-4C33-BE03-742CD28C6A6B}" srcOrd="0" destOrd="0" presId="urn:microsoft.com/office/officeart/2005/8/layout/process5"/>
    <dgm:cxn modelId="{3A9914C5-B385-48B4-9CE4-5034FEBED236}" srcId="{BA65B08F-8DD7-4635-85D1-9AC2892499B3}" destId="{E7532337-C516-43D6-985F-0D428A9EF197}" srcOrd="3" destOrd="0" parTransId="{A5E9CAE1-A30B-4977-8448-61DB71CB3C41}" sibTransId="{A0C15FEA-F380-4BD9-859E-1FDAACBB985B}"/>
    <dgm:cxn modelId="{6BBB04EC-CF5A-4D44-A541-BB5692961BAD}" type="presOf" srcId="{2B59A8F5-9F6E-4CE9-9AB8-C32B49C79883}" destId="{9F8E2CDD-4DFD-43FE-B21A-55B52CF17374}" srcOrd="0" destOrd="0" presId="urn:microsoft.com/office/officeart/2005/8/layout/process5"/>
    <dgm:cxn modelId="{7AE7FDF0-9EA9-43F1-B77E-C2343608AF1D}" type="presOf" srcId="{DDEEE271-1BF5-4A39-BD57-4C2EC20A74E2}" destId="{6A3B46FA-8FDA-4B13-BCA2-C5637DED4EAA}" srcOrd="1" destOrd="0" presId="urn:microsoft.com/office/officeart/2005/8/layout/process5"/>
    <dgm:cxn modelId="{0E8695F2-9946-45EF-AF0B-005A12602AEF}" type="presOf" srcId="{5EAE04B1-717C-455F-B3CF-6F4639FDE0DF}" destId="{47F5D102-A4CF-4C31-BF80-4998DB51CDD4}" srcOrd="0" destOrd="0" presId="urn:microsoft.com/office/officeart/2005/8/layout/process5"/>
    <dgm:cxn modelId="{C1C61EFF-9FC4-4DBE-8627-38A0CD002FA1}" type="presOf" srcId="{E7532337-C516-43D6-985F-0D428A9EF197}" destId="{0DBECC96-4593-4B66-9C8E-F75859B9144A}" srcOrd="0" destOrd="0" presId="urn:microsoft.com/office/officeart/2005/8/layout/process5"/>
    <dgm:cxn modelId="{0DD917D4-653D-4104-B2D1-9F2E2C5ECE38}" type="presParOf" srcId="{01CAB662-5B59-4226-B2DA-753A4D765C53}" destId="{5C7B8C6C-CC23-402E-ACFF-42E217620921}" srcOrd="0" destOrd="0" presId="urn:microsoft.com/office/officeart/2005/8/layout/process5"/>
    <dgm:cxn modelId="{94C10C14-3A77-4B01-9B55-25E91C017AA9}" type="presParOf" srcId="{01CAB662-5B59-4226-B2DA-753A4D765C53}" destId="{0F48BC47-F8DF-4E36-A408-045E2A771315}" srcOrd="1" destOrd="0" presId="urn:microsoft.com/office/officeart/2005/8/layout/process5"/>
    <dgm:cxn modelId="{55FF6869-0721-4566-B380-98A5FBBC563B}" type="presParOf" srcId="{0F48BC47-F8DF-4E36-A408-045E2A771315}" destId="{F7EBEAF7-C0AD-43B4-866C-5BB1FF22FD9D}" srcOrd="0" destOrd="0" presId="urn:microsoft.com/office/officeart/2005/8/layout/process5"/>
    <dgm:cxn modelId="{7B5F32BD-7BCF-4D48-A370-70DDD1E2F269}" type="presParOf" srcId="{01CAB662-5B59-4226-B2DA-753A4D765C53}" destId="{06CF25F3-B09C-4705-A8C9-5577F61CEB3C}" srcOrd="2" destOrd="0" presId="urn:microsoft.com/office/officeart/2005/8/layout/process5"/>
    <dgm:cxn modelId="{926746F0-3ED3-453A-BE44-CD2064DAB92F}" type="presParOf" srcId="{01CAB662-5B59-4226-B2DA-753A4D765C53}" destId="{308AF6E6-D025-4C33-BE03-742CD28C6A6B}" srcOrd="3" destOrd="0" presId="urn:microsoft.com/office/officeart/2005/8/layout/process5"/>
    <dgm:cxn modelId="{D7EA2C71-2CE0-4B42-9004-B8D9C0D3CF9E}" type="presParOf" srcId="{308AF6E6-D025-4C33-BE03-742CD28C6A6B}" destId="{163C26BC-2B27-4375-94CB-EAA9C09DEFCC}" srcOrd="0" destOrd="0" presId="urn:microsoft.com/office/officeart/2005/8/layout/process5"/>
    <dgm:cxn modelId="{EB0BC745-8295-455B-9A99-7687662DBA73}" type="presParOf" srcId="{01CAB662-5B59-4226-B2DA-753A4D765C53}" destId="{9F8E2CDD-4DFD-43FE-B21A-55B52CF17374}" srcOrd="4" destOrd="0" presId="urn:microsoft.com/office/officeart/2005/8/layout/process5"/>
    <dgm:cxn modelId="{C619B9CC-A2A9-467C-BF8D-338EA4146306}" type="presParOf" srcId="{01CAB662-5B59-4226-B2DA-753A4D765C53}" destId="{96DB23F7-7E42-4449-88B4-B8C1E61F78AD}" srcOrd="5" destOrd="0" presId="urn:microsoft.com/office/officeart/2005/8/layout/process5"/>
    <dgm:cxn modelId="{A21D95FF-CED4-4627-8472-D308077BD811}" type="presParOf" srcId="{96DB23F7-7E42-4449-88B4-B8C1E61F78AD}" destId="{6A3B46FA-8FDA-4B13-BCA2-C5637DED4EAA}" srcOrd="0" destOrd="0" presId="urn:microsoft.com/office/officeart/2005/8/layout/process5"/>
    <dgm:cxn modelId="{BFAE3A24-4C75-4C0F-AEED-BB15E6C9AE83}" type="presParOf" srcId="{01CAB662-5B59-4226-B2DA-753A4D765C53}" destId="{0DBECC96-4593-4B66-9C8E-F75859B9144A}" srcOrd="6" destOrd="0" presId="urn:microsoft.com/office/officeart/2005/8/layout/process5"/>
    <dgm:cxn modelId="{9020D582-B963-4DB4-8205-8B344C1A347D}" type="presParOf" srcId="{01CAB662-5B59-4226-B2DA-753A4D765C53}" destId="{D1520105-D810-4F59-AEC9-B5A9B497E717}" srcOrd="7" destOrd="0" presId="urn:microsoft.com/office/officeart/2005/8/layout/process5"/>
    <dgm:cxn modelId="{76DD5CB6-5EC7-441E-ABA5-D5EF43266BD1}" type="presParOf" srcId="{D1520105-D810-4F59-AEC9-B5A9B497E717}" destId="{8F951DEE-7E99-4C22-B977-B8B4FABF51E1}" srcOrd="0" destOrd="0" presId="urn:microsoft.com/office/officeart/2005/8/layout/process5"/>
    <dgm:cxn modelId="{5203B4BD-2DB1-4EA0-8626-1CA6DC2BBAB1}" type="presParOf" srcId="{01CAB662-5B59-4226-B2DA-753A4D765C53}" destId="{47F5D102-A4CF-4C31-BF80-4998DB51CDD4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7B8C6C-CC23-402E-ACFF-42E217620921}">
      <dsp:nvSpPr>
        <dsp:cNvPr id="0" name=""/>
        <dsp:cNvSpPr/>
      </dsp:nvSpPr>
      <dsp:spPr>
        <a:xfrm>
          <a:off x="548528" y="56236"/>
          <a:ext cx="2248554" cy="1349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Tokenizing</a:t>
          </a:r>
          <a:endParaRPr lang="en-US" sz="2400" kern="1200" dirty="0"/>
        </a:p>
      </dsp:txBody>
      <dsp:txXfrm>
        <a:off x="588043" y="95751"/>
        <a:ext cx="2169524" cy="1270102"/>
      </dsp:txXfrm>
    </dsp:sp>
    <dsp:sp modelId="{0F48BC47-F8DF-4E36-A408-045E2A771315}">
      <dsp:nvSpPr>
        <dsp:cNvPr id="0" name=""/>
        <dsp:cNvSpPr/>
      </dsp:nvSpPr>
      <dsp:spPr>
        <a:xfrm rot="21539215">
          <a:off x="2991871" y="424506"/>
          <a:ext cx="469425" cy="5576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2991882" y="537279"/>
        <a:ext cx="328598" cy="334585"/>
      </dsp:txXfrm>
    </dsp:sp>
    <dsp:sp modelId="{06CF25F3-B09C-4705-A8C9-5577F61CEB3C}">
      <dsp:nvSpPr>
        <dsp:cNvPr id="0" name=""/>
        <dsp:cNvSpPr/>
      </dsp:nvSpPr>
      <dsp:spPr>
        <a:xfrm>
          <a:off x="3682653" y="814"/>
          <a:ext cx="2248554" cy="1349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Removing</a:t>
          </a:r>
          <a:r>
            <a:rPr lang="en-IN" sz="900" kern="1200" dirty="0"/>
            <a:t>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Stop words</a:t>
          </a:r>
          <a:endParaRPr lang="en-US" sz="2400" kern="1200" dirty="0"/>
        </a:p>
      </dsp:txBody>
      <dsp:txXfrm>
        <a:off x="3722168" y="40329"/>
        <a:ext cx="2169524" cy="1270102"/>
      </dsp:txXfrm>
    </dsp:sp>
    <dsp:sp modelId="{308AF6E6-D025-4C33-BE03-742CD28C6A6B}">
      <dsp:nvSpPr>
        <dsp:cNvPr id="0" name=""/>
        <dsp:cNvSpPr/>
      </dsp:nvSpPr>
      <dsp:spPr>
        <a:xfrm>
          <a:off x="6129080" y="396560"/>
          <a:ext cx="476693" cy="5576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6129080" y="508088"/>
        <a:ext cx="333685" cy="334585"/>
      </dsp:txXfrm>
    </dsp:sp>
    <dsp:sp modelId="{9F8E2CDD-4DFD-43FE-B21A-55B52CF17374}">
      <dsp:nvSpPr>
        <dsp:cNvPr id="0" name=""/>
        <dsp:cNvSpPr/>
      </dsp:nvSpPr>
      <dsp:spPr>
        <a:xfrm>
          <a:off x="6830629" y="814"/>
          <a:ext cx="2248554" cy="1349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Stemming/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Lemmatizing</a:t>
          </a:r>
          <a:endParaRPr lang="en-US" sz="2400" kern="1200" dirty="0"/>
        </a:p>
      </dsp:txBody>
      <dsp:txXfrm>
        <a:off x="6870144" y="40329"/>
        <a:ext cx="2169524" cy="1270102"/>
      </dsp:txXfrm>
    </dsp:sp>
    <dsp:sp modelId="{96DB23F7-7E42-4449-88B4-B8C1E61F78AD}">
      <dsp:nvSpPr>
        <dsp:cNvPr id="0" name=""/>
        <dsp:cNvSpPr/>
      </dsp:nvSpPr>
      <dsp:spPr>
        <a:xfrm rot="5400000">
          <a:off x="7716559" y="1507345"/>
          <a:ext cx="476693" cy="5576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 rot="-5400000">
        <a:off x="7787613" y="1547819"/>
        <a:ext cx="334585" cy="333685"/>
      </dsp:txXfrm>
    </dsp:sp>
    <dsp:sp modelId="{0DBECC96-4593-4B66-9C8E-F75859B9144A}">
      <dsp:nvSpPr>
        <dsp:cNvPr id="0" name=""/>
        <dsp:cNvSpPr/>
      </dsp:nvSpPr>
      <dsp:spPr>
        <a:xfrm>
          <a:off x="6830629" y="2249368"/>
          <a:ext cx="2248554" cy="1349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Vectorization</a:t>
          </a:r>
          <a:endParaRPr lang="en-US" sz="2400" kern="1200" dirty="0"/>
        </a:p>
      </dsp:txBody>
      <dsp:txXfrm>
        <a:off x="6870144" y="2288883"/>
        <a:ext cx="2169524" cy="1270102"/>
      </dsp:txXfrm>
    </dsp:sp>
    <dsp:sp modelId="{D1520105-D810-4F59-AEC9-B5A9B497E717}">
      <dsp:nvSpPr>
        <dsp:cNvPr id="0" name=""/>
        <dsp:cNvSpPr/>
      </dsp:nvSpPr>
      <dsp:spPr>
        <a:xfrm rot="10830261">
          <a:off x="6156053" y="2631377"/>
          <a:ext cx="476712" cy="5576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 rot="10800000">
        <a:off x="6299064" y="2743534"/>
        <a:ext cx="333698" cy="334585"/>
      </dsp:txXfrm>
    </dsp:sp>
    <dsp:sp modelId="{47F5D102-A4CF-4C31-BF80-4998DB51CDD4}">
      <dsp:nvSpPr>
        <dsp:cNvPr id="0" name=""/>
        <dsp:cNvSpPr/>
      </dsp:nvSpPr>
      <dsp:spPr>
        <a:xfrm>
          <a:off x="3682653" y="2221657"/>
          <a:ext cx="2248554" cy="1349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ML</a:t>
          </a:r>
          <a:r>
            <a:rPr lang="en-IN" sz="2600" kern="1200" dirty="0"/>
            <a:t> </a:t>
          </a:r>
          <a:r>
            <a:rPr lang="en-IN" sz="2400" kern="1200" dirty="0"/>
            <a:t>Modelling</a:t>
          </a:r>
          <a:endParaRPr lang="en-US" sz="2400" kern="1200" dirty="0"/>
        </a:p>
      </dsp:txBody>
      <dsp:txXfrm>
        <a:off x="3722168" y="2261172"/>
        <a:ext cx="2169524" cy="1270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4C962-8A5A-4079-88C2-87FE7474166F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9CD50-6DFA-43E5-B34C-E994197EA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23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CD50-6DFA-43E5-B34C-E994197EA0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4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7034-4D02-411F-BF71-C1D7DDCE3237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C887E73-5800-4EED-A4D8-BE5D4B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32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7034-4D02-411F-BF71-C1D7DDCE3237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C887E73-5800-4EED-A4D8-BE5D4B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7034-4D02-411F-BF71-C1D7DDCE3237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C887E73-5800-4EED-A4D8-BE5D4B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7034-4D02-411F-BF71-C1D7DDCE3237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C887E73-5800-4EED-A4D8-BE5D4B7FE9D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3426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7034-4D02-411F-BF71-C1D7DDCE3237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C887E73-5800-4EED-A4D8-BE5D4B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1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7034-4D02-411F-BF71-C1D7DDCE3237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7E73-5800-4EED-A4D8-BE5D4B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40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7034-4D02-411F-BF71-C1D7DDCE3237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7E73-5800-4EED-A4D8-BE5D4B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65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7034-4D02-411F-BF71-C1D7DDCE3237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7E73-5800-4EED-A4D8-BE5D4B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91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9997034-4D02-411F-BF71-C1D7DDCE3237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C887E73-5800-4EED-A4D8-BE5D4B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91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7034-4D02-411F-BF71-C1D7DDCE3237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7E73-5800-4EED-A4D8-BE5D4B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2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7034-4D02-411F-BF71-C1D7DDCE3237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C887E73-5800-4EED-A4D8-BE5D4B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0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7034-4D02-411F-BF71-C1D7DDCE3237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7E73-5800-4EED-A4D8-BE5D4B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4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7034-4D02-411F-BF71-C1D7DDCE3237}" type="datetimeFigureOut">
              <a:rPr lang="en-US" smtClean="0"/>
              <a:t>7/12/18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7E73-5800-4EED-A4D8-BE5D4B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2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7034-4D02-411F-BF71-C1D7DDCE3237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7E73-5800-4EED-A4D8-BE5D4B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5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7034-4D02-411F-BF71-C1D7DDCE3237}" type="datetimeFigureOut">
              <a:rPr lang="en-US" smtClean="0"/>
              <a:t>7/12/18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7E73-5800-4EED-A4D8-BE5D4B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9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7034-4D02-411F-BF71-C1D7DDCE3237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7E73-5800-4EED-A4D8-BE5D4B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7034-4D02-411F-BF71-C1D7DDCE3237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7E73-5800-4EED-A4D8-BE5D4B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7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97034-4D02-411F-BF71-C1D7DDCE3237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87E73-5800-4EED-A4D8-BE5D4B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26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06000"/>
            <a:ext cx="8144134" cy="1373070"/>
          </a:xfrm>
        </p:spPr>
        <p:txBody>
          <a:bodyPr/>
          <a:lstStyle/>
          <a:p>
            <a:r>
              <a:rPr lang="en-IN" dirty="0"/>
              <a:t>Spam Detection</a:t>
            </a:r>
            <a:br>
              <a:rPr lang="en-IN" dirty="0"/>
            </a:br>
            <a:r>
              <a:rPr lang="en-IN" sz="2000" dirty="0"/>
              <a:t>whether a message spam or not ?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145" y="2590800"/>
            <a:ext cx="3061855" cy="166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6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Motivation/Problem Statement</a:t>
            </a:r>
          </a:p>
          <a:p>
            <a:r>
              <a:rPr lang="en-IN" dirty="0"/>
              <a:t>Dataset</a:t>
            </a:r>
          </a:p>
          <a:p>
            <a:r>
              <a:rPr lang="en-IN" dirty="0"/>
              <a:t>Data Cleaning</a:t>
            </a:r>
          </a:p>
          <a:p>
            <a:r>
              <a:rPr lang="en-IN" dirty="0"/>
              <a:t>Shaping the data for ML modelling</a:t>
            </a:r>
          </a:p>
          <a:p>
            <a:r>
              <a:rPr lang="en-IN" dirty="0"/>
              <a:t>Classification models</a:t>
            </a:r>
          </a:p>
          <a:p>
            <a:r>
              <a:rPr lang="en-IN" dirty="0"/>
              <a:t>Comparison &amp;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43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Email spam, also known as junk email, is a type of electronic spam where unsolicited messages are sent by email.</a:t>
            </a:r>
          </a:p>
          <a:p>
            <a:r>
              <a:rPr lang="en-US" dirty="0"/>
              <a:t>The proportion of spam email was around 90% of email messages sent, in the end of 2014.</a:t>
            </a:r>
            <a:r>
              <a:rPr lang="en-US" baseline="30000" dirty="0"/>
              <a:t>*</a:t>
            </a:r>
          </a:p>
          <a:p>
            <a:r>
              <a:rPr lang="en-US" dirty="0"/>
              <a:t>It was estimated that in 2009 spam cost businesses around US$130 billion worldwide.</a:t>
            </a:r>
            <a:r>
              <a:rPr lang="en-US" baseline="30000" dirty="0"/>
              <a:t>#</a:t>
            </a:r>
          </a:p>
          <a:p>
            <a:r>
              <a:rPr lang="en-IN" dirty="0"/>
              <a:t>Many solutions available to tackle this problem, but one of the most efficient is email filtering based on the content of the email.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7317" y="5960430"/>
            <a:ext cx="4819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*Email Metric Report</a:t>
            </a:r>
          </a:p>
          <a:p>
            <a:r>
              <a:rPr lang="en-IN" sz="1200" dirty="0"/>
              <a:t># Ferris Research : Cost of spam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56013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– SMS Spam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Available at UCI Machine Learning Repository</a:t>
            </a:r>
          </a:p>
          <a:p>
            <a:r>
              <a:rPr lang="en-IN" dirty="0"/>
              <a:t>Number of instances – 5572 ; no missing values</a:t>
            </a:r>
          </a:p>
          <a:p>
            <a:r>
              <a:rPr lang="en-IN" dirty="0"/>
              <a:t>Number of columns – 2 (label &amp; message)</a:t>
            </a:r>
          </a:p>
          <a:p>
            <a:r>
              <a:rPr lang="en-IN" dirty="0"/>
              <a:t>Classification levels – 2 i.e. spam and not spam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19" y="4239106"/>
            <a:ext cx="7856393" cy="219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32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High Level NLP 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941619"/>
              </p:ext>
            </p:extLst>
          </p:nvPr>
        </p:nvGraphicFramePr>
        <p:xfrm>
          <a:off x="680321" y="2336873"/>
          <a:ext cx="9613861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172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the NLP steps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Tokenization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half" idx="2"/>
          </p:nvPr>
        </p:nvSpPr>
        <p:spPr>
          <a:xfrm>
            <a:off x="4970668" y="2336873"/>
            <a:ext cx="6209950" cy="3599316"/>
          </a:xfrm>
        </p:spPr>
        <p:txBody>
          <a:bodyPr/>
          <a:lstStyle/>
          <a:p>
            <a:r>
              <a:rPr lang="en-IN" dirty="0"/>
              <a:t>Removing stop words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2" y="3022673"/>
            <a:ext cx="3049701" cy="29135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478" y="3163492"/>
            <a:ext cx="6250341" cy="194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98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the NLP steps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Stemming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0690" y="2336873"/>
            <a:ext cx="4700058" cy="3599316"/>
          </a:xfrm>
        </p:spPr>
        <p:txBody>
          <a:bodyPr/>
          <a:lstStyle/>
          <a:p>
            <a:r>
              <a:rPr lang="en-IN" dirty="0"/>
              <a:t>Vectorization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6" y="3061855"/>
            <a:ext cx="4445012" cy="28743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690" y="3061855"/>
            <a:ext cx="5345257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3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Putting it all together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1981200"/>
            <a:ext cx="9738297" cy="4779818"/>
          </a:xfrm>
        </p:spPr>
      </p:pic>
    </p:spTree>
    <p:extLst>
      <p:ext uri="{BB962C8B-B14F-4D97-AF65-F5344CB8AC3E}">
        <p14:creationId xmlns:p14="http://schemas.microsoft.com/office/powerpoint/2010/main" val="362922784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721</TotalTime>
  <Words>117</Words>
  <Application>Microsoft Macintosh PowerPoint</Application>
  <PresentationFormat>Widescreen</PresentationFormat>
  <Paragraphs>38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Trebuchet MS</vt:lpstr>
      <vt:lpstr>Berlin</vt:lpstr>
      <vt:lpstr>Spam Detection whether a message spam or not ?</vt:lpstr>
      <vt:lpstr>Agenda outline</vt:lpstr>
      <vt:lpstr>Motivation</vt:lpstr>
      <vt:lpstr>Dataset – SMS Spam Collection</vt:lpstr>
      <vt:lpstr>High Level NLP flow</vt:lpstr>
      <vt:lpstr>Understanding the NLP steps</vt:lpstr>
      <vt:lpstr>Understanding the NLP steps cont.</vt:lpstr>
      <vt:lpstr>Putting it all together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Spam Detection</dc:title>
  <dc:creator>Rahul Gupta</dc:creator>
  <cp:lastModifiedBy>Ghorbani, Jay</cp:lastModifiedBy>
  <cp:revision>75</cp:revision>
  <dcterms:created xsi:type="dcterms:W3CDTF">2018-04-18T17:39:27Z</dcterms:created>
  <dcterms:modified xsi:type="dcterms:W3CDTF">2018-07-12T19:11:09Z</dcterms:modified>
</cp:coreProperties>
</file>