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4" r:id="rId3"/>
    <p:sldId id="257" r:id="rId4"/>
    <p:sldId id="258" r:id="rId5"/>
    <p:sldId id="272" r:id="rId6"/>
    <p:sldId id="259" r:id="rId7"/>
    <p:sldId id="262" r:id="rId8"/>
    <p:sldId id="263" r:id="rId9"/>
    <p:sldId id="271" r:id="rId10"/>
    <p:sldId id="261" r:id="rId11"/>
    <p:sldId id="260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DA6-3749-4620-8D46-DCFBAC80734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1AE-806C-491F-AA2E-CE64DB23A5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DA6-3749-4620-8D46-DCFBAC80734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1AE-806C-491F-AA2E-CE64DB23A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DA6-3749-4620-8D46-DCFBAC80734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1AE-806C-491F-AA2E-CE64DB23A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DA6-3749-4620-8D46-DCFBAC80734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1AE-806C-491F-AA2E-CE64DB23A5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DA6-3749-4620-8D46-DCFBAC80734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1AE-806C-491F-AA2E-CE64DB23A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DA6-3749-4620-8D46-DCFBAC80734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1AE-806C-491F-AA2E-CE64DB23A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DA6-3749-4620-8D46-DCFBAC80734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1AE-806C-491F-AA2E-CE64DB23A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DA6-3749-4620-8D46-DCFBAC80734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1AE-806C-491F-AA2E-CE64DB23A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DA6-3749-4620-8D46-DCFBAC80734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1AE-806C-491F-AA2E-CE64DB23A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DA6-3749-4620-8D46-DCFBAC80734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1AE-806C-491F-AA2E-CE64DB23A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DA6-3749-4620-8D46-DCFBAC80734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81AE-806C-491F-AA2E-CE64DB23A5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84F0DA6-3749-4620-8D46-DCFBAC80734E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28381AE-806C-491F-AA2E-CE64DB23A51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609600" y="4800600"/>
            <a:ext cx="97536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smtClean="0"/>
              <a:t>                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to:                                        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Mr. Ashish saklani                                                       Dheeraj sharma        </a:t>
            </a:r>
          </a:p>
          <a:p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Asst</a:t>
            </a:r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                                                      </a:t>
            </a:r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Rahul </a:t>
            </a:r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semwal</a:t>
            </a:r>
          </a:p>
          <a:p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BTKIT,DWARAHAT                                                     Pooja fartyal</a:t>
            </a:r>
          </a:p>
          <a:p>
            <a:r>
              <a:rPr lang="en-US" sz="1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Neeraj chauhan</a:t>
            </a:r>
          </a:p>
          <a:p>
            <a:endParaRPr lang="en-US" sz="19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8839200" cy="2133599"/>
          </a:xfrm>
        </p:spPr>
        <p:txBody>
          <a:bodyPr/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Social network</a:t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KNOWLEDGE PORTAL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2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533400"/>
            <a:ext cx="5791200" cy="1371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DATA FLOW DIAGRAM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667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2590800"/>
            <a:ext cx="2133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832338"/>
            <a:ext cx="1752600" cy="10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aculty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438400" y="31242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8400" y="28956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038600" y="1905000"/>
            <a:ext cx="1143000" cy="685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3810000" y="1905000"/>
            <a:ext cx="2971800" cy="3429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81800" y="2247900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05000" y="3581400"/>
            <a:ext cx="914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1600" y="3733800"/>
            <a:ext cx="914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029200" y="3657600"/>
            <a:ext cx="609600" cy="80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10200" y="1524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77000" y="1524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538046" y="4752242"/>
            <a:ext cx="35052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800600" y="4463562"/>
            <a:ext cx="228600" cy="375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438400" y="3429000"/>
            <a:ext cx="2743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832338"/>
            <a:ext cx="7924800" cy="55684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52400" y="762000"/>
            <a:ext cx="88392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                                                                                        </a:t>
            </a:r>
            <a:r>
              <a:rPr lang="en-US" sz="1200" dirty="0" smtClean="0"/>
              <a:t>Faculty information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                              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                                                                      upload                                 download data 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                                    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                                                     student information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                            </a:t>
            </a:r>
            <a:r>
              <a:rPr lang="en-US" sz="1200" dirty="0" smtClean="0"/>
              <a:t>Upload data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                           </a:t>
            </a:r>
            <a:r>
              <a:rPr lang="en-US" sz="1200" dirty="0" smtClean="0"/>
              <a:t>Download data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                                                                    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DATABASE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                                               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567354" y="5562600"/>
            <a:ext cx="3528646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0"/>
            <a:ext cx="6896100" cy="1371600"/>
          </a:xfrm>
        </p:spPr>
        <p:txBody>
          <a:bodyPr/>
          <a:lstStyle/>
          <a:p>
            <a:r>
              <a:rPr lang="en-US" sz="4000" b="1" dirty="0" smtClean="0">
                <a:latin typeface="Algerian" pitchFamily="82" charset="0"/>
              </a:rPr>
              <a:t>                  ER DIAGRAM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406769"/>
            <a:ext cx="7924800" cy="5451231"/>
          </a:xfrm>
        </p:spPr>
        <p:txBody>
          <a:bodyPr/>
          <a:lstStyle/>
          <a:p>
            <a:r>
              <a:rPr lang="en-US" dirty="0" smtClean="0"/>
              <a:t>Entity relationship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19050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438400" y="2057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28900" y="1524000"/>
            <a:ext cx="12573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 _ id</a:t>
            </a:r>
          </a:p>
          <a:p>
            <a:pPr algn="ctr"/>
            <a:r>
              <a:rPr lang="en-US" dirty="0" smtClean="0"/>
              <a:t>____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67708" y="2268415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819400" y="2268415"/>
            <a:ext cx="1219200" cy="779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name</a:t>
            </a:r>
            <a:endParaRPr lang="en-US" dirty="0"/>
          </a:p>
        </p:txBody>
      </p: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2019300" y="2514600"/>
            <a:ext cx="3429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20008" y="2895600"/>
            <a:ext cx="1075592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</a:t>
            </a:r>
          </a:p>
          <a:p>
            <a:pPr algn="ctr"/>
            <a:r>
              <a:rPr lang="en-US" dirty="0" smtClean="0"/>
              <a:t>word</a:t>
            </a:r>
          </a:p>
        </p:txBody>
      </p:sp>
      <p:cxnSp>
        <p:nvCxnSpPr>
          <p:cNvPr id="20" name="Straight Connector 19"/>
          <p:cNvCxnSpPr>
            <a:stCxn id="6" idx="1"/>
          </p:cNvCxnSpPr>
          <p:nvPr/>
        </p:nvCxnSpPr>
        <p:spPr>
          <a:xfrm flipH="1">
            <a:off x="1143000" y="2209800"/>
            <a:ext cx="457200" cy="44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1000" y="2705099"/>
            <a:ext cx="1143000" cy="723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2" name="Arc 21"/>
          <p:cNvSpPr/>
          <p:nvPr/>
        </p:nvSpPr>
        <p:spPr>
          <a:xfrm flipH="1">
            <a:off x="2236469" y="1676400"/>
            <a:ext cx="4697731" cy="2743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3886200" y="1638300"/>
            <a:ext cx="17526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190750" y="1714500"/>
            <a:ext cx="45719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85334" y="1676400"/>
            <a:ext cx="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3"/>
          </p:cNvCxnSpPr>
          <p:nvPr/>
        </p:nvCxnSpPr>
        <p:spPr>
          <a:xfrm>
            <a:off x="5638800" y="20574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85946" y="28575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943600" y="2658207"/>
            <a:ext cx="152400" cy="27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89431" y="2108688"/>
            <a:ext cx="1143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 _ id</a:t>
            </a:r>
          </a:p>
          <a:p>
            <a:pPr algn="ctr"/>
            <a:r>
              <a:rPr lang="en-US" dirty="0" smtClean="0"/>
              <a:t>____</a:t>
            </a:r>
          </a:p>
          <a:p>
            <a:pPr algn="ctr"/>
            <a:r>
              <a:rPr lang="en-US" dirty="0" smtClean="0"/>
              <a:t>______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753100" y="1950719"/>
            <a:ext cx="266700" cy="944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943600" y="1524000"/>
            <a:ext cx="838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538546" y="3086100"/>
            <a:ext cx="395654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781800" y="2932234"/>
            <a:ext cx="990600" cy="496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362700" y="3314700"/>
            <a:ext cx="373673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362700" y="3733800"/>
            <a:ext cx="11811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 _ id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943600" y="3314700"/>
            <a:ext cx="1524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562600" y="3733800"/>
            <a:ext cx="8001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1100622" y="2508738"/>
            <a:ext cx="1208824" cy="1863970"/>
          </a:xfrm>
          <a:custGeom>
            <a:avLst/>
            <a:gdLst>
              <a:gd name="connsiteX0" fmla="*/ 1208824 w 1208824"/>
              <a:gd name="connsiteY0" fmla="*/ 0 h 1863970"/>
              <a:gd name="connsiteX1" fmla="*/ 1347 w 1208824"/>
              <a:gd name="connsiteY1" fmla="*/ 1453662 h 1863970"/>
              <a:gd name="connsiteX2" fmla="*/ 974363 w 1208824"/>
              <a:gd name="connsiteY2" fmla="*/ 1793631 h 1863970"/>
              <a:gd name="connsiteX3" fmla="*/ 1138486 w 1208824"/>
              <a:gd name="connsiteY3" fmla="*/ 1863970 h 186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8824" h="1863970">
                <a:moveTo>
                  <a:pt x="1208824" y="0"/>
                </a:moveTo>
                <a:cubicBezTo>
                  <a:pt x="624624" y="577362"/>
                  <a:pt x="40424" y="1154724"/>
                  <a:pt x="1347" y="1453662"/>
                </a:cubicBezTo>
                <a:cubicBezTo>
                  <a:pt x="-37730" y="1752600"/>
                  <a:pt x="784840" y="1725246"/>
                  <a:pt x="974363" y="1793631"/>
                </a:cubicBezTo>
                <a:cubicBezTo>
                  <a:pt x="1163886" y="1862016"/>
                  <a:pt x="1151186" y="1862993"/>
                  <a:pt x="1138486" y="186397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1905000" y="3856892"/>
            <a:ext cx="1828800" cy="1219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video</a:t>
            </a:r>
            <a:endParaRPr lang="en-US" dirty="0"/>
          </a:p>
        </p:txBody>
      </p:sp>
      <p:cxnSp>
        <p:nvCxnSpPr>
          <p:cNvPr id="51" name="Straight Connector 50"/>
          <p:cNvCxnSpPr>
            <a:stCxn id="49" idx="3"/>
          </p:cNvCxnSpPr>
          <p:nvPr/>
        </p:nvCxnSpPr>
        <p:spPr>
          <a:xfrm>
            <a:off x="3733800" y="4466492"/>
            <a:ext cx="152400" cy="94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733800" y="54102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66746" y="5076092"/>
            <a:ext cx="1219200" cy="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040190" y="5037992"/>
            <a:ext cx="1208210" cy="600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 – id</a:t>
            </a:r>
          </a:p>
          <a:p>
            <a:pPr algn="ctr"/>
            <a:r>
              <a:rPr lang="en-US" dirty="0" smtClean="0"/>
              <a:t>__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762500" y="5715000"/>
            <a:ext cx="8001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3886200" y="4466492"/>
            <a:ext cx="990600" cy="471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040190" y="4466493"/>
            <a:ext cx="846260" cy="471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429000" y="57912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 _id</a:t>
            </a:r>
            <a:endParaRPr lang="en-US" dirty="0"/>
          </a:p>
        </p:txBody>
      </p:sp>
      <p:cxnSp>
        <p:nvCxnSpPr>
          <p:cNvPr id="60" name="Straight Connector 59"/>
          <p:cNvCxnSpPr>
            <a:endCxn id="53" idx="2"/>
          </p:cNvCxnSpPr>
          <p:nvPr/>
        </p:nvCxnSpPr>
        <p:spPr>
          <a:xfrm flipV="1">
            <a:off x="4176346" y="54864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762500" y="5433059"/>
            <a:ext cx="400050" cy="358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3"/>
            <a:endCxn id="54" idx="1"/>
          </p:cNvCxnSpPr>
          <p:nvPr/>
        </p:nvCxnSpPr>
        <p:spPr>
          <a:xfrm flipV="1">
            <a:off x="4785946" y="5125978"/>
            <a:ext cx="431182" cy="155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585334" y="4702420"/>
            <a:ext cx="748666" cy="49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01108" y="2057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96000" y="2658207"/>
            <a:ext cx="193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5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5791200" cy="1371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Screen shots</a:t>
            </a:r>
            <a:endParaRPr lang="en-US" sz="4000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11502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38580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8102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38812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9602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16372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4302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7904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8102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39872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33600"/>
            <a:ext cx="5791200" cy="1371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lgerian" pitchFamily="82" charset="0"/>
              </a:rPr>
              <a:t>THANK YOU…</a:t>
            </a:r>
            <a:endParaRPr lang="en-US" sz="4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contents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295400"/>
            <a:ext cx="7620000" cy="52578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Aim </a:t>
            </a:r>
          </a:p>
          <a:p>
            <a:r>
              <a:rPr lang="en-US" dirty="0" smtClean="0"/>
              <a:t>Benefits</a:t>
            </a:r>
          </a:p>
          <a:p>
            <a:r>
              <a:rPr lang="en-US" dirty="0" smtClean="0"/>
              <a:t>Key features</a:t>
            </a:r>
          </a:p>
          <a:p>
            <a:r>
              <a:rPr lang="en-US" dirty="0" smtClean="0"/>
              <a:t>Flowcharts</a:t>
            </a:r>
          </a:p>
          <a:p>
            <a:r>
              <a:rPr lang="en-US" dirty="0" smtClean="0"/>
              <a:t>Usecase diagram</a:t>
            </a:r>
          </a:p>
          <a:p>
            <a:r>
              <a:rPr lang="en-US" dirty="0" smtClean="0"/>
              <a:t>Data flow diagram</a:t>
            </a:r>
          </a:p>
          <a:p>
            <a:r>
              <a:rPr lang="en-US" dirty="0" smtClean="0"/>
              <a:t>ER diagram</a:t>
            </a:r>
          </a:p>
          <a:p>
            <a:r>
              <a:rPr lang="en-US" dirty="0" smtClean="0"/>
              <a:t>Screenshots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          </a:t>
            </a:r>
            <a:r>
              <a:rPr lang="en-US" sz="4000" dirty="0" smtClean="0">
                <a:latin typeface="Algerian" pitchFamily="82" charset="0"/>
              </a:rPr>
              <a:t>INTRODUCTION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latin typeface="Calibri"/>
                <a:ea typeface="Calibri"/>
                <a:cs typeface="Times New Roman"/>
              </a:rPr>
              <a:t>This  portal is the knowledge hub.</a:t>
            </a:r>
          </a:p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latin typeface="Calibri"/>
                <a:ea typeface="Calibri"/>
                <a:cs typeface="Times New Roman"/>
              </a:rPr>
              <a:t>This portal provides </a:t>
            </a:r>
            <a:r>
              <a:rPr lang="en-US" sz="1800" dirty="0">
                <a:latin typeface="Calibri"/>
                <a:ea typeface="Calibri"/>
                <a:cs typeface="Times New Roman"/>
              </a:rPr>
              <a:t>study material like – 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e-books , notes , educational videos </a:t>
            </a:r>
            <a:r>
              <a:rPr lang="en-US" sz="1800" dirty="0">
                <a:latin typeface="Calibri"/>
                <a:ea typeface="Calibri"/>
                <a:cs typeface="Times New Roman"/>
              </a:rPr>
              <a:t>,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 documents </a:t>
            </a:r>
            <a:r>
              <a:rPr lang="en-US" sz="1800" dirty="0">
                <a:latin typeface="Calibri"/>
                <a:ea typeface="Calibri"/>
                <a:cs typeface="Times New Roman"/>
              </a:rPr>
              <a:t>etc. to the 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users (student and faculty) </a:t>
            </a:r>
            <a:r>
              <a:rPr lang="en-US" sz="1800" dirty="0">
                <a:latin typeface="Calibri"/>
                <a:ea typeface="Calibri"/>
                <a:cs typeface="Times New Roman"/>
              </a:rPr>
              <a:t>that are interested 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to </a:t>
            </a:r>
            <a:r>
              <a:rPr lang="en-US" sz="1800" dirty="0">
                <a:latin typeface="Calibri"/>
                <a:ea typeface="Calibri"/>
                <a:cs typeface="Times New Roman"/>
              </a:rPr>
              <a:t>get knowledge 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about user’s fields .</a:t>
            </a:r>
          </a:p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latin typeface="Calibri"/>
                <a:ea typeface="Calibri"/>
                <a:cs typeface="Times New Roman"/>
              </a:rPr>
              <a:t>Activities of student.</a:t>
            </a:r>
          </a:p>
          <a:p>
            <a:pPr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 smtClean="0">
                <a:latin typeface="Calibri"/>
                <a:ea typeface="Calibri"/>
                <a:cs typeface="Times New Roman"/>
              </a:rPr>
              <a:t> Activities </a:t>
            </a:r>
            <a:r>
              <a:rPr lang="en-US" sz="1800" dirty="0">
                <a:latin typeface="Calibri"/>
                <a:ea typeface="Calibri"/>
                <a:cs typeface="Times New Roman"/>
              </a:rPr>
              <a:t>of 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faculties.</a:t>
            </a:r>
          </a:p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latin typeface="Calibri"/>
                <a:ea typeface="Calibri"/>
                <a:cs typeface="Times New Roman"/>
              </a:rPr>
              <a:t>Query box.</a:t>
            </a:r>
          </a:p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lgerian" pitchFamily="82" charset="0"/>
              </a:rPr>
              <a:t>                         AIM 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latin typeface="Calibri"/>
                <a:ea typeface="Calibri"/>
                <a:cs typeface="Times New Roman"/>
              </a:rPr>
              <a:t>The </a:t>
            </a:r>
            <a:r>
              <a:rPr lang="en-US" sz="1800" dirty="0">
                <a:latin typeface="Calibri"/>
                <a:ea typeface="Calibri"/>
                <a:cs typeface="Times New Roman"/>
              </a:rPr>
              <a:t>aim of this project is the information flow over admin, faculty and </a:t>
            </a:r>
            <a:r>
              <a:rPr lang="en-US" sz="1800" dirty="0" smtClean="0">
                <a:latin typeface="Calibri"/>
                <a:ea typeface="Calibri"/>
                <a:cs typeface="Times New Roman"/>
              </a:rPr>
              <a:t>         students.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latin typeface="Calibri"/>
                <a:ea typeface="Calibri"/>
                <a:cs typeface="Times New Roman"/>
              </a:rPr>
              <a:t>Improve skills of user </a:t>
            </a:r>
            <a:r>
              <a:rPr lang="en-US" sz="1800" dirty="0">
                <a:latin typeface="Calibri"/>
                <a:ea typeface="Calibri"/>
                <a:cs typeface="Times New Roman"/>
              </a:rPr>
              <a:t>.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latin typeface="Calibri"/>
                <a:ea typeface="Calibri"/>
                <a:cs typeface="Times New Roman"/>
              </a:rPr>
              <a:t>The </a:t>
            </a:r>
            <a:r>
              <a:rPr lang="en-US" sz="1800" dirty="0">
                <a:latin typeface="Calibri"/>
                <a:ea typeface="Calibri"/>
                <a:cs typeface="Times New Roman"/>
              </a:rPr>
              <a:t>purpose of the portal is to provide the students a friendly set of web pages that are easy to navigate and at the same time provides sufficient depth and information about his or her fields.</a:t>
            </a:r>
          </a:p>
          <a:p>
            <a:pPr marL="0" marR="0" indent="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benefits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620000" cy="4373563"/>
          </a:xfrm>
        </p:spPr>
        <p:txBody>
          <a:bodyPr>
            <a:normAutofit/>
          </a:bodyPr>
          <a:lstStyle/>
          <a:p>
            <a:pPr lvl="0"/>
            <a:r>
              <a:rPr lang="en-US" sz="1800" dirty="0" smtClean="0">
                <a:latin typeface="Calibri" pitchFamily="34" charset="0"/>
              </a:rPr>
              <a:t>Students </a:t>
            </a:r>
            <a:r>
              <a:rPr lang="en-US" sz="1800" dirty="0">
                <a:latin typeface="Calibri" pitchFamily="34" charset="0"/>
              </a:rPr>
              <a:t>can communicate with faculties and each other.</a:t>
            </a:r>
            <a:endParaRPr lang="en-US" sz="1800" i="1" dirty="0">
              <a:latin typeface="Calibri" pitchFamily="34" charset="0"/>
            </a:endParaRPr>
          </a:p>
          <a:p>
            <a:pPr lvl="0"/>
            <a:r>
              <a:rPr lang="en-US" sz="1800" dirty="0" smtClean="0">
                <a:latin typeface="Calibri" pitchFamily="34" charset="0"/>
              </a:rPr>
              <a:t>Timely </a:t>
            </a:r>
            <a:r>
              <a:rPr lang="en-US" sz="1800" dirty="0">
                <a:latin typeface="Calibri" pitchFamily="34" charset="0"/>
              </a:rPr>
              <a:t>and up to date information that encourages readers </a:t>
            </a:r>
            <a:r>
              <a:rPr lang="en-US" sz="1800" dirty="0" smtClean="0">
                <a:latin typeface="Calibri" pitchFamily="34" charset="0"/>
              </a:rPr>
              <a:t>  to </a:t>
            </a:r>
            <a:r>
              <a:rPr lang="en-US" sz="1800" dirty="0">
                <a:latin typeface="Calibri" pitchFamily="34" charset="0"/>
              </a:rPr>
              <a:t>return to the site</a:t>
            </a:r>
            <a:endParaRPr lang="en-US" sz="1800" i="1" dirty="0">
              <a:latin typeface="Calibri" pitchFamily="34" charset="0"/>
            </a:endParaRPr>
          </a:p>
          <a:p>
            <a:pPr lvl="0"/>
            <a:r>
              <a:rPr lang="en-US" sz="1800" dirty="0" smtClean="0">
                <a:latin typeface="Calibri" pitchFamily="34" charset="0"/>
              </a:rPr>
              <a:t>Call </a:t>
            </a:r>
            <a:r>
              <a:rPr lang="en-US" sz="1800" dirty="0">
                <a:latin typeface="Calibri" pitchFamily="34" charset="0"/>
              </a:rPr>
              <a:t>to action, and plans for students to follow to prepare for a competition career</a:t>
            </a:r>
            <a:endParaRPr lang="en-US" sz="1800" i="1" dirty="0">
              <a:latin typeface="Calibri" pitchFamily="34" charset="0"/>
            </a:endParaRPr>
          </a:p>
          <a:p>
            <a:pPr lvl="0"/>
            <a:r>
              <a:rPr lang="en-US" b="1" dirty="0" smtClean="0"/>
              <a:t>Downloads</a:t>
            </a:r>
            <a:endParaRPr lang="en-US" sz="1800" b="1" i="1" dirty="0"/>
          </a:p>
          <a:p>
            <a:pPr lvl="0"/>
            <a:r>
              <a:rPr lang="en-US" sz="1800" b="1" i="1" dirty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Syllabus </a:t>
            </a:r>
            <a:r>
              <a:rPr lang="en-US" b="1" dirty="0">
                <a:latin typeface="Calibri" pitchFamily="34" charset="0"/>
              </a:rPr>
              <a:t>of each semester for students of the college</a:t>
            </a:r>
            <a:endParaRPr lang="en-US" b="1" i="1" dirty="0">
              <a:latin typeface="Calibri" pitchFamily="34" charset="0"/>
            </a:endParaRPr>
          </a:p>
          <a:p>
            <a:pPr marL="274320" lvl="1" indent="0">
              <a:buNone/>
            </a:pPr>
            <a:r>
              <a:rPr lang="en-US" sz="1800" b="1" dirty="0" smtClean="0">
                <a:latin typeface="Calibri" pitchFamily="34" charset="0"/>
              </a:rPr>
              <a:t> Assignments and notes provided by college faculties</a:t>
            </a:r>
            <a:endParaRPr lang="en-US" sz="1800" b="1" i="1" dirty="0">
              <a:latin typeface="Calibri" pitchFamily="34" charset="0"/>
            </a:endParaRPr>
          </a:p>
          <a:p>
            <a:pPr marL="274320" lvl="1" indent="0">
              <a:buNone/>
            </a:pPr>
            <a:r>
              <a:rPr lang="en-US" sz="1800" b="1" i="1" dirty="0" smtClean="0">
                <a:latin typeface="Calibri" pitchFamily="34" charset="0"/>
              </a:rPr>
              <a:t> </a:t>
            </a:r>
            <a:r>
              <a:rPr lang="en-US" sz="1800" b="1" dirty="0" smtClean="0">
                <a:latin typeface="Calibri" pitchFamily="34" charset="0"/>
              </a:rPr>
              <a:t>Videos </a:t>
            </a:r>
            <a:r>
              <a:rPr lang="en-US" sz="1800" b="1" dirty="0">
                <a:latin typeface="Calibri" pitchFamily="34" charset="0"/>
              </a:rPr>
              <a:t>lectures etc.</a:t>
            </a:r>
            <a:endParaRPr lang="en-US" sz="1800" b="1" i="1" dirty="0">
              <a:latin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7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1371600"/>
          </a:xfrm>
        </p:spPr>
        <p:txBody>
          <a:bodyPr/>
          <a:lstStyle/>
          <a:p>
            <a:r>
              <a:rPr lang="en-US" dirty="0" smtClean="0"/>
              <a:t>            </a:t>
            </a:r>
            <a:r>
              <a:rPr lang="en-US" sz="4000" b="1" dirty="0" smtClean="0">
                <a:latin typeface="Algerian" pitchFamily="82" charset="0"/>
              </a:rPr>
              <a:t>KEY FEATURES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SIGN UP PHASE</a:t>
            </a:r>
          </a:p>
          <a:p>
            <a:r>
              <a:rPr lang="en-US" dirty="0" smtClean="0"/>
              <a:t>SIGN IN PHASE</a:t>
            </a:r>
          </a:p>
          <a:p>
            <a:r>
              <a:rPr lang="en-US" dirty="0" smtClean="0"/>
              <a:t>UPLOADING PHASE</a:t>
            </a:r>
          </a:p>
          <a:p>
            <a:r>
              <a:rPr lang="en-US" dirty="0" smtClean="0"/>
              <a:t>FLOW CHART</a:t>
            </a:r>
          </a:p>
          <a:p>
            <a:r>
              <a:rPr lang="en-US" dirty="0" smtClean="0"/>
              <a:t>DATA FLOW DIAGRAM</a:t>
            </a:r>
          </a:p>
          <a:p>
            <a:r>
              <a:rPr lang="en-US" dirty="0" smtClean="0"/>
              <a:t>ER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838200"/>
            <a:ext cx="5791200" cy="1371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lgerian" pitchFamily="82" charset="0"/>
              </a:rPr>
              <a:t>Flow chart for sign up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395654"/>
            <a:ext cx="9296400" cy="6233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yes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no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no</a:t>
            </a:r>
            <a:endParaRPr lang="en-US" dirty="0"/>
          </a:p>
          <a:p>
            <a:pPr marL="0" indent="0">
              <a:buNone/>
            </a:pPr>
            <a:r>
              <a:rPr lang="en-US" sz="1200" dirty="0" smtClean="0"/>
              <a:t>                                                                 </a:t>
            </a:r>
            <a:r>
              <a:rPr lang="en-US" dirty="0" smtClean="0"/>
              <a:t>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yes                           </a:t>
            </a:r>
            <a:r>
              <a:rPr lang="en-US" sz="1600" dirty="0" smtClean="0"/>
              <a:t>no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yes                           </a:t>
            </a:r>
            <a:r>
              <a:rPr lang="en-US" sz="1400" dirty="0" smtClean="0"/>
              <a:t> </a:t>
            </a: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220453" y="862445"/>
            <a:ext cx="1676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up page</a:t>
            </a:r>
            <a:endParaRPr lang="en-US" sz="1200" dirty="0"/>
          </a:p>
        </p:txBody>
      </p:sp>
      <p:sp>
        <p:nvSpPr>
          <p:cNvPr id="5" name="Parallelogram 4"/>
          <p:cNvSpPr/>
          <p:nvPr/>
        </p:nvSpPr>
        <p:spPr>
          <a:xfrm>
            <a:off x="3030415" y="1491762"/>
            <a:ext cx="1905000" cy="457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Fill the information</a:t>
            </a:r>
          </a:p>
          <a:p>
            <a:pPr algn="ctr"/>
            <a:r>
              <a:rPr lang="en-US" sz="1200" dirty="0" smtClean="0"/>
              <a:t>By user </a:t>
            </a:r>
            <a:endParaRPr lang="en-US" sz="1200" dirty="0"/>
          </a:p>
        </p:txBody>
      </p:sp>
      <p:sp>
        <p:nvSpPr>
          <p:cNvPr id="6" name="Diamond 5"/>
          <p:cNvSpPr/>
          <p:nvPr/>
        </p:nvSpPr>
        <p:spPr>
          <a:xfrm>
            <a:off x="3505200" y="2061411"/>
            <a:ext cx="12192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Check null</a:t>
            </a:r>
          </a:p>
          <a:p>
            <a:pPr algn="ctr"/>
            <a:r>
              <a:rPr lang="en-US" sz="1100" dirty="0" smtClean="0"/>
              <a:t>values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5791200" y="26670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Please enter all entries</a:t>
            </a:r>
            <a:endParaRPr lang="en-US" sz="1100" dirty="0"/>
          </a:p>
        </p:txBody>
      </p:sp>
      <p:sp>
        <p:nvSpPr>
          <p:cNvPr id="9" name="Diamond 8"/>
          <p:cNvSpPr/>
          <p:nvPr/>
        </p:nvSpPr>
        <p:spPr>
          <a:xfrm>
            <a:off x="3259015" y="3276600"/>
            <a:ext cx="1676400" cy="76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Member is student?</a:t>
            </a:r>
            <a:endParaRPr lang="en-US" sz="1100" dirty="0"/>
          </a:p>
        </p:txBody>
      </p:sp>
      <p:sp>
        <p:nvSpPr>
          <p:cNvPr id="10" name="Parallelogram 9"/>
          <p:cNvSpPr/>
          <p:nvPr/>
        </p:nvSpPr>
        <p:spPr>
          <a:xfrm>
            <a:off x="3067551" y="4178197"/>
            <a:ext cx="2209800" cy="3048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Enter university </a:t>
            </a:r>
            <a:r>
              <a:rPr lang="en-US" sz="1100" dirty="0" err="1" smtClean="0"/>
              <a:t>rollno</a:t>
            </a:r>
            <a:r>
              <a:rPr lang="en-US" sz="1100" dirty="0" smtClean="0"/>
              <a:t>. Email id</a:t>
            </a:r>
            <a:endParaRPr lang="en-US" sz="1100" dirty="0"/>
          </a:p>
        </p:txBody>
      </p:sp>
      <p:sp>
        <p:nvSpPr>
          <p:cNvPr id="11" name="Diamond 10"/>
          <p:cNvSpPr/>
          <p:nvPr/>
        </p:nvSpPr>
        <p:spPr>
          <a:xfrm>
            <a:off x="3382108" y="4577861"/>
            <a:ext cx="1447800" cy="4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Null value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298581" y="5181600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Submit then  check validations</a:t>
            </a:r>
            <a:endParaRPr lang="en-US" sz="1100" dirty="0"/>
          </a:p>
        </p:txBody>
      </p:sp>
      <p:sp>
        <p:nvSpPr>
          <p:cNvPr id="13" name="Diamond 12"/>
          <p:cNvSpPr/>
          <p:nvPr/>
        </p:nvSpPr>
        <p:spPr>
          <a:xfrm>
            <a:off x="3417277" y="5715000"/>
            <a:ext cx="1037492" cy="609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valid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4211782" y="6206836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 confirmation id on email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6691745" y="6303818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END</a:t>
            </a:r>
            <a:endParaRPr lang="en-US" sz="11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52900" y="1447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0"/>
          </p:cNvCxnSpPr>
          <p:nvPr/>
        </p:nvCxnSpPr>
        <p:spPr>
          <a:xfrm>
            <a:off x="3925765" y="1948962"/>
            <a:ext cx="189035" cy="112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>
            <a:off x="4724400" y="2594811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67200" y="4243756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0" idx="0"/>
          </p:cNvCxnSpPr>
          <p:nvPr/>
        </p:nvCxnSpPr>
        <p:spPr>
          <a:xfrm>
            <a:off x="4097215" y="4038600"/>
            <a:ext cx="75236" cy="139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1" idx="0"/>
          </p:cNvCxnSpPr>
          <p:nvPr/>
        </p:nvCxnSpPr>
        <p:spPr>
          <a:xfrm flipH="1">
            <a:off x="4106008" y="4482997"/>
            <a:ext cx="28343" cy="94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2" idx="0"/>
          </p:cNvCxnSpPr>
          <p:nvPr/>
        </p:nvCxnSpPr>
        <p:spPr>
          <a:xfrm flipH="1">
            <a:off x="4079631" y="5035061"/>
            <a:ext cx="26377" cy="146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0"/>
          </p:cNvCxnSpPr>
          <p:nvPr/>
        </p:nvCxnSpPr>
        <p:spPr>
          <a:xfrm>
            <a:off x="3936023" y="5638800"/>
            <a:ext cx="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14" idx="1"/>
          </p:cNvCxnSpPr>
          <p:nvPr/>
        </p:nvCxnSpPr>
        <p:spPr>
          <a:xfrm>
            <a:off x="3936023" y="6324600"/>
            <a:ext cx="275759" cy="110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5" idx="2"/>
          </p:cNvCxnSpPr>
          <p:nvPr/>
        </p:nvCxnSpPr>
        <p:spPr>
          <a:xfrm>
            <a:off x="5888182" y="6435436"/>
            <a:ext cx="803563" cy="9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010508" y="4806461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9" idx="1"/>
          </p:cNvCxnSpPr>
          <p:nvPr/>
        </p:nvCxnSpPr>
        <p:spPr>
          <a:xfrm flipV="1">
            <a:off x="2021498" y="3657600"/>
            <a:ext cx="1237517" cy="1225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/>
          <p:cNvSpPr/>
          <p:nvPr/>
        </p:nvSpPr>
        <p:spPr>
          <a:xfrm>
            <a:off x="5791200" y="3361594"/>
            <a:ext cx="18288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Profession and email id</a:t>
            </a:r>
            <a:endParaRPr lang="en-US" sz="1100" dirty="0"/>
          </a:p>
        </p:txBody>
      </p:sp>
      <p:cxnSp>
        <p:nvCxnSpPr>
          <p:cNvPr id="46" name="Straight Arrow Connector 45"/>
          <p:cNvCxnSpPr>
            <a:stCxn id="44" idx="1"/>
          </p:cNvCxnSpPr>
          <p:nvPr/>
        </p:nvCxnSpPr>
        <p:spPr>
          <a:xfrm>
            <a:off x="5791200" y="3933094"/>
            <a:ext cx="152400" cy="29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</p:cNvCxnSpPr>
          <p:nvPr/>
        </p:nvCxnSpPr>
        <p:spPr>
          <a:xfrm>
            <a:off x="4935415" y="3657600"/>
            <a:ext cx="855785" cy="275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210050" y="4270130"/>
            <a:ext cx="2190750" cy="234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19800" y="5410200"/>
            <a:ext cx="1104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Alert box</a:t>
            </a:r>
            <a:endParaRPr lang="en-US" sz="1100" dirty="0"/>
          </a:p>
        </p:txBody>
      </p:sp>
      <p:cxnSp>
        <p:nvCxnSpPr>
          <p:cNvPr id="55" name="Straight Arrow Connector 54"/>
          <p:cNvCxnSpPr>
            <a:stCxn id="12" idx="3"/>
            <a:endCxn id="12" idx="3"/>
          </p:cNvCxnSpPr>
          <p:nvPr/>
        </p:nvCxnSpPr>
        <p:spPr>
          <a:xfrm>
            <a:off x="4860681" y="54102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</p:cNvCxnSpPr>
          <p:nvPr/>
        </p:nvCxnSpPr>
        <p:spPr>
          <a:xfrm flipV="1">
            <a:off x="4454769" y="5715000"/>
            <a:ext cx="156503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3"/>
          </p:cNvCxnSpPr>
          <p:nvPr/>
        </p:nvCxnSpPr>
        <p:spPr>
          <a:xfrm flipV="1">
            <a:off x="7124700" y="5181600"/>
            <a:ext cx="7239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848600" y="1538654"/>
            <a:ext cx="0" cy="381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152900" y="1524000"/>
            <a:ext cx="1143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4062046" y="1450731"/>
            <a:ext cx="3676650" cy="41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640515" y="1450731"/>
            <a:ext cx="2286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>
            <a:off x="5105400" y="1793631"/>
            <a:ext cx="1066800" cy="8773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4"/>
          </p:cNvCxnSpPr>
          <p:nvPr/>
        </p:nvCxnSpPr>
        <p:spPr>
          <a:xfrm>
            <a:off x="4058653" y="1243445"/>
            <a:ext cx="151397" cy="248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" idx="0"/>
          </p:cNvCxnSpPr>
          <p:nvPr/>
        </p:nvCxnSpPr>
        <p:spPr>
          <a:xfrm flipH="1">
            <a:off x="4097215" y="2971800"/>
            <a:ext cx="16998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3788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lgerian" pitchFamily="82" charset="0"/>
              </a:rPr>
              <a:t>SIGN IN FLOW CHART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7620000" cy="6096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         no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yes    </a:t>
            </a:r>
          </a:p>
        </p:txBody>
      </p:sp>
      <p:sp>
        <p:nvSpPr>
          <p:cNvPr id="4" name="Oval 3"/>
          <p:cNvSpPr/>
          <p:nvPr/>
        </p:nvSpPr>
        <p:spPr>
          <a:xfrm>
            <a:off x="3276600" y="914400"/>
            <a:ext cx="1524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Sign in page</a:t>
            </a:r>
            <a:endParaRPr lang="en-US" sz="1100" dirty="0"/>
          </a:p>
        </p:txBody>
      </p:sp>
      <p:sp>
        <p:nvSpPr>
          <p:cNvPr id="5" name="Parallelogram 4"/>
          <p:cNvSpPr/>
          <p:nvPr/>
        </p:nvSpPr>
        <p:spPr>
          <a:xfrm>
            <a:off x="3175123" y="1919654"/>
            <a:ext cx="1524000" cy="381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Enter user </a:t>
            </a:r>
            <a:r>
              <a:rPr lang="en-US" sz="1100" dirty="0" err="1" smtClean="0"/>
              <a:t>name,password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945424" y="29718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Validation check after sign in</a:t>
            </a:r>
            <a:endParaRPr lang="en-US" sz="1100" dirty="0"/>
          </a:p>
        </p:txBody>
      </p:sp>
      <p:sp>
        <p:nvSpPr>
          <p:cNvPr id="7" name="Diamond 6"/>
          <p:cNvSpPr/>
          <p:nvPr/>
        </p:nvSpPr>
        <p:spPr>
          <a:xfrm>
            <a:off x="3417644" y="3733800"/>
            <a:ext cx="11049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valid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3417644" y="4900245"/>
            <a:ext cx="103895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Load bucket  page</a:t>
            </a:r>
            <a:endParaRPr lang="en-US" sz="1100" dirty="0"/>
          </a:p>
        </p:txBody>
      </p:sp>
      <p:sp>
        <p:nvSpPr>
          <p:cNvPr id="9" name="Oval 8"/>
          <p:cNvSpPr/>
          <p:nvPr/>
        </p:nvSpPr>
        <p:spPr>
          <a:xfrm>
            <a:off x="3441090" y="5867400"/>
            <a:ext cx="941509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END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5791200" y="3867150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ERROR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4" idx="4"/>
          </p:cNvCxnSpPr>
          <p:nvPr/>
        </p:nvCxnSpPr>
        <p:spPr>
          <a:xfrm>
            <a:off x="4038600" y="1371600"/>
            <a:ext cx="0" cy="548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11844" y="2300654"/>
            <a:ext cx="62280" cy="671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3974124" y="3352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4522544" y="4152900"/>
            <a:ext cx="1268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</p:cNvCxnSpPr>
          <p:nvPr/>
        </p:nvCxnSpPr>
        <p:spPr>
          <a:xfrm>
            <a:off x="3970094" y="4572000"/>
            <a:ext cx="4030" cy="328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0"/>
          </p:cNvCxnSpPr>
          <p:nvPr/>
        </p:nvCxnSpPr>
        <p:spPr>
          <a:xfrm flipH="1">
            <a:off x="3911845" y="5509845"/>
            <a:ext cx="31139" cy="357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48400" y="2110154"/>
            <a:ext cx="190500" cy="1756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699123" y="2110154"/>
            <a:ext cx="1549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" y="-522477"/>
            <a:ext cx="5791200" cy="1371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USE CASE DIAGRAM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6" name="Content Placeholder 35"/>
          <p:cNvSpPr>
            <a:spLocks noGrp="1"/>
          </p:cNvSpPr>
          <p:nvPr>
            <p:ph sz="quarter" idx="13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STUDENT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FACULTY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2209800" y="1995055"/>
            <a:ext cx="6096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4"/>
          </p:cNvCxnSpPr>
          <p:nvPr/>
        </p:nvCxnSpPr>
        <p:spPr>
          <a:xfrm>
            <a:off x="2514600" y="245225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14600" y="2757055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286000" y="3214255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4600" y="3214255"/>
            <a:ext cx="2667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209800" y="2757055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95800" y="1375369"/>
            <a:ext cx="1676400" cy="865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Sign </a:t>
            </a:r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572000" y="2493818"/>
            <a:ext cx="1524000" cy="762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507523" y="3810000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Download and uploading</a:t>
            </a:r>
            <a:endParaRPr lang="en-US" dirty="0"/>
          </a:p>
        </p:txBody>
      </p:sp>
      <p:sp>
        <p:nvSpPr>
          <p:cNvPr id="16" name="Smiley Face 15"/>
          <p:cNvSpPr/>
          <p:nvPr/>
        </p:nvSpPr>
        <p:spPr>
          <a:xfrm>
            <a:off x="7848600" y="2133600"/>
            <a:ext cx="6096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4"/>
          </p:cNvCxnSpPr>
          <p:nvPr/>
        </p:nvCxnSpPr>
        <p:spPr>
          <a:xfrm>
            <a:off x="8153400" y="25908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696200" y="2895600"/>
            <a:ext cx="45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153400" y="28956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924800" y="3352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153400" y="3352800"/>
            <a:ext cx="2667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595446" y="5254869"/>
            <a:ext cx="1699846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Submit</a:t>
            </a:r>
          </a:p>
          <a:p>
            <a:r>
              <a:rPr lang="en-US" dirty="0" smtClean="0"/>
              <a:t>Feedback</a:t>
            </a:r>
            <a:endParaRPr lang="en-US" dirty="0"/>
          </a:p>
        </p:txBody>
      </p:sp>
      <p:cxnSp>
        <p:nvCxnSpPr>
          <p:cNvPr id="25" name="Straight Connector 24"/>
          <p:cNvCxnSpPr>
            <a:endCxn id="12" idx="2"/>
          </p:cNvCxnSpPr>
          <p:nvPr/>
        </p:nvCxnSpPr>
        <p:spPr>
          <a:xfrm flipV="1">
            <a:off x="3048000" y="1808324"/>
            <a:ext cx="1447800" cy="643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3" idx="2"/>
          </p:cNvCxnSpPr>
          <p:nvPr/>
        </p:nvCxnSpPr>
        <p:spPr>
          <a:xfrm>
            <a:off x="2647950" y="2590800"/>
            <a:ext cx="1924050" cy="28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81300" y="2590800"/>
            <a:ext cx="1673469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14600" y="3255819"/>
            <a:ext cx="2069123" cy="268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6248400" y="1808323"/>
            <a:ext cx="1600200" cy="64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172200" y="2493818"/>
            <a:ext cx="1676400" cy="33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400800" y="2590800"/>
            <a:ext cx="1447800" cy="163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3" idx="6"/>
          </p:cNvCxnSpPr>
          <p:nvPr/>
        </p:nvCxnSpPr>
        <p:spPr>
          <a:xfrm flipH="1">
            <a:off x="6295292" y="2795688"/>
            <a:ext cx="1869832" cy="287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54769" y="416169"/>
            <a:ext cx="1676400" cy="865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Sign Up</a:t>
            </a:r>
          </a:p>
        </p:txBody>
      </p:sp>
      <p:cxnSp>
        <p:nvCxnSpPr>
          <p:cNvPr id="28" name="Straight Connector 27"/>
          <p:cNvCxnSpPr>
            <a:stCxn id="5" idx="6"/>
          </p:cNvCxnSpPr>
          <p:nvPr/>
        </p:nvCxnSpPr>
        <p:spPr>
          <a:xfrm flipV="1">
            <a:off x="2819400" y="1066800"/>
            <a:ext cx="1635369" cy="115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96000" y="1066800"/>
            <a:ext cx="17526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403</TotalTime>
  <Words>430</Words>
  <Application>Microsoft Office PowerPoint</Application>
  <PresentationFormat>On-screen Show (4:3)</PresentationFormat>
  <Paragraphs>159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Horizon</vt:lpstr>
      <vt:lpstr> Social network  KNOWLEDGE PORTAL</vt:lpstr>
      <vt:lpstr>contents</vt:lpstr>
      <vt:lpstr>                         INTRODUCTION</vt:lpstr>
      <vt:lpstr>                         AIM </vt:lpstr>
      <vt:lpstr>benefits</vt:lpstr>
      <vt:lpstr>            KEY FEATURES</vt:lpstr>
      <vt:lpstr>Flow chart for sign up</vt:lpstr>
      <vt:lpstr>SIGN IN FLOW CHART</vt:lpstr>
      <vt:lpstr>USE CASE DIAGRAM</vt:lpstr>
      <vt:lpstr>DATA FLOW DIAGRAM</vt:lpstr>
      <vt:lpstr>                  ER DIAGRAM</vt:lpstr>
      <vt:lpstr>Screen shots</vt:lpstr>
      <vt:lpstr>PowerPoint Presentation</vt:lpstr>
      <vt:lpstr>PowerPoint Presentation</vt:lpstr>
      <vt:lpstr>PowerPoint Presentation</vt:lpstr>
      <vt:lpstr>PowerPoint Presentation</vt:lpstr>
      <vt:lpstr>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PORTAL</dc:title>
  <dc:creator>Dheeraj</dc:creator>
  <cp:lastModifiedBy>rahul semwal</cp:lastModifiedBy>
  <cp:revision>70</cp:revision>
  <dcterms:created xsi:type="dcterms:W3CDTF">2014-04-26T03:36:21Z</dcterms:created>
  <dcterms:modified xsi:type="dcterms:W3CDTF">2014-05-01T09:36:17Z</dcterms:modified>
</cp:coreProperties>
</file>