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797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1140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45460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785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6769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85804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1718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5172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1607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1231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504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4674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6491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8768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0623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2/8/2019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8485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4812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2/8/2019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64594605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108" y="2704895"/>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303</TotalTime>
  <Words>587</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Windows User</cp:lastModifiedBy>
  <cp:revision>10</cp:revision>
  <dcterms:created xsi:type="dcterms:W3CDTF">2018-09-09T09:14:01Z</dcterms:created>
  <dcterms:modified xsi:type="dcterms:W3CDTF">2019-02-07T21:01:23Z</dcterms:modified>
</cp:coreProperties>
</file>