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70"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6E44832-D182-4767-9CD0-F4E25181BE6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08CAE93E-7B1F-4047-8404-1BF16B1EF933}" type="slidenum">
              <a:t>&lt;#&gt;</a:t>
            </a:fld>
          </a:p>
        </p:txBody>
      </p:sp>
      <p:sp>
        <p:nvSpPr>
          <p:cNvPr id="6" name="PlaceHolder 5"/>
          <p:cNvSpPr>
            <a:spLocks noGrp="1"/>
          </p:cNvSpPr>
          <p:nvPr>
            <p:ph type="dt" idx="2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A24DC33D-6330-4503-B2A0-081375614EC3}" type="slidenum">
              <a:t>&lt;#&gt;</a:t>
            </a:fld>
          </a:p>
        </p:txBody>
      </p:sp>
      <p:sp>
        <p:nvSpPr>
          <p:cNvPr id="4" name="PlaceHolder 3"/>
          <p:cNvSpPr>
            <a:spLocks noGrp="1"/>
          </p:cNvSpPr>
          <p:nvPr>
            <p:ph type="dt" idx="2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E7E8642C-7768-4D54-93BF-80BA133E99EA}" type="slidenum">
              <a:t>&lt;#&gt;</a:t>
            </a:fld>
          </a:p>
        </p:txBody>
      </p:sp>
      <p:sp>
        <p:nvSpPr>
          <p:cNvPr id="4" name="PlaceHolder 3"/>
          <p:cNvSpPr>
            <a:spLocks noGrp="1"/>
          </p:cNvSpPr>
          <p:nvPr>
            <p:ph type="dt" idx="2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18FEAA1E-FC1C-455E-8158-E8D1BFB9A5B5}" type="slidenum">
              <a:t>&lt;#&gt;</a:t>
            </a:fld>
          </a:p>
        </p:txBody>
      </p:sp>
      <p:sp>
        <p:nvSpPr>
          <p:cNvPr id="6" name="PlaceHolder 5"/>
          <p:cNvSpPr>
            <a:spLocks noGrp="1"/>
          </p:cNvSpPr>
          <p:nvPr>
            <p:ph type="dt" idx="20"/>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7B84939C-6104-4578-B1CC-7D39732A5888}" type="slidenum">
              <a:t>&lt;#&gt;</a:t>
            </a:fld>
          </a:p>
        </p:txBody>
      </p:sp>
      <p:sp>
        <p:nvSpPr>
          <p:cNvPr id="4" name="PlaceHolder 3"/>
          <p:cNvSpPr>
            <a:spLocks noGrp="1"/>
          </p:cNvSpPr>
          <p:nvPr>
            <p:ph type="dt" idx="2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5FD28081-1049-42A6-9BA3-E657CEC5E8F4}" type="slidenum">
              <a:t>&lt;#&gt;</a:t>
            </a:fld>
          </a:p>
        </p:txBody>
      </p:sp>
      <p:sp>
        <p:nvSpPr>
          <p:cNvPr id="4" name="PlaceHolder 3"/>
          <p:cNvSpPr>
            <a:spLocks noGrp="1"/>
          </p:cNvSpPr>
          <p:nvPr>
            <p:ph type="dt" idx="2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EF25CA94-484F-44B8-8E9C-AB0F632175B4}"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1884CC24-CFBD-4F66-A7F6-9EF6EB59D334}"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15B5AA1-F984-44DF-93B1-1708A1580A5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D106F19-1D76-4D10-9A09-76D06ED5259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FBC3D688-086F-4B6C-8F10-0EC2645A5834}"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A74B5E06-A61C-401E-B685-4A69925DA873}"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2F2BBC6A-F590-48F3-B1B8-486375B552B5}"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5" name="PlaceHolder 4"/>
          <p:cNvSpPr>
            <a:spLocks noGrp="1"/>
          </p:cNvSpPr>
          <p:nvPr>
            <p:ph type="ftr" idx="21"/>
          </p:nvPr>
        </p:nvSpPr>
        <p:spPr/>
        <p:txBody>
          <a:bodyPr/>
          <a:p>
            <a:r>
              <a:t>Footer</a:t>
            </a:r>
          </a:p>
        </p:txBody>
      </p:sp>
      <p:sp>
        <p:nvSpPr>
          <p:cNvPr id="6" name="PlaceHolder 5"/>
          <p:cNvSpPr>
            <a:spLocks noGrp="1"/>
          </p:cNvSpPr>
          <p:nvPr>
            <p:ph type="sldNum" idx="22"/>
          </p:nvPr>
        </p:nvSpPr>
        <p:spPr/>
        <p:txBody>
          <a:bodyPr/>
          <a:p>
            <a:fld id="{5F43ACB7-F6D9-43CE-B4A4-8A0B67030962}" type="slidenum">
              <a:t>&lt;#&gt;</a:t>
            </a:fld>
          </a:p>
        </p:txBody>
      </p:sp>
      <p:sp>
        <p:nvSpPr>
          <p:cNvPr id="7" name="PlaceHolder 6"/>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054FD789-4BA7-46CE-9191-A4976A8839ED}" type="slidenum">
              <a:t>&lt;#&gt;</a:t>
            </a:fld>
          </a:p>
        </p:txBody>
      </p:sp>
      <p:sp>
        <p:nvSpPr>
          <p:cNvPr id="5" name="PlaceHolder 4"/>
          <p:cNvSpPr>
            <a:spLocks noGrp="1"/>
          </p:cNvSpPr>
          <p:nvPr>
            <p:ph type="dt" idx="20"/>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trike="noStrike" u="none" cap="all">
                <a:solidFill>
                  <a:schemeClr val="dk1">
                    <a:lumMod val="75000"/>
                    <a:lumOff val="25000"/>
                  </a:schemeClr>
                </a:solidFill>
                <a:uFillTx/>
                <a:latin typeface="Franklin Gothic Demi"/>
              </a:rPr>
              <a:t>Click to edit Master title style</a:t>
            </a:r>
            <a:endParaRPr b="0" lang="en-US" sz="3600" strike="noStrike" u="none">
              <a:solidFill>
                <a:schemeClr val="dk1"/>
              </a:solidFill>
              <a:uFillTx/>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0B127806-0474-4485-8719-5CD2417B495F}"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trike="noStrike" u="none">
                <a:solidFill>
                  <a:schemeClr val="dk1">
                    <a:lumMod val="75000"/>
                    <a:lumOff val="25000"/>
                  </a:schemeClr>
                </a:solidFill>
                <a:uFillTx/>
                <a:latin typeface="Franklin Gothic Book"/>
              </a:rPr>
              <a:t>Click to edit the outline text format</a:t>
            </a:r>
            <a:endParaRPr b="0" lang="en-US" sz="1700" strike="noStrike" u="none">
              <a:solidFill>
                <a:schemeClr val="dk1">
                  <a:lumMod val="75000"/>
                  <a:lumOff val="25000"/>
                </a:schemeClr>
              </a:solidFill>
              <a:uFillTx/>
              <a:latin typeface="Franklin Gothic Book"/>
            </a:endParaRPr>
          </a:p>
          <a:p>
            <a:pPr lvl="1" marL="864000" indent="-324000">
              <a:spcBef>
                <a:spcPts val="1134"/>
              </a:spcBef>
              <a:buClr>
                <a:srgbClr val="000000"/>
              </a:buClr>
              <a:buSzPct val="75000"/>
              <a:buFont typeface="Symbol" charset="2"/>
              <a:buChar char=""/>
            </a:pPr>
            <a:r>
              <a:rPr b="0" lang="en-US" sz="1300" strike="noStrike" u="none">
                <a:solidFill>
                  <a:schemeClr val="dk1">
                    <a:lumMod val="75000"/>
                    <a:lumOff val="25000"/>
                  </a:schemeClr>
                </a:solidFill>
                <a:uFillTx/>
                <a:latin typeface="Franklin Gothic Book"/>
              </a:rPr>
              <a:t>Second Outline Level</a:t>
            </a:r>
            <a:endParaRPr b="0" lang="en-US" sz="1300" strike="noStrike" u="none">
              <a:solidFill>
                <a:schemeClr val="dk1">
                  <a:lumMod val="75000"/>
                  <a:lumOff val="25000"/>
                </a:schemeClr>
              </a:solidFill>
              <a:uFillTx/>
              <a:latin typeface="Franklin Gothic Book"/>
            </a:endParaRPr>
          </a:p>
          <a:p>
            <a:pPr lvl="2" marL="1296000" indent="-288000">
              <a:spcBef>
                <a:spcPts val="850"/>
              </a:spcBef>
              <a:buClr>
                <a:srgbClr val="000000"/>
              </a:buClr>
              <a:buSzPct val="45000"/>
              <a:buFont typeface="Wingdings" charset="2"/>
              <a:buChar char=""/>
            </a:pPr>
            <a:r>
              <a:rPr b="0" lang="en-US" sz="1100" strike="noStrike" u="none">
                <a:solidFill>
                  <a:schemeClr val="dk1">
                    <a:lumMod val="75000"/>
                    <a:lumOff val="25000"/>
                  </a:schemeClr>
                </a:solidFill>
                <a:uFillTx/>
                <a:latin typeface="Franklin Gothic Book"/>
              </a:rPr>
              <a:t>Third Outline Level</a:t>
            </a:r>
            <a:endParaRPr b="0" lang="en-US" sz="1100" strike="noStrike" u="none">
              <a:solidFill>
                <a:schemeClr val="dk1">
                  <a:lumMod val="75000"/>
                  <a:lumOff val="25000"/>
                </a:schemeClr>
              </a:solidFill>
              <a:uFillTx/>
              <a:latin typeface="Franklin Gothic Book"/>
            </a:endParaRPr>
          </a:p>
          <a:p>
            <a:pPr lvl="3" marL="1728000" indent="-216000">
              <a:spcBef>
                <a:spcPts val="567"/>
              </a:spcBef>
              <a:buClr>
                <a:srgbClr val="000000"/>
              </a:buClr>
              <a:buSzPct val="75000"/>
              <a:buFont typeface="Symbol" charset="2"/>
              <a:buChar char=""/>
            </a:pPr>
            <a:r>
              <a:rPr b="0" lang="en-US" sz="1100" strike="noStrike" u="none">
                <a:solidFill>
                  <a:schemeClr val="dk1">
                    <a:lumMod val="75000"/>
                    <a:lumOff val="25000"/>
                  </a:schemeClr>
                </a:solidFill>
                <a:uFillTx/>
                <a:latin typeface="Franklin Gothic Book"/>
              </a:rPr>
              <a:t>Fourth Outline Level</a:t>
            </a:r>
            <a:endParaRPr b="0" lang="en-US" sz="1100" strike="noStrike" u="none">
              <a:solidFill>
                <a:schemeClr val="dk1">
                  <a:lumMod val="75000"/>
                  <a:lumOff val="25000"/>
                </a:schemeClr>
              </a:solidFill>
              <a:uFillTx/>
              <a:latin typeface="Franklin Gothic Book"/>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Fifth Outline Level</a:t>
            </a:r>
            <a:endParaRPr b="0" lang="en-US" sz="2000" strike="noStrike" u="none">
              <a:solidFill>
                <a:schemeClr val="dk1">
                  <a:lumMod val="75000"/>
                  <a:lumOff val="25000"/>
                </a:schemeClr>
              </a:solidFill>
              <a:uFillTx/>
              <a:latin typeface="Franklin Gothic Book"/>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Sixth Outline Level</a:t>
            </a:r>
            <a:endParaRPr b="0" lang="en-US" sz="2000" strike="noStrike" u="none">
              <a:solidFill>
                <a:schemeClr val="dk1">
                  <a:lumMod val="75000"/>
                  <a:lumOff val="25000"/>
                </a:schemeClr>
              </a:solidFill>
              <a:uFillTx/>
              <a:latin typeface="Franklin Gothic Book"/>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Seventh Outline Level</a:t>
            </a:r>
            <a:endParaRPr b="0" lang="en-US" sz="2000" strike="noStrike" u="none">
              <a:solidFill>
                <a:schemeClr val="dk1">
                  <a:lumMod val="75000"/>
                  <a:lumOff val="25000"/>
                </a:schemeClr>
              </a:solidFill>
              <a:uFillTx/>
              <a:latin typeface="Franklin Gothic Book"/>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0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05"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06"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7"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trike="noStrike" u="none" cap="all">
                <a:solidFill>
                  <a:srgbClr val="ffffff"/>
                </a:solidFill>
                <a:uFillTx/>
                <a:latin typeface="Franklin Gothic Demi"/>
              </a:rPr>
              <a:t>Click to edit Master title style</a:t>
            </a:r>
            <a:endParaRPr b="0" lang="en-US" sz="2400" strike="noStrike" u="none">
              <a:solidFill>
                <a:schemeClr val="dk1"/>
              </a:solidFill>
              <a:uFillTx/>
              <a:latin typeface="Franklin Gothic Book"/>
            </a:endParaRPr>
          </a:p>
        </p:txBody>
      </p:sp>
      <p:sp>
        <p:nvSpPr>
          <p:cNvPr id="108"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trike="noStrike" u="none">
                <a:solidFill>
                  <a:schemeClr val="dk2"/>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trike="noStrike" u="none">
                <a:solidFill>
                  <a:schemeClr val="dk2"/>
                </a:solidFill>
                <a:uFillTx/>
                <a:latin typeface="Franklin Gothic Book"/>
              </a:rPr>
              <a:t>Second level</a:t>
            </a:r>
            <a:endParaRPr b="0" lang="en-US" sz="1800" strike="noStrike" u="none">
              <a:solidFill>
                <a:schemeClr val="dk1">
                  <a:lumMod val="75000"/>
                  <a:lumOff val="25000"/>
                </a:schemeClr>
              </a:solidFill>
              <a:uFillTx/>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trike="noStrike" u="none">
                <a:solidFill>
                  <a:schemeClr val="dk2"/>
                </a:solidFill>
                <a:uFillTx/>
                <a:latin typeface="Franklin Gothic Book"/>
              </a:rPr>
              <a:t>Third level</a:t>
            </a:r>
            <a:endParaRPr b="0" lang="en-US" sz="1600" strike="noStrike" u="none">
              <a:solidFill>
                <a:schemeClr val="dk1">
                  <a:lumMod val="75000"/>
                  <a:lumOff val="25000"/>
                </a:schemeClr>
              </a:solidFill>
              <a:uFillTx/>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2"/>
                </a:solidFill>
                <a:uFillTx/>
                <a:latin typeface="Franklin Gothic Book"/>
              </a:rPr>
              <a:t>Fourth level</a:t>
            </a:r>
            <a:endParaRPr b="0" lang="en-US" sz="1400" strike="noStrike" u="none">
              <a:solidFill>
                <a:schemeClr val="dk1">
                  <a:lumMod val="75000"/>
                  <a:lumOff val="25000"/>
                </a:schemeClr>
              </a:solidFill>
              <a:uFillTx/>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2"/>
                </a:solidFill>
                <a:uFillTx/>
                <a:latin typeface="Franklin Gothic Book"/>
              </a:rPr>
              <a:t>Fifth level</a:t>
            </a:r>
            <a:endParaRPr b="0" lang="en-US" sz="1400" strike="noStrike" u="none">
              <a:solidFill>
                <a:schemeClr val="dk1">
                  <a:lumMod val="75000"/>
                  <a:lumOff val="25000"/>
                </a:schemeClr>
              </a:solidFill>
              <a:uFillTx/>
              <a:latin typeface="Franklin Gothic Book"/>
            </a:endParaRPr>
          </a:p>
        </p:txBody>
      </p:sp>
      <p:sp>
        <p:nvSpPr>
          <p:cNvPr id="109"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trike="noStrike" u="none">
                <a:solidFill>
                  <a:srgbClr val="ffffff"/>
                </a:solidFill>
                <a:uFillTx/>
                <a:latin typeface="Franklin Gothic Book"/>
              </a:rPr>
              <a:t>Click to edit Master text styles</a:t>
            </a:r>
            <a:endParaRPr b="0" lang="en-US" sz="1600" strike="noStrike" u="none">
              <a:solidFill>
                <a:schemeClr val="dk1">
                  <a:lumMod val="75000"/>
                  <a:lumOff val="25000"/>
                </a:schemeClr>
              </a:solidFill>
              <a:uFillTx/>
              <a:latin typeface="Franklin Gothic Book"/>
            </a:endParaRPr>
          </a:p>
        </p:txBody>
      </p:sp>
      <p:sp>
        <p:nvSpPr>
          <p:cNvPr id="110"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11"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2"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AB55A060-1CEF-44E2-96D2-4BBEE60C121A}"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1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17"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trike="noStrike" u="none" cap="all">
                <a:solidFill>
                  <a:schemeClr val="dk1">
                    <a:lumMod val="75000"/>
                    <a:lumOff val="25000"/>
                  </a:schemeClr>
                </a:solidFill>
                <a:uFillTx/>
                <a:latin typeface="Franklin Gothic Demi"/>
              </a:rPr>
              <a:t>Click to edit Master title style</a:t>
            </a:r>
            <a:endParaRPr b="0" lang="en-US" sz="2400" strike="noStrike" u="none">
              <a:solidFill>
                <a:schemeClr val="dk1"/>
              </a:solidFill>
              <a:uFillTx/>
              <a:latin typeface="Franklin Gothic Book"/>
            </a:endParaRPr>
          </a:p>
        </p:txBody>
      </p:sp>
      <p:sp>
        <p:nvSpPr>
          <p:cNvPr id="118"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trike="noStrike" u="none">
                <a:solidFill>
                  <a:schemeClr val="dk1"/>
                </a:solidFill>
                <a:uFillTx/>
                <a:latin typeface="Franklin Gothic Book"/>
              </a:rPr>
              <a:t>Click icon to add picture</a:t>
            </a:r>
            <a:endParaRPr b="0" lang="en-US" sz="1600" strike="noStrike" u="none">
              <a:solidFill>
                <a:schemeClr val="dk1">
                  <a:lumMod val="75000"/>
                  <a:lumOff val="25000"/>
                </a:schemeClr>
              </a:solidFill>
              <a:uFillTx/>
              <a:latin typeface="Franklin Gothic Book"/>
            </a:endParaRPr>
          </a:p>
        </p:txBody>
      </p:sp>
      <p:sp>
        <p:nvSpPr>
          <p:cNvPr id="119"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trike="noStrike" u="none">
                <a:solidFill>
                  <a:schemeClr val="dk1">
                    <a:lumMod val="75000"/>
                    <a:lumOff val="25000"/>
                  </a:schemeClr>
                </a:solidFill>
                <a:uFillTx/>
                <a:latin typeface="Franklin Gothic Book"/>
              </a:rPr>
              <a:t>Click to edit Master text styles</a:t>
            </a:r>
            <a:endParaRPr b="0" lang="en-US" sz="1600" strike="noStrike" u="none">
              <a:solidFill>
                <a:schemeClr val="dk1">
                  <a:lumMod val="75000"/>
                  <a:lumOff val="25000"/>
                </a:schemeClr>
              </a:solidFill>
              <a:uFillTx/>
              <a:latin typeface="Franklin Gothic Book"/>
            </a:endParaRPr>
          </a:p>
        </p:txBody>
      </p:sp>
      <p:sp>
        <p:nvSpPr>
          <p:cNvPr id="120"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21"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2"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E7C5EC20-34A4-4F3B-9211-365E077E06AB}"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73A0C0E5-09EF-4F63-851C-3C89C0CE8446}"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trike="noStrike" u="none" cap="all">
                <a:solidFill>
                  <a:srgbClr val="ffffff"/>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6676C212-D944-48C2-9826-DBEE60C3980E}"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trike="noStrike" u="none" cap="all">
                <a:solidFill>
                  <a:schemeClr val="dk1">
                    <a:lumMod val="75000"/>
                    <a:lumOff val="25000"/>
                  </a:schemeClr>
                </a:solidFill>
                <a:uFillTx/>
                <a:latin typeface="Franklin Gothic Demi"/>
              </a:rPr>
              <a:t>Click to edit Master title style</a:t>
            </a:r>
            <a:endParaRPr b="0" lang="en-US" sz="3600" strike="noStrike" u="none">
              <a:solidFill>
                <a:schemeClr val="dk1"/>
              </a:solidFill>
              <a:uFillTx/>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trike="noStrike" u="none" cap="all">
                <a:solidFill>
                  <a:schemeClr val="accent1"/>
                </a:solidFill>
                <a:uFillTx/>
                <a:latin typeface="Franklin Gothic Book"/>
              </a:rPr>
              <a:t>Click to edit Master text styles</a:t>
            </a:r>
            <a:endParaRPr b="0" lang="en-US" sz="1800" strike="noStrike" u="none">
              <a:solidFill>
                <a:schemeClr val="dk1">
                  <a:lumMod val="75000"/>
                  <a:lumOff val="25000"/>
                </a:schemeClr>
              </a:solidFill>
              <a:uFillTx/>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F1C59151-6D78-452C-BCA0-BFDB8192D41F}"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78F4E5E8-CB03-4F0F-9DB0-796104FAD034}"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trike="noStrike" u="none">
                <a:solidFill>
                  <a:schemeClr val="dk1">
                    <a:lumMod val="75000"/>
                    <a:lumOff val="25000"/>
                  </a:schemeClr>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trike="noStrike" u="none">
                <a:solidFill>
                  <a:schemeClr val="dk1">
                    <a:lumMod val="75000"/>
                    <a:lumOff val="25000"/>
                  </a:schemeClr>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AD0B577E-AF05-48E7-A615-5361D3FE0CD4}"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86AD3000-9394-468C-B97D-7EE8B2A3C160}"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trike="noStrike" u="none">
                <a:solidFill>
                  <a:schemeClr val="dk1">
                    <a:lumMod val="75000"/>
                    <a:lumOff val="25000"/>
                  </a:schemeClr>
                </a:solidFill>
                <a:uFillTx/>
                <a:latin typeface="Franklin Gothic Book"/>
              </a:rPr>
              <a:t>Click to edit the outline text format</a:t>
            </a:r>
            <a:endParaRPr b="0" lang="en-US" sz="1700" strike="noStrike" u="none">
              <a:solidFill>
                <a:schemeClr val="dk1">
                  <a:lumMod val="75000"/>
                  <a:lumOff val="25000"/>
                </a:schemeClr>
              </a:solidFill>
              <a:uFillTx/>
              <a:latin typeface="Franklin Gothic Book"/>
            </a:endParaRPr>
          </a:p>
          <a:p>
            <a:pPr lvl="1" marL="864000" indent="-324000">
              <a:spcBef>
                <a:spcPts val="1134"/>
              </a:spcBef>
              <a:buClr>
                <a:srgbClr val="000000"/>
              </a:buClr>
              <a:buSzPct val="75000"/>
              <a:buFont typeface="Symbol" charset="2"/>
              <a:buChar char=""/>
            </a:pPr>
            <a:r>
              <a:rPr b="0" lang="en-US" sz="1300" strike="noStrike" u="none">
                <a:solidFill>
                  <a:schemeClr val="dk1">
                    <a:lumMod val="75000"/>
                    <a:lumOff val="25000"/>
                  </a:schemeClr>
                </a:solidFill>
                <a:uFillTx/>
                <a:latin typeface="Franklin Gothic Book"/>
              </a:rPr>
              <a:t>Second Outline Level</a:t>
            </a:r>
            <a:endParaRPr b="0" lang="en-US" sz="1300" strike="noStrike" u="none">
              <a:solidFill>
                <a:schemeClr val="dk1">
                  <a:lumMod val="75000"/>
                  <a:lumOff val="25000"/>
                </a:schemeClr>
              </a:solidFill>
              <a:uFillTx/>
              <a:latin typeface="Franklin Gothic Book"/>
            </a:endParaRPr>
          </a:p>
          <a:p>
            <a:pPr lvl="2" marL="1296000" indent="-288000">
              <a:spcBef>
                <a:spcPts val="850"/>
              </a:spcBef>
              <a:buClr>
                <a:srgbClr val="000000"/>
              </a:buClr>
              <a:buSzPct val="45000"/>
              <a:buFont typeface="Wingdings" charset="2"/>
              <a:buChar char=""/>
            </a:pPr>
            <a:r>
              <a:rPr b="0" lang="en-US" sz="1100" strike="noStrike" u="none">
                <a:solidFill>
                  <a:schemeClr val="dk1">
                    <a:lumMod val="75000"/>
                    <a:lumOff val="25000"/>
                  </a:schemeClr>
                </a:solidFill>
                <a:uFillTx/>
                <a:latin typeface="Franklin Gothic Book"/>
              </a:rPr>
              <a:t>Third Outline Level</a:t>
            </a:r>
            <a:endParaRPr b="0" lang="en-US" sz="1100" strike="noStrike" u="none">
              <a:solidFill>
                <a:schemeClr val="dk1">
                  <a:lumMod val="75000"/>
                  <a:lumOff val="25000"/>
                </a:schemeClr>
              </a:solidFill>
              <a:uFillTx/>
              <a:latin typeface="Franklin Gothic Book"/>
            </a:endParaRPr>
          </a:p>
          <a:p>
            <a:pPr lvl="3" marL="1728000" indent="-216000">
              <a:spcBef>
                <a:spcPts val="567"/>
              </a:spcBef>
              <a:buClr>
                <a:srgbClr val="000000"/>
              </a:buClr>
              <a:buSzPct val="75000"/>
              <a:buFont typeface="Symbol" charset="2"/>
              <a:buChar char=""/>
            </a:pPr>
            <a:r>
              <a:rPr b="0" lang="en-US" sz="1100" strike="noStrike" u="none">
                <a:solidFill>
                  <a:schemeClr val="dk1">
                    <a:lumMod val="75000"/>
                    <a:lumOff val="25000"/>
                  </a:schemeClr>
                </a:solidFill>
                <a:uFillTx/>
                <a:latin typeface="Franklin Gothic Book"/>
              </a:rPr>
              <a:t>Fourth Outline Level</a:t>
            </a:r>
            <a:endParaRPr b="0" lang="en-US" sz="1100" strike="noStrike" u="none">
              <a:solidFill>
                <a:schemeClr val="dk1">
                  <a:lumMod val="75000"/>
                  <a:lumOff val="25000"/>
                </a:schemeClr>
              </a:solidFill>
              <a:uFillTx/>
              <a:latin typeface="Franklin Gothic Book"/>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Fifth Outline Level</a:t>
            </a:r>
            <a:endParaRPr b="0" lang="en-US" sz="2000" strike="noStrike" u="none">
              <a:solidFill>
                <a:schemeClr val="dk1">
                  <a:lumMod val="75000"/>
                  <a:lumOff val="25000"/>
                </a:schemeClr>
              </a:solidFill>
              <a:uFillTx/>
              <a:latin typeface="Franklin Gothic Book"/>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Sixth Outline Level</a:t>
            </a:r>
            <a:endParaRPr b="0" lang="en-US" sz="2000" strike="noStrike" u="none">
              <a:solidFill>
                <a:schemeClr val="dk1">
                  <a:lumMod val="75000"/>
                  <a:lumOff val="25000"/>
                </a:schemeClr>
              </a:solidFill>
              <a:uFillTx/>
              <a:latin typeface="Franklin Gothic Book"/>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Seventh Outline Level</a:t>
            </a:r>
            <a:endParaRPr b="0" lang="en-US" sz="2000" strike="noStrike" u="none">
              <a:solidFill>
                <a:schemeClr val="dk1">
                  <a:lumMod val="75000"/>
                  <a:lumOff val="25000"/>
                </a:schemeClr>
              </a:solidFill>
              <a:uFillTx/>
              <a:latin typeface="Franklin Gothic Book"/>
            </a:endParaRPr>
          </a:p>
        </p:txBody>
      </p:sp>
    </p:spTree>
  </p:cSld>
  <p:clrMap bg1="lt1" tx1="dk1" bg2="lt2" tx2="dk2" accent1="accent1" accent2="accent2" accent3="accent3" accent4="accent4" accent5="accent5" accent6="accent6" hlink="hlink" folHlink="folHlink"/>
  <p:sldLayoutIdLst>
    <p:sldLayoutId id="2147483663" r:id="rId3"/>
    <p:sldLayoutId id="2147483664" r:id="rId4"/>
    <p:sldLayoutId id="2147483665" r:id="rId5"/>
    <p:sldLayoutId id="2147483666" r:id="rId6"/>
    <p:sldLayoutId id="2147483667" r:id="rId7"/>
    <p:sldLayoutId id="2147483668" r:id="rId8"/>
    <p:sldLayoutId id="2147483669" r:id="rId9"/>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99"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00"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1"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34801BBE-3955-4897-9FCC-D62E6B049BE9}"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trike="noStrike" u="none" cap="all">
                <a:solidFill>
                  <a:schemeClr val="accent1"/>
                </a:solidFill>
                <a:uFillTx/>
                <a:latin typeface="Arial"/>
              </a:rPr>
              <a:t>Steganography - Hiding text inside Image</a:t>
            </a:r>
            <a:endParaRPr b="0" lang="en-US" sz="3600" strike="noStrike" u="none">
              <a:solidFill>
                <a:schemeClr val="dk1"/>
              </a:solidFill>
              <a:uFillTx/>
              <a:latin typeface="Franklin Gothic Book"/>
            </a:endParaRPr>
          </a:p>
        </p:txBody>
      </p:sp>
      <p:sp>
        <p:nvSpPr>
          <p:cNvPr id="124"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trike="noStrike" u="none">
                <a:solidFill>
                  <a:schemeClr val="accent1">
                    <a:lumMod val="75000"/>
                  </a:schemeClr>
                </a:solidFill>
                <a:uFillTx/>
                <a:latin typeface="Arial"/>
              </a:rPr>
              <a:t>CAPSTONE PROJECT</a:t>
            </a:r>
            <a:endParaRPr b="0" lang="en-US" sz="3200" strike="noStrike" u="none">
              <a:solidFill>
                <a:srgbClr val="000000"/>
              </a:solidFill>
              <a:uFillTx/>
              <a:latin typeface="Arial"/>
            </a:endParaRPr>
          </a:p>
        </p:txBody>
      </p:sp>
      <p:sp>
        <p:nvSpPr>
          <p:cNvPr id="125" name="TextBox 3"/>
          <p:cNvSpPr/>
          <p:nvPr/>
        </p:nvSpPr>
        <p:spPr>
          <a:xfrm>
            <a:off x="3117600" y="4586400"/>
            <a:ext cx="7979760" cy="10065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trike="noStrike" u="none">
                <a:solidFill>
                  <a:schemeClr val="accent1">
                    <a:lumMod val="75000"/>
                  </a:schemeClr>
                </a:solidFill>
                <a:uFillTx/>
                <a:latin typeface="Arial"/>
              </a:rPr>
              <a:t>Student Name : Rahul Joriya</a:t>
            </a:r>
            <a:endParaRPr b="0" lang="en-US" sz="2000" strike="noStrike" u="none">
              <a:solidFill>
                <a:srgbClr val="000000"/>
              </a:solidFill>
              <a:uFillTx/>
              <a:latin typeface="Arial"/>
            </a:endParaRPr>
          </a:p>
          <a:p>
            <a:pPr defTabSz="914400">
              <a:lnSpc>
                <a:spcPct val="100000"/>
              </a:lnSpc>
            </a:pPr>
            <a:r>
              <a:rPr b="1" lang="en-US" sz="2000" strike="noStrike" u="none">
                <a:solidFill>
                  <a:schemeClr val="accent1">
                    <a:lumMod val="75000"/>
                  </a:schemeClr>
                </a:solidFill>
                <a:uFillTx/>
                <a:latin typeface="Arial"/>
              </a:rPr>
              <a:t>SkillsBuild Email ID: rahuljoriya1214@gmail.com</a:t>
            </a:r>
            <a:endParaRPr b="0" lang="en-US" sz="2000" strike="noStrike" u="none">
              <a:solidFill>
                <a:srgbClr val="000000"/>
              </a:solidFill>
              <a:uFillTx/>
              <a:latin typeface="Arial"/>
            </a:endParaRPr>
          </a:p>
          <a:p>
            <a:pPr defTabSz="914400">
              <a:lnSpc>
                <a:spcPct val="100000"/>
              </a:lnSpc>
            </a:pPr>
            <a:r>
              <a:rPr b="1" lang="en-US" sz="2000" strike="noStrike" u="none">
                <a:solidFill>
                  <a:schemeClr val="accent1">
                    <a:lumMod val="75000"/>
                  </a:schemeClr>
                </a:solidFill>
                <a:uFillTx/>
                <a:latin typeface="Arial"/>
              </a:rPr>
              <a:t>College Name &amp; Department : M S Bidve Engineering College</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trike="noStrike" u="none" cap="all">
                <a:solidFill>
                  <a:srgbClr val="002060"/>
                </a:solidFill>
                <a:uFillTx/>
                <a:latin typeface="Arial"/>
              </a:rPr>
              <a:t>THANK YOU</a:t>
            </a:r>
            <a:endParaRPr b="0" lang="en-US" sz="2800" strike="noStrike" u="none">
              <a:solidFill>
                <a:schemeClr val="dk1"/>
              </a:solidFill>
              <a:uFillTx/>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trike="noStrike" u="none" cap="all">
                <a:solidFill>
                  <a:srgbClr val="002060"/>
                </a:solidFill>
                <a:uFillTx/>
                <a:latin typeface="Arial"/>
              </a:rPr>
              <a:t>OUTLINE</a:t>
            </a:r>
            <a:endParaRPr b="0" lang="en-US" sz="2800" strike="noStrike" u="none">
              <a:solidFill>
                <a:schemeClr val="dk1"/>
              </a:solidFill>
              <a:uFillTx/>
              <a:latin typeface="Franklin Gothic Book"/>
            </a:endParaRPr>
          </a:p>
        </p:txBody>
      </p:sp>
      <p:sp>
        <p:nvSpPr>
          <p:cNvPr id="127"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Arial"/>
                <a:ea typeface="Franklin Gothic Book"/>
              </a:rPr>
              <a:t>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Problem Statement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Technology used</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Wow factor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End users</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Result</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Conclusion</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Git-hub Link</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340"/>
              </a:spcBef>
              <a:spcAft>
                <a:spcPts val="601"/>
              </a:spcAft>
              <a:buNone/>
              <a:tabLst>
                <a:tab algn="l" pos="0"/>
              </a:tabLst>
            </a:pP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rPr>
              <a:t>Problem Statement</a:t>
            </a:r>
            <a:endParaRPr b="0" lang="en-US" sz="4400" strike="noStrike" u="none">
              <a:solidFill>
                <a:schemeClr val="dk1"/>
              </a:solidFill>
              <a:uFillTx/>
              <a:latin typeface="Franklin Gothic Book"/>
            </a:endParaRPr>
          </a:p>
        </p:txBody>
      </p:sp>
      <p:sp>
        <p:nvSpPr>
          <p:cNvPr id="129"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Autofit/>
          </a:bodyPr>
          <a:p>
            <a:pPr indent="0" defTabSz="457200">
              <a:lnSpc>
                <a:spcPct val="110000"/>
              </a:lnSpc>
              <a:spcBef>
                <a:spcPts val="561"/>
              </a:spcBef>
              <a:spcAft>
                <a:spcPts val="601"/>
              </a:spcAft>
              <a:buNone/>
              <a:tabLst>
                <a:tab algn="l" pos="0"/>
              </a:tabLst>
            </a:pPr>
            <a:r>
              <a:rPr b="1" lang="en-US" sz="2800" strike="noStrike" u="none">
                <a:solidFill>
                  <a:schemeClr val="dk1">
                    <a:lumMod val="75000"/>
                    <a:lumOff val="25000"/>
                  </a:schemeClr>
                </a:solidFill>
                <a:uFillTx/>
                <a:latin typeface="Calibri"/>
                <a:ea typeface="Calibri"/>
              </a:rPr>
              <a:t>Problem Statement:</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0" lang="en-US" sz="2000" strike="noStrike" u="none">
                <a:solidFill>
                  <a:schemeClr val="dk1">
                    <a:lumMod val="75000"/>
                    <a:lumOff val="25000"/>
                  </a:schemeClr>
                </a:solidFill>
                <a:uFillTx/>
                <a:latin typeface="Calibri"/>
                <a:ea typeface="Calibri"/>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340"/>
              </a:spcBef>
              <a:spcAft>
                <a:spcPts val="601"/>
              </a:spcAft>
              <a:buNone/>
              <a:tabLst>
                <a:tab algn="l" pos="0"/>
              </a:tabLst>
            </a:pP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rPr>
              <a:t>Technology  used</a:t>
            </a:r>
            <a:endParaRPr b="0" lang="en-US" sz="4400" strike="noStrike" u="none">
              <a:solidFill>
                <a:schemeClr val="dk1"/>
              </a:solidFill>
              <a:uFillTx/>
              <a:latin typeface="Franklin Gothic Book"/>
            </a:endParaRPr>
          </a:p>
        </p:txBody>
      </p:sp>
      <p:sp>
        <p:nvSpPr>
          <p:cNvPr id="131" name="PlaceHolder 2"/>
          <p:cNvSpPr>
            <a:spLocks noGrp="1"/>
          </p:cNvSpPr>
          <p:nvPr>
            <p:ph/>
          </p:nvPr>
        </p:nvSpPr>
        <p:spPr>
          <a:xfrm>
            <a:off x="441720" y="1087200"/>
            <a:ext cx="11613240" cy="5563440"/>
          </a:xfrm>
          <a:prstGeom prst="rect">
            <a:avLst/>
          </a:prstGeom>
          <a:noFill/>
          <a:ln w="0">
            <a:noFill/>
          </a:ln>
        </p:spPr>
        <p:txBody>
          <a:bodyPr lIns="91440" rIns="91440" tIns="45720" bIns="45720" anchor="ctr">
            <a:noAutofit/>
          </a:bodyPr>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Python – The primary programming language used for both encryption and decryption.</a:t>
            </a:r>
            <a:endParaRPr b="0" lang="en-US" sz="1700" strike="noStrike" u="none">
              <a:solidFill>
                <a:schemeClr val="dk1">
                  <a:lumMod val="75000"/>
                  <a:lumOff val="25000"/>
                </a:schemeClr>
              </a:solidFill>
              <a:uFillTx/>
              <a:latin typeface="Franklin Gothic Book"/>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OpenCV (cv2) – Used for image processing, reading, and writing image files.</a:t>
            </a:r>
            <a:endParaRPr b="0" lang="en-US" sz="1700" strike="noStrike" u="none">
              <a:solidFill>
                <a:schemeClr val="dk1">
                  <a:lumMod val="75000"/>
                  <a:lumOff val="25000"/>
                </a:schemeClr>
              </a:solidFill>
              <a:uFillTx/>
              <a:latin typeface="Franklin Gothic Book"/>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Hashlib – Used for hashing the password with SHA-256 for security.</a:t>
            </a:r>
            <a:endParaRPr b="0" lang="en-US" sz="1700" strike="noStrike" u="none">
              <a:solidFill>
                <a:schemeClr val="dk1">
                  <a:lumMod val="75000"/>
                  <a:lumOff val="25000"/>
                </a:schemeClr>
              </a:solidFill>
              <a:uFillTx/>
              <a:latin typeface="Franklin Gothic Book"/>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OS Module – Used for file handling and opening the encrypted image.</a:t>
            </a:r>
            <a:endParaRPr b="0" lang="en-US" sz="1700" strike="noStrike" u="none">
              <a:solidFill>
                <a:schemeClr val="dk1">
                  <a:lumMod val="75000"/>
                  <a:lumOff val="25000"/>
                </a:schemeClr>
              </a:solidFill>
              <a:uFillTx/>
              <a:latin typeface="Franklin Gothic Book"/>
            </a:endParaRPr>
          </a:p>
          <a:p>
            <a:pPr marL="216000" indent="-216000" defTabSz="457200">
              <a:lnSpc>
                <a:spcPct val="110000"/>
              </a:lnSpc>
              <a:spcBef>
                <a:spcPts val="1191"/>
              </a:spcBef>
              <a:spcAft>
                <a:spcPts val="992"/>
              </a:spcAft>
              <a:buClr>
                <a:srgbClr val="000000"/>
              </a:buClr>
              <a:buSzPct val="45000"/>
              <a:buFont typeface="Wingdings" charset="2"/>
              <a:buChar char=""/>
              <a:tabLst>
                <a:tab algn="l" pos="0"/>
              </a:tabLst>
            </a:pPr>
            <a:r>
              <a:rPr b="0" lang="en-IN" sz="1700" strike="noStrike" u="none">
                <a:solidFill>
                  <a:schemeClr val="dk1">
                    <a:lumMod val="75000"/>
                    <a:lumOff val="25000"/>
                  </a:schemeClr>
                </a:solidFill>
                <a:uFillTx/>
                <a:latin typeface="Franklin Gothic Book"/>
              </a:rPr>
              <a:t>ASCII Encoding – The script uses ASCII values (0-255) for character representation in the encryption process.</a:t>
            </a: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81040" y="771840"/>
            <a:ext cx="11029320" cy="529920"/>
          </a:xfrm>
          <a:prstGeom prst="rect">
            <a:avLst/>
          </a:prstGeom>
          <a:noFill/>
          <a:ln w="0">
            <a:noFill/>
          </a:ln>
        </p:spPr>
        <p:txBody>
          <a:bodyPr lIns="91440" rIns="91440" tIns="45720" bIns="45720" anchor="b">
            <a:noAutofit/>
          </a:bodyPr>
          <a:p>
            <a:pPr indent="0" defTabSz="457200">
              <a:lnSpc>
                <a:spcPct val="100000"/>
              </a:lnSpc>
              <a:buNone/>
            </a:pPr>
            <a:r>
              <a:rPr b="1" lang="en-US" sz="3200" strike="noStrike" u="none" cap="all">
                <a:solidFill>
                  <a:schemeClr val="accent1"/>
                </a:solidFill>
                <a:uFillTx/>
                <a:latin typeface="Arial"/>
                <a:ea typeface="Franklin Gothic Demi"/>
              </a:rPr>
              <a:t>Wow factors</a:t>
            </a:r>
            <a:endParaRPr b="0" lang="en-US" sz="3200" strike="noStrike" u="none">
              <a:solidFill>
                <a:schemeClr val="dk1"/>
              </a:solidFill>
              <a:uFillTx/>
              <a:latin typeface="Franklin Gothic Book"/>
            </a:endParaRPr>
          </a:p>
        </p:txBody>
      </p:sp>
      <p:sp>
        <p:nvSpPr>
          <p:cNvPr id="133"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Image-Based Steganography – Instead of traditional text-based encryption, the script hides messages within image pixels, making it visually undetectable.</a:t>
            </a:r>
            <a:endParaRPr b="0" lang="en-US" sz="1300" strike="noStrike" u="none">
              <a:solidFill>
                <a:schemeClr val="dk1">
                  <a:lumMod val="75000"/>
                  <a:lumOff val="25000"/>
                </a:schemeClr>
              </a:solidFill>
              <a:uFillTx/>
              <a:latin typeface="Franklin Gothic Book"/>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Password-Protected Encryption – The encryption process is secured using SHA-256 hashing, ensuring that only those with the correct password can retrieve the message.</a:t>
            </a:r>
            <a:endParaRPr b="0" lang="en-US" sz="1300" strike="noStrike" u="none">
              <a:solidFill>
                <a:schemeClr val="dk1">
                  <a:lumMod val="75000"/>
                  <a:lumOff val="25000"/>
                </a:schemeClr>
              </a:solidFill>
              <a:uFillTx/>
              <a:latin typeface="Franklin Gothic Book"/>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Dynamic Pixel Manipulation – The message is spread across different pixels and color channels (RGB), making it difficult to detect patterns in the image.</a:t>
            </a:r>
            <a:endParaRPr b="0" lang="en-US" sz="1300" strike="noStrike" u="none">
              <a:solidFill>
                <a:schemeClr val="dk1">
                  <a:lumMod val="75000"/>
                  <a:lumOff val="25000"/>
                </a:schemeClr>
              </a:solidFill>
              <a:uFillTx/>
              <a:latin typeface="Franklin Gothic Book"/>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Non-Destructive Encryption – The image remains a valid visual file after encryption, with only minor pixel modifications that are nearly impossible to distinguish by the human eye.</a:t>
            </a:r>
            <a:endParaRPr b="0" lang="en-US" sz="1300" strike="noStrike" u="none">
              <a:solidFill>
                <a:schemeClr val="dk1">
                  <a:lumMod val="75000"/>
                  <a:lumOff val="25000"/>
                </a:schemeClr>
              </a:solidFill>
              <a:uFillTx/>
              <a:latin typeface="Franklin Gothic Book"/>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Cross-Platform Compatibility – Since it uses Python and OpenCV, the script can run on Windows, macOS, and Linux without major modifications.</a:t>
            </a:r>
            <a:endParaRPr b="0" lang="en-US" sz="1300" strike="noStrike" u="none">
              <a:solidFill>
                <a:schemeClr val="dk1">
                  <a:lumMod val="75000"/>
                  <a:lumOff val="25000"/>
                </a:schemeClr>
              </a:solidFill>
              <a:uFillTx/>
              <a:latin typeface="Franklin Gothic Book"/>
            </a:endParaRPr>
          </a:p>
          <a:p>
            <a:pPr marL="432000" indent="-324000" defTabSz="457200">
              <a:lnSpc>
                <a:spcPct val="110000"/>
              </a:lnSpc>
              <a:spcBef>
                <a:spcPts val="1191"/>
              </a:spcBef>
              <a:spcAft>
                <a:spcPts val="992"/>
              </a:spcAft>
              <a:buClr>
                <a:srgbClr val="1cade4"/>
              </a:buClr>
              <a:buFont typeface="Wingdings 2" charset="2"/>
              <a:buAutoNum type="arabicPeriod"/>
              <a:tabLst>
                <a:tab algn="l" pos="0"/>
              </a:tabLst>
            </a:pPr>
            <a:r>
              <a:rPr b="0" lang="en-IN" sz="1300" strike="noStrike" u="none">
                <a:solidFill>
                  <a:srgbClr val="0f0f0f"/>
                </a:solidFill>
                <a:uFillTx/>
                <a:latin typeface="Franklin Gothic Book"/>
              </a:rPr>
              <a:t>Efficient Storage of Hidden Data – Unlike text files or other storage methods, this technique makes use of existing images, avoiding extra storage consumption while keeping the data hidden.</a:t>
            </a:r>
            <a:endParaRPr b="0" lang="en-US" sz="13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trike="noStrike" u="none" cap="all">
                <a:solidFill>
                  <a:schemeClr val="accent1"/>
                </a:solidFill>
                <a:uFillTx/>
                <a:latin typeface="Franklin Gothic Demi"/>
              </a:rPr>
              <a:t>End users</a:t>
            </a:r>
            <a:endParaRPr b="0" lang="en-US" sz="2800" strike="noStrike" u="none">
              <a:solidFill>
                <a:schemeClr val="dk1"/>
              </a:solidFill>
              <a:uFillTx/>
              <a:latin typeface="Franklin Gothic Book"/>
            </a:endParaRPr>
          </a:p>
        </p:txBody>
      </p:sp>
      <p:sp>
        <p:nvSpPr>
          <p:cNvPr id="135"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Cybersecurity Enthusiasts – Individuals exploring steganography and secure communication techniques.</a:t>
            </a:r>
            <a:endParaRPr b="1"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Journalists &amp; Whistleblowers – People who need to share confidential information discreetly without attracting attention.</a:t>
            </a:r>
            <a:endParaRPr b="0"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Government &amp; Intelligence Agencies – Organizations requiring secure methods to transmit covert messages.</a:t>
            </a:r>
            <a:endParaRPr b="0"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Researchers &amp; Academics – Students and professionals studying cryptography, cybersecurity, and steganography techniques.</a:t>
            </a:r>
            <a:endParaRPr b="0"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Privacy-Conscious Individuals – People who want to safeguard personal or sensitive information from unauthorized access.</a:t>
            </a:r>
            <a:endParaRPr b="0"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IN" sz="1700" strike="noStrike" u="none">
                <a:solidFill>
                  <a:schemeClr val="dk1">
                    <a:lumMod val="75000"/>
                    <a:lumOff val="25000"/>
                  </a:schemeClr>
                </a:solidFill>
                <a:uFillTx/>
                <a:latin typeface="Franklin Gothic Book"/>
              </a:rPr>
              <a:t>Developers &amp; Ethical Hackers – Security experts working on encryption, steganography, and ethical hacking projects.</a:t>
            </a: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trike="noStrike" u="none" cap="all">
                <a:solidFill>
                  <a:schemeClr val="accent1"/>
                </a:solidFill>
                <a:uFillTx/>
                <a:latin typeface="Franklin Gothic Demi"/>
              </a:rPr>
              <a:t>Results</a:t>
            </a:r>
            <a:endParaRPr b="0" lang="en-US" sz="2800" strike="noStrike" u="none">
              <a:solidFill>
                <a:schemeClr val="dk1"/>
              </a:solidFill>
              <a:uFillTx/>
              <a:latin typeface="Franklin Gothic Book"/>
            </a:endParaRPr>
          </a:p>
        </p:txBody>
      </p:sp>
      <p:graphicFrame>
        <p:nvGraphicFramePr>
          <p:cNvPr id="137" name=""/>
          <p:cNvGraphicFramePr/>
          <p:nvPr/>
        </p:nvGraphicFramePr>
        <p:xfrm>
          <a:off x="685800" y="1371600"/>
          <a:ext cx="10972800" cy="3200400"/>
        </p:xfrm>
        <a:graphic>
          <a:graphicData uri="http://schemas.openxmlformats.org/drawingml/2006/table">
            <a:tbl>
              <a:tblPr/>
              <a:tblGrid>
                <a:gridCol w="5485680"/>
                <a:gridCol w="5487120"/>
              </a:tblGrid>
              <a:tr h="1600200">
                <a:tc>
                  <a:txBody>
                    <a:bodyPr lIns="36000" rIns="36000" tIns="36000" bIns="36000" anchor="ctr">
                      <a:noAutofit/>
                    </a:bodyPr>
                    <a:p>
                      <a:pPr algn="ctr" defTabSz="457200">
                        <a:tabLst>
                          <a:tab algn="l" pos="0"/>
                        </a:tabLst>
                      </a:pPr>
                      <a:r>
                        <a:rPr b="0" lang="en-US" sz="2000" strike="noStrike" u="none">
                          <a:solidFill>
                            <a:schemeClr val="dk1">
                              <a:lumMod val="75000"/>
                              <a:lumOff val="25000"/>
                            </a:schemeClr>
                          </a:solidFill>
                          <a:uFillTx/>
                          <a:latin typeface="Franklin Gothic Book"/>
                        </a:rPr>
                        <a:t>Output of encryption.py</a:t>
                      </a:r>
                      <a:endParaRPr b="0" lang="en-US" sz="20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defTabSz="457200">
                        <a:tabLst>
                          <a:tab algn="l" pos="0"/>
                        </a:tabLst>
                      </a:pPr>
                      <a:r>
                        <a:rPr b="0" lang="en-US" sz="2000" strike="noStrike" u="none">
                          <a:solidFill>
                            <a:schemeClr val="dk1">
                              <a:lumMod val="75000"/>
                              <a:lumOff val="25000"/>
                            </a:schemeClr>
                          </a:solidFill>
                          <a:uFillTx/>
                          <a:latin typeface="Franklin Gothic Book"/>
                        </a:rPr>
                        <a:t>Output of decryption.py</a:t>
                      </a:r>
                      <a:endParaRPr b="0" lang="en-US" sz="20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600200">
                <a:tc>
                  <a:txBody>
                    <a:bodyPr lIns="36000" rIns="36000" tIns="36000" bIns="36000" anchor="ctr">
                      <a:noAutofit/>
                    </a:bodyPr>
                    <a:p>
                      <a:endParaRPr b="0" lang="en-US" sz="1800" strike="noStrike" u="none">
                        <a:solidFill>
                          <a:srgbClr val="000000"/>
                        </a:solidFill>
                        <a:uFillTx/>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endParaRPr b="0" lang="en-US"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138" name="Content Placeholder 3" descr=""/>
          <p:cNvPicPr/>
          <p:nvPr/>
        </p:nvPicPr>
        <p:blipFill>
          <a:blip r:embed="rId1"/>
          <a:stretch/>
        </p:blipFill>
        <p:spPr>
          <a:xfrm>
            <a:off x="1334520" y="3169800"/>
            <a:ext cx="4380480" cy="1173600"/>
          </a:xfrm>
          <a:prstGeom prst="rect">
            <a:avLst/>
          </a:prstGeom>
          <a:noFill/>
          <a:ln w="0">
            <a:noFill/>
          </a:ln>
        </p:spPr>
      </p:pic>
      <p:pic>
        <p:nvPicPr>
          <p:cNvPr id="139" name="Content Placeholder 9" descr=""/>
          <p:cNvPicPr/>
          <p:nvPr/>
        </p:nvPicPr>
        <p:blipFill>
          <a:blip r:embed="rId2"/>
          <a:stretch/>
        </p:blipFill>
        <p:spPr>
          <a:xfrm>
            <a:off x="7086600" y="3200400"/>
            <a:ext cx="3969360" cy="11736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trike="noStrike" u="none" cap="all">
                <a:solidFill>
                  <a:schemeClr val="accent1"/>
                </a:solidFill>
                <a:uFillTx/>
                <a:latin typeface="Franklin Gothic Demi"/>
              </a:rPr>
              <a:t>Conclusion</a:t>
            </a:r>
            <a:endParaRPr b="0" lang="en-US" sz="2800" strike="noStrike" u="none">
              <a:solidFill>
                <a:schemeClr val="dk1"/>
              </a:solidFill>
              <a:uFillTx/>
              <a:latin typeface="Franklin Gothic Book"/>
            </a:endParaRPr>
          </a:p>
        </p:txBody>
      </p:sp>
      <p:sp>
        <p:nvSpPr>
          <p:cNvPr id="141" name="Content Placeholder 4"/>
          <p:cNvSpPr txBox="1"/>
          <p:nvPr/>
        </p:nvSpPr>
        <p:spPr>
          <a:xfrm>
            <a:off x="581400" y="1600200"/>
            <a:ext cx="10725480" cy="4522320"/>
          </a:xfrm>
          <a:prstGeom prst="rect">
            <a:avLst/>
          </a:prstGeom>
          <a:noFill/>
          <a:ln w="0">
            <a:noFill/>
          </a:ln>
        </p:spPr>
        <p:txBody>
          <a:bodyPr anchor="ctr">
            <a:normAutofit/>
          </a:bodyPr>
          <a:p>
            <a:pPr defTabSz="457200">
              <a:lnSpc>
                <a:spcPct val="110000"/>
              </a:lnSpc>
              <a:spcBef>
                <a:spcPts val="400"/>
              </a:spcBef>
              <a:spcAft>
                <a:spcPts val="601"/>
              </a:spcAft>
              <a:tabLst>
                <a:tab algn="l" pos="0"/>
              </a:tabLst>
            </a:pPr>
            <a:r>
              <a:rPr b="0" lang="en-IN" sz="2000" strike="noStrike" u="none">
                <a:solidFill>
                  <a:schemeClr val="dk1">
                    <a:lumMod val="75000"/>
                    <a:lumOff val="25000"/>
                  </a:schemeClr>
                </a:solidFill>
                <a:uFillTx/>
                <a:latin typeface="Franklin Gothic Book"/>
              </a:rPr>
              <a:t>This project uses steganography to securely hide data within images using SHA-256 hashed </a:t>
            </a:r>
            <a:r>
              <a:rPr b="0" lang="en-IN" sz="2000" strike="noStrike" u="none">
                <a:solidFill>
                  <a:schemeClr val="dk1">
                    <a:lumMod val="75000"/>
                    <a:lumOff val="25000"/>
                  </a:schemeClr>
                </a:solidFill>
                <a:uFillTx/>
                <a:latin typeface="Calibri"/>
                <a:ea typeface="Calibri"/>
              </a:rPr>
              <a:t>passwords. The encryption algorithm embeds secret messages into pixel values, ensuring data remains imperceptible. The decryption algorithm accurately retrieves hidden messages, maintaining image integrity.</a:t>
            </a:r>
            <a:endParaRPr b="0" lang="en-US" sz="2000" strike="noStrike" u="none">
              <a:solidFill>
                <a:schemeClr val="dk1">
                  <a:lumMod val="75000"/>
                  <a:lumOff val="25000"/>
                </a:schemeClr>
              </a:solidFill>
              <a:uFillTx/>
              <a:latin typeface="Franklin Gothic Book"/>
            </a:endParaRPr>
          </a:p>
          <a:p>
            <a:pPr defTabSz="457200">
              <a:lnSpc>
                <a:spcPct val="110000"/>
              </a:lnSpc>
              <a:spcBef>
                <a:spcPts val="601"/>
              </a:spcBef>
              <a:spcAft>
                <a:spcPts val="601"/>
              </a:spcAft>
              <a:tabLst>
                <a:tab algn="l" pos="0"/>
              </a:tabLst>
            </a:pPr>
            <a:r>
              <a:rPr b="1" lang="en-IN" sz="3000" strike="noStrike" u="none">
                <a:solidFill>
                  <a:schemeClr val="dk1">
                    <a:lumMod val="75000"/>
                    <a:lumOff val="25000"/>
                  </a:schemeClr>
                </a:solidFill>
                <a:uFillTx/>
                <a:latin typeface="Calibri"/>
                <a:ea typeface="Calibri"/>
              </a:rPr>
              <a:t>Value Proposition:</a:t>
            </a:r>
            <a:endParaRPr b="0" lang="en-US" sz="3000" strike="noStrike" u="none">
              <a:solidFill>
                <a:schemeClr val="dk1">
                  <a:lumMod val="75000"/>
                  <a:lumOff val="25000"/>
                </a:schemeClr>
              </a:solidFill>
              <a:uFillTx/>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Enhanced Security:</a:t>
            </a:r>
            <a:r>
              <a:rPr b="0" lang="en-IN" sz="2000" strike="noStrike" u="none">
                <a:solidFill>
                  <a:schemeClr val="dk1">
                    <a:lumMod val="75000"/>
                    <a:lumOff val="25000"/>
                  </a:schemeClr>
                </a:solidFill>
                <a:uFillTx/>
                <a:latin typeface="Calibri"/>
                <a:ea typeface="Calibri"/>
              </a:rPr>
              <a:t> Protects sensitive data from unauthorized access.</a:t>
            </a:r>
            <a:endParaRPr b="0" lang="en-US" sz="2000" strike="noStrike" u="none">
              <a:solidFill>
                <a:schemeClr val="dk1">
                  <a:lumMod val="75000"/>
                  <a:lumOff val="25000"/>
                </a:schemeClr>
              </a:solidFill>
              <a:uFillTx/>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Practical Application:</a:t>
            </a:r>
            <a:r>
              <a:rPr b="0" lang="en-IN" sz="2000" strike="noStrike" u="none">
                <a:solidFill>
                  <a:schemeClr val="dk1">
                    <a:lumMod val="75000"/>
                    <a:lumOff val="25000"/>
                  </a:schemeClr>
                </a:solidFill>
                <a:uFillTx/>
                <a:latin typeface="Calibri"/>
                <a:ea typeface="Calibri"/>
              </a:rPr>
              <a:t> Suitable for government, businesses, healthcare, and individuals.</a:t>
            </a:r>
            <a:endParaRPr b="0" lang="en-US" sz="2000" strike="noStrike" u="none">
              <a:solidFill>
                <a:schemeClr val="dk1">
                  <a:lumMod val="75000"/>
                  <a:lumOff val="25000"/>
                </a:schemeClr>
              </a:solidFill>
              <a:uFillTx/>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User-Friendly:</a:t>
            </a:r>
            <a:r>
              <a:rPr b="0" lang="en-IN" sz="2000" strike="noStrike" u="none">
                <a:solidFill>
                  <a:schemeClr val="dk1">
                    <a:lumMod val="75000"/>
                    <a:lumOff val="25000"/>
                  </a:schemeClr>
                </a:solidFill>
                <a:uFillTx/>
                <a:latin typeface="Calibri"/>
                <a:ea typeface="Calibri"/>
              </a:rPr>
              <a:t> Simple interface for secure data embedding and retrieval.</a:t>
            </a:r>
            <a:endParaRPr b="0" lang="en-US" sz="2000" strike="noStrike" u="none">
              <a:solidFill>
                <a:schemeClr val="dk1">
                  <a:lumMod val="75000"/>
                  <a:lumOff val="25000"/>
                </a:schemeClr>
              </a:solidFill>
              <a:uFillTx/>
              <a:latin typeface="Franklin Gothic Book"/>
            </a:endParaRPr>
          </a:p>
          <a:p>
            <a:pPr marL="306000" indent="-306000" defTabSz="457200">
              <a:lnSpc>
                <a:spcPct val="110000"/>
              </a:lnSpc>
              <a:spcBef>
                <a:spcPts val="400"/>
              </a:spcBef>
              <a:spcAft>
                <a:spcPts val="601"/>
              </a:spcAft>
              <a:buClr>
                <a:srgbClr val="1cade4"/>
              </a:buClr>
              <a:buSzPct val="92000"/>
              <a:buFont typeface="Arial"/>
              <a:buChar char="•"/>
              <a:tabLst>
                <a:tab algn="l" pos="0"/>
              </a:tabLst>
            </a:pPr>
            <a:r>
              <a:rPr b="1" lang="en-IN" sz="2000" strike="noStrike" u="none">
                <a:solidFill>
                  <a:schemeClr val="dk1">
                    <a:lumMod val="75000"/>
                    <a:lumOff val="25000"/>
                  </a:schemeClr>
                </a:solidFill>
                <a:uFillTx/>
                <a:latin typeface="Calibri"/>
                <a:ea typeface="Calibri"/>
              </a:rPr>
              <a:t>Reliable and Robust:</a:t>
            </a:r>
            <a:r>
              <a:rPr b="0" lang="en-IN" sz="2000" strike="noStrike" u="none">
                <a:solidFill>
                  <a:schemeClr val="dk1">
                    <a:lumMod val="75000"/>
                    <a:lumOff val="25000"/>
                  </a:schemeClr>
                </a:solidFill>
                <a:uFillTx/>
                <a:latin typeface="Calibri"/>
                <a:ea typeface="Calibri"/>
              </a:rPr>
              <a:t> Ensures confidential communication and data storage without noticeable image distortion.</a:t>
            </a:r>
            <a:endParaRPr b="0" lang="en-US" sz="2000" strike="noStrike" u="none">
              <a:solidFill>
                <a:schemeClr val="dk1">
                  <a:lumMod val="75000"/>
                  <a:lumOff val="25000"/>
                </a:schemeClr>
              </a:solidFill>
              <a:uFillTx/>
              <a:latin typeface="Franklin Gothic Book"/>
            </a:endParaRPr>
          </a:p>
          <a:p>
            <a:pPr defTabSz="457200">
              <a:lnSpc>
                <a:spcPct val="110000"/>
              </a:lnSpc>
              <a:spcBef>
                <a:spcPts val="340"/>
              </a:spcBef>
              <a:spcAft>
                <a:spcPts val="601"/>
              </a:spcAft>
              <a:tabLst>
                <a:tab algn="l" pos="0"/>
              </a:tabLst>
            </a:pP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trike="noStrike" u="none" cap="all">
                <a:solidFill>
                  <a:schemeClr val="accent1"/>
                </a:solidFill>
                <a:uFillTx/>
                <a:latin typeface="Franklin Gothic Demi"/>
              </a:rPr>
              <a:t>GitHub Link</a:t>
            </a:r>
            <a:endParaRPr b="0" lang="en-US" sz="2800" strike="noStrike" u="none">
              <a:solidFill>
                <a:schemeClr val="dk1"/>
              </a:solidFill>
              <a:uFillTx/>
              <a:latin typeface="Franklin Gothic Book"/>
            </a:endParaRPr>
          </a:p>
        </p:txBody>
      </p:sp>
      <p:sp>
        <p:nvSpPr>
          <p:cNvPr id="143"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1" lang="en-US" sz="1700" strike="noStrike" u="none">
                <a:solidFill>
                  <a:schemeClr val="dk1">
                    <a:lumMod val="75000"/>
                    <a:lumOff val="25000"/>
                  </a:schemeClr>
                </a:solidFill>
                <a:uFillTx/>
                <a:latin typeface="Franklin Gothic Book"/>
              </a:rPr>
              <a:t>Github</a:t>
            </a:r>
            <a:r>
              <a:rPr b="0" lang="en-US" sz="1700" strike="noStrike" u="none">
                <a:solidFill>
                  <a:schemeClr val="dk1">
                    <a:lumMod val="75000"/>
                    <a:lumOff val="25000"/>
                  </a:schemeClr>
                </a:solidFill>
                <a:uFillTx/>
                <a:latin typeface="Franklin Gothic Book"/>
              </a:rPr>
              <a:t>: </a:t>
            </a:r>
            <a:r>
              <a:rPr b="0" lang="en-US" sz="1700" strike="noStrike" u="sng">
                <a:solidFill>
                  <a:schemeClr val="dk1">
                    <a:lumMod val="75000"/>
                    <a:lumOff val="25000"/>
                  </a:schemeClr>
                </a:solidFill>
                <a:uFillTx/>
                <a:latin typeface="Franklin Gothic Book"/>
              </a:rPr>
              <a:t>https://github.com/rahulsetrakian/Steganography</a:t>
            </a:r>
            <a:endParaRPr b="0" lang="en-US" sz="1700" strike="noStrike" u="none">
              <a:solidFill>
                <a:schemeClr val="dk1">
                  <a:lumMod val="75000"/>
                  <a:lumOff val="25000"/>
                </a:schemeClr>
              </a:solidFill>
              <a:uFillTx/>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trike="noStrike" u="none">
                <a:solidFill>
                  <a:schemeClr val="dk1">
                    <a:lumMod val="75000"/>
                    <a:lumOff val="25000"/>
                  </a:schemeClr>
                </a:solidFill>
                <a:uFillTx/>
                <a:latin typeface="Franklin Gothic Book"/>
              </a:rPr>
              <a:t>Linkedln</a:t>
            </a:r>
            <a:r>
              <a:rPr b="0" lang="en-US" sz="1700" strike="noStrike" u="none">
                <a:solidFill>
                  <a:schemeClr val="dk1">
                    <a:lumMod val="75000"/>
                    <a:lumOff val="25000"/>
                  </a:schemeClr>
                </a:solidFill>
                <a:uFillTx/>
                <a:latin typeface="Franklin Gothic Book"/>
              </a:rPr>
              <a:t>: </a:t>
            </a:r>
            <a:r>
              <a:rPr b="0" lang="en-US" sz="1700" strike="noStrike" u="sng">
                <a:solidFill>
                  <a:schemeClr val="dk1">
                    <a:lumMod val="75000"/>
                    <a:lumOff val="25000"/>
                  </a:schemeClr>
                </a:solidFill>
                <a:uFillTx/>
                <a:latin typeface="Franklin Gothic Book"/>
              </a:rPr>
              <a:t>https://in.linkedin.com/in/rahulsetrakian</a:t>
            </a: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Application>LibreOffice/24.8.4.2$Windows_X86_64 LibreOffice_project/bb3cfa12c7b1bf994ecc5649a80400d06cd71002</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2025-02-19T12:09:56Z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