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1.xml" ContentType="application/xml"/>
  <Override PartName="/customXml/itemProps1.xml" ContentType="application/vnd.openxmlformats-officedocument.customXmlProperties+xml"/>
  <Override PartName="/customXml/item2.xml" ContentType="application/xml"/>
  <Override PartName="/customXml/_rels/item1.xml.rels" ContentType="application/vnd.openxmlformats-package.relationships+xml"/>
  <Override PartName="/customXml/_rels/item2.xml.rels" ContentType="application/vnd.openxmlformats-package.relationships+xml"/>
  <Override PartName="/customXml/_rels/item3.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8.xml.rels" ContentType="application/vnd.openxmlformats-package.relationships+xml"/>
  <Override PartName="/ppt/slideMasters/_rels/slideMaster9.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slideMasters/_rels/slideMaster12.xml.rels" ContentType="application/vnd.openxmlformats-package.relationships+xml"/>
  <Override PartName="/ppt/slideMasters/_rels/slideMaster13.xml.rels" ContentType="application/vnd.openxmlformats-package.relationships+xml"/>
  <Override PartName="/ppt/slideMasters/_rels/slideMaster14.xml.rels" ContentType="application/vnd.openxmlformats-package.relationships+xml"/>
  <Override PartName="/ppt/slideMasters/_rels/slideMaster15.xml.rels" ContentType="application/vnd.openxmlformats-package.relationships+xml"/>
  <Override PartName="/ppt/slideMasters/_rels/slideMaster16.xml.rels" ContentType="application/vnd.openxmlformats-package.relationships+xml"/>
  <Override PartName="/ppt/slideMasters/_rels/slideMaster17.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media/image1.png" ContentType="image/png"/>
  <Override PartName="/ppt/media/image2.png" ContentType="image/png"/>
  <Override PartName="/ppt/media/image3.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presProps.xml" ContentType="application/vnd.openxmlformats-officedocument.presentationml.presPro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72" r:id="rId11"/>
    <p:sldMasterId id="2147483674" r:id="rId12"/>
    <p:sldMasterId id="2147483676" r:id="rId13"/>
    <p:sldMasterId id="2147483678" r:id="rId14"/>
    <p:sldMasterId id="2147483680" r:id="rId15"/>
    <p:sldMasterId id="2147483682" r:id="rId16"/>
    <p:sldMasterId id="2147483684" r:id="rId17"/>
    <p:sldMasterId id="2147483686" r:id="rId18"/>
  </p:sldMasterIdLst>
  <p:sldIdLst>
    <p:sldId id="256" r:id="rId19"/>
    <p:sldId id="257" r:id="rId20"/>
    <p:sldId id="258" r:id="rId21"/>
    <p:sldId id="259" r:id="rId22"/>
    <p:sldId id="260" r:id="rId23"/>
    <p:sldId id="261" r:id="rId24"/>
    <p:sldId id="262" r:id="rId25"/>
    <p:sldId id="263" r:id="rId26"/>
    <p:sldId id="264" r:id="rId27"/>
    <p:sldId id="265" r:id="rId28"/>
  </p:sldIdLst>
  <p:sldSz cx="12192000" cy="68580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slide" Target="slides/slide1.xml"/><Relationship Id="rId20" Type="http://schemas.openxmlformats.org/officeDocument/2006/relationships/slide" Target="slides/slide2.xml"/><Relationship Id="rId21" Type="http://schemas.openxmlformats.org/officeDocument/2006/relationships/slide" Target="slides/slide3.xml"/><Relationship Id="rId22" Type="http://schemas.openxmlformats.org/officeDocument/2006/relationships/slide" Target="slides/slide4.xml"/><Relationship Id="rId23" Type="http://schemas.openxmlformats.org/officeDocument/2006/relationships/slide" Target="slides/slide5.xml"/><Relationship Id="rId24" Type="http://schemas.openxmlformats.org/officeDocument/2006/relationships/slide" Target="slides/slide6.xml"/><Relationship Id="rId25" Type="http://schemas.openxmlformats.org/officeDocument/2006/relationships/slide" Target="slides/slide7.xml"/><Relationship Id="rId26" Type="http://schemas.openxmlformats.org/officeDocument/2006/relationships/slide" Target="slides/slide8.xml"/><Relationship Id="rId27" Type="http://schemas.openxmlformats.org/officeDocument/2006/relationships/slide" Target="slides/slide9.xml"/><Relationship Id="rId28" Type="http://schemas.openxmlformats.org/officeDocument/2006/relationships/slide" Target="slides/slide10.xml"/><Relationship Id="rId29"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US" sz="4400" strike="noStrike" u="none">
              <a:solidFill>
                <a:srgbClr val="000000"/>
              </a:solidFill>
              <a:uFillTx/>
              <a:latin typeface="Arial"/>
            </a:endParaRPr>
          </a:p>
        </p:txBody>
      </p:sp>
      <p:sp>
        <p:nvSpPr>
          <p:cNvPr id="11"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trike="noStrike" u="none">
              <a:solidFill>
                <a:srgbClr val="000000"/>
              </a:solidFill>
              <a:uFillTx/>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21833515-EFA2-4715-811B-6E3E4A37B69D}"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p:spTree>
      <p:nvGrpSpPr>
        <p:cNvPr id="1" name=""/>
        <p:cNvGrpSpPr/>
        <p:nvPr/>
      </p:nvGrpSpPr>
      <p:grpSpPr>
        <a:xfrm>
          <a:off x="0" y="0"/>
          <a:ext cx="0" cy="0"/>
          <a:chOff x="0" y="0"/>
          <a:chExt cx="0" cy="0"/>
        </a:xfrm>
      </p:grpSpPr>
      <p:sp>
        <p:nvSpPr>
          <p:cNvPr id="92"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US" sz="4400" strike="noStrike" u="none">
              <a:solidFill>
                <a:srgbClr val="000000"/>
              </a:solidFill>
              <a:uFillTx/>
              <a:latin typeface="Arial"/>
            </a:endParaRPr>
          </a:p>
        </p:txBody>
      </p:sp>
      <p:sp>
        <p:nvSpPr>
          <p:cNvPr id="3" name="PlaceHolder 2"/>
          <p:cNvSpPr>
            <a:spLocks noGrp="1"/>
          </p:cNvSpPr>
          <p:nvPr>
            <p:ph type="ftr" idx="23"/>
          </p:nvPr>
        </p:nvSpPr>
        <p:spPr/>
        <p:txBody>
          <a:bodyPr/>
          <a:p>
            <a:r>
              <a:t>Footer</a:t>
            </a:r>
          </a:p>
        </p:txBody>
      </p:sp>
      <p:sp>
        <p:nvSpPr>
          <p:cNvPr id="4" name="PlaceHolder 3"/>
          <p:cNvSpPr>
            <a:spLocks noGrp="1"/>
          </p:cNvSpPr>
          <p:nvPr>
            <p:ph type="sldNum" idx="24"/>
          </p:nvPr>
        </p:nvSpPr>
        <p:spPr/>
        <p:txBody>
          <a:bodyPr/>
          <a:p>
            <a:fld id="{50B5E01D-795F-4C2A-88F6-5760130C534F}" type="slidenum">
              <a:t>&lt;#&gt;</a:t>
            </a:fld>
          </a:p>
        </p:txBody>
      </p:sp>
      <p:sp>
        <p:nvSpPr>
          <p:cNvPr id="5" name="PlaceHolder 4"/>
          <p:cNvSpPr>
            <a:spLocks noGrp="1"/>
          </p:cNvSpPr>
          <p:nvPr>
            <p:ph type="dt" idx="25"/>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efault">
    <p:spTree>
      <p:nvGrpSpPr>
        <p:cNvPr id="1" name=""/>
        <p:cNvGrpSpPr/>
        <p:nvPr/>
      </p:nvGrpSpPr>
      <p:grpSpPr>
        <a:xfrm>
          <a:off x="0" y="0"/>
          <a:ext cx="0" cy="0"/>
          <a:chOff x="0" y="0"/>
          <a:chExt cx="0" cy="0"/>
        </a:xfrm>
      </p:grpSpPr>
      <p:sp>
        <p:nvSpPr>
          <p:cNvPr id="93"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US" sz="4400" strike="noStrike" u="none">
              <a:solidFill>
                <a:srgbClr val="000000"/>
              </a:solidFill>
              <a:uFillTx/>
              <a:latin typeface="Arial"/>
            </a:endParaRPr>
          </a:p>
        </p:txBody>
      </p:sp>
      <p:sp>
        <p:nvSpPr>
          <p:cNvPr id="94"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trike="noStrike" u="none">
              <a:solidFill>
                <a:srgbClr val="000000"/>
              </a:solidFill>
              <a:uFillTx/>
              <a:latin typeface="Arial"/>
            </a:endParaRPr>
          </a:p>
        </p:txBody>
      </p:sp>
      <p:sp>
        <p:nvSpPr>
          <p:cNvPr id="4" name="PlaceHolder 3"/>
          <p:cNvSpPr>
            <a:spLocks noGrp="1"/>
          </p:cNvSpPr>
          <p:nvPr>
            <p:ph type="ftr" idx="23"/>
          </p:nvPr>
        </p:nvSpPr>
        <p:spPr/>
        <p:txBody>
          <a:bodyPr/>
          <a:p>
            <a:r>
              <a:t>Footer</a:t>
            </a:r>
          </a:p>
        </p:txBody>
      </p:sp>
      <p:sp>
        <p:nvSpPr>
          <p:cNvPr id="5" name="PlaceHolder 4"/>
          <p:cNvSpPr>
            <a:spLocks noGrp="1"/>
          </p:cNvSpPr>
          <p:nvPr>
            <p:ph type="sldNum" idx="24"/>
          </p:nvPr>
        </p:nvSpPr>
        <p:spPr/>
        <p:txBody>
          <a:bodyPr/>
          <a:p>
            <a:fld id="{5416235B-DC6F-4EAB-B680-013F1951BD16}" type="slidenum">
              <a:t>&lt;#&gt;</a:t>
            </a:fld>
          </a:p>
        </p:txBody>
      </p:sp>
      <p:sp>
        <p:nvSpPr>
          <p:cNvPr id="6" name="PlaceHolder 5"/>
          <p:cNvSpPr>
            <a:spLocks noGrp="1"/>
          </p:cNvSpPr>
          <p:nvPr>
            <p:ph type="dt" idx="25"/>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Default">
    <p:spTree>
      <p:nvGrpSpPr>
        <p:cNvPr id="1" name=""/>
        <p:cNvGrpSpPr/>
        <p:nvPr/>
      </p:nvGrpSpPr>
      <p:grpSpPr>
        <a:xfrm>
          <a:off x="0" y="0"/>
          <a:ext cx="0" cy="0"/>
          <a:chOff x="0" y="0"/>
          <a:chExt cx="0" cy="0"/>
        </a:xfrm>
      </p:grpSpPr>
      <p:sp>
        <p:nvSpPr>
          <p:cNvPr id="2" name="PlaceHolder 1"/>
          <p:cNvSpPr>
            <a:spLocks noGrp="1"/>
          </p:cNvSpPr>
          <p:nvPr>
            <p:ph type="ftr" idx="23"/>
          </p:nvPr>
        </p:nvSpPr>
        <p:spPr/>
        <p:txBody>
          <a:bodyPr/>
          <a:p>
            <a:r>
              <a:t>Footer</a:t>
            </a:r>
          </a:p>
        </p:txBody>
      </p:sp>
      <p:sp>
        <p:nvSpPr>
          <p:cNvPr id="3" name="PlaceHolder 2"/>
          <p:cNvSpPr>
            <a:spLocks noGrp="1"/>
          </p:cNvSpPr>
          <p:nvPr>
            <p:ph type="sldNum" idx="24"/>
          </p:nvPr>
        </p:nvSpPr>
        <p:spPr/>
        <p:txBody>
          <a:bodyPr/>
          <a:p>
            <a:fld id="{679ED1E9-4B9F-4337-B13D-D3B29BD22C54}" type="slidenum">
              <a:t>&lt;#&gt;</a:t>
            </a:fld>
          </a:p>
        </p:txBody>
      </p:sp>
      <p:sp>
        <p:nvSpPr>
          <p:cNvPr id="4" name="PlaceHolder 3"/>
          <p:cNvSpPr>
            <a:spLocks noGrp="1"/>
          </p:cNvSpPr>
          <p:nvPr>
            <p:ph type="dt" idx="25"/>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Default">
    <p:spTree>
      <p:nvGrpSpPr>
        <p:cNvPr id="1" name=""/>
        <p:cNvGrpSpPr/>
        <p:nvPr/>
      </p:nvGrpSpPr>
      <p:grpSpPr>
        <a:xfrm>
          <a:off x="0" y="0"/>
          <a:ext cx="0" cy="0"/>
          <a:chOff x="0" y="0"/>
          <a:chExt cx="0" cy="0"/>
        </a:xfrm>
      </p:grpSpPr>
      <p:sp>
        <p:nvSpPr>
          <p:cNvPr id="2" name="PlaceHolder 1"/>
          <p:cNvSpPr>
            <a:spLocks noGrp="1"/>
          </p:cNvSpPr>
          <p:nvPr>
            <p:ph type="ftr" idx="23"/>
          </p:nvPr>
        </p:nvSpPr>
        <p:spPr/>
        <p:txBody>
          <a:bodyPr/>
          <a:p>
            <a:r>
              <a:t>Footer</a:t>
            </a:r>
          </a:p>
        </p:txBody>
      </p:sp>
      <p:sp>
        <p:nvSpPr>
          <p:cNvPr id="3" name="PlaceHolder 2"/>
          <p:cNvSpPr>
            <a:spLocks noGrp="1"/>
          </p:cNvSpPr>
          <p:nvPr>
            <p:ph type="sldNum" idx="24"/>
          </p:nvPr>
        </p:nvSpPr>
        <p:spPr/>
        <p:txBody>
          <a:bodyPr/>
          <a:p>
            <a:fld id="{95190FA4-A078-4F0C-94B0-1EB83150BC01}" type="slidenum">
              <a:t>&lt;#&gt;</a:t>
            </a:fld>
          </a:p>
        </p:txBody>
      </p:sp>
      <p:sp>
        <p:nvSpPr>
          <p:cNvPr id="4" name="PlaceHolder 3"/>
          <p:cNvSpPr>
            <a:spLocks noGrp="1"/>
          </p:cNvSpPr>
          <p:nvPr>
            <p:ph type="dt" idx="25"/>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p:spTree>
      <p:nvGrpSpPr>
        <p:cNvPr id="1" name=""/>
        <p:cNvGrpSpPr/>
        <p:nvPr/>
      </p:nvGrpSpPr>
      <p:grpSpPr>
        <a:xfrm>
          <a:off x="0" y="0"/>
          <a:ext cx="0" cy="0"/>
          <a:chOff x="0" y="0"/>
          <a:chExt cx="0" cy="0"/>
        </a:xfrm>
      </p:grpSpPr>
      <p:sp>
        <p:nvSpPr>
          <p:cNvPr id="95"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US" sz="4400" strike="noStrike" u="none">
              <a:solidFill>
                <a:srgbClr val="000000"/>
              </a:solidFill>
              <a:uFillTx/>
              <a:latin typeface="Arial"/>
            </a:endParaRPr>
          </a:p>
        </p:txBody>
      </p:sp>
      <p:sp>
        <p:nvSpPr>
          <p:cNvPr id="96"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uFillTx/>
              <a:latin typeface="Arial"/>
            </a:endParaRPr>
          </a:p>
        </p:txBody>
      </p:sp>
      <p:sp>
        <p:nvSpPr>
          <p:cNvPr id="4" name="PlaceHolder 3"/>
          <p:cNvSpPr>
            <a:spLocks noGrp="1"/>
          </p:cNvSpPr>
          <p:nvPr>
            <p:ph type="ftr" idx="23"/>
          </p:nvPr>
        </p:nvSpPr>
        <p:spPr/>
        <p:txBody>
          <a:bodyPr/>
          <a:p>
            <a:r>
              <a:t>Footer</a:t>
            </a:r>
          </a:p>
        </p:txBody>
      </p:sp>
      <p:sp>
        <p:nvSpPr>
          <p:cNvPr id="5" name="PlaceHolder 4"/>
          <p:cNvSpPr>
            <a:spLocks noGrp="1"/>
          </p:cNvSpPr>
          <p:nvPr>
            <p:ph type="sldNum" idx="24"/>
          </p:nvPr>
        </p:nvSpPr>
        <p:spPr/>
        <p:txBody>
          <a:bodyPr/>
          <a:p>
            <a:fld id="{A9E005CE-EBC0-4989-99B2-05EECCF76090}" type="slidenum">
              <a:t>&lt;#&gt;</a:t>
            </a:fld>
          </a:p>
        </p:txBody>
      </p:sp>
      <p:sp>
        <p:nvSpPr>
          <p:cNvPr id="6" name="PlaceHolder 5"/>
          <p:cNvSpPr>
            <a:spLocks noGrp="1"/>
          </p:cNvSpPr>
          <p:nvPr>
            <p:ph type="dt" idx="25"/>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p:spTree>
      <p:nvGrpSpPr>
        <p:cNvPr id="1" name=""/>
        <p:cNvGrpSpPr/>
        <p:nvPr/>
      </p:nvGrpSpPr>
      <p:grpSpPr>
        <a:xfrm>
          <a:off x="0" y="0"/>
          <a:ext cx="0" cy="0"/>
          <a:chOff x="0" y="0"/>
          <a:chExt cx="0" cy="0"/>
        </a:xfrm>
      </p:grpSpPr>
      <p:sp>
        <p:nvSpPr>
          <p:cNvPr id="2" name="PlaceHolder 1"/>
          <p:cNvSpPr>
            <a:spLocks noGrp="1"/>
          </p:cNvSpPr>
          <p:nvPr>
            <p:ph type="ftr" idx="23"/>
          </p:nvPr>
        </p:nvSpPr>
        <p:spPr/>
        <p:txBody>
          <a:bodyPr/>
          <a:p>
            <a:r>
              <a:t>Footer</a:t>
            </a:r>
          </a:p>
        </p:txBody>
      </p:sp>
      <p:sp>
        <p:nvSpPr>
          <p:cNvPr id="3" name="PlaceHolder 2"/>
          <p:cNvSpPr>
            <a:spLocks noGrp="1"/>
          </p:cNvSpPr>
          <p:nvPr>
            <p:ph type="sldNum" idx="24"/>
          </p:nvPr>
        </p:nvSpPr>
        <p:spPr/>
        <p:txBody>
          <a:bodyPr/>
          <a:p>
            <a:fld id="{1514C5E7-6CD8-4987-A36E-F855D4FEB3A5}" type="slidenum">
              <a:t>&lt;#&gt;</a:t>
            </a:fld>
          </a:p>
        </p:txBody>
      </p:sp>
      <p:sp>
        <p:nvSpPr>
          <p:cNvPr id="4" name="PlaceHolder 3"/>
          <p:cNvSpPr>
            <a:spLocks noGrp="1"/>
          </p:cNvSpPr>
          <p:nvPr>
            <p:ph type="dt" idx="25"/>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efault 1">
    <p:spTree>
      <p:nvGrpSpPr>
        <p:cNvPr id="1" name=""/>
        <p:cNvGrpSpPr/>
        <p:nvPr/>
      </p:nvGrpSpPr>
      <p:grpSpPr>
        <a:xfrm>
          <a:off x="0" y="0"/>
          <a:ext cx="0" cy="0"/>
          <a:chOff x="0" y="0"/>
          <a:chExt cx="0" cy="0"/>
        </a:xfrm>
      </p:grpSpPr>
      <p:sp>
        <p:nvSpPr>
          <p:cNvPr id="105"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US" sz="4400" strike="noStrike" u="none">
              <a:solidFill>
                <a:srgbClr val="000000"/>
              </a:solidFill>
              <a:uFillTx/>
              <a:latin typeface="Arial"/>
            </a:endParaRPr>
          </a:p>
        </p:txBody>
      </p:sp>
      <p:sp>
        <p:nvSpPr>
          <p:cNvPr id="10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trike="noStrike" u="none">
              <a:solidFill>
                <a:srgbClr val="000000"/>
              </a:solidFill>
              <a:uFillTx/>
              <a:latin typeface="Arial"/>
            </a:endParaRPr>
          </a:p>
        </p:txBody>
      </p:sp>
      <p:sp>
        <p:nvSpPr>
          <p:cNvPr id="4" name="PlaceHolder 3"/>
          <p:cNvSpPr>
            <a:spLocks noGrp="1"/>
          </p:cNvSpPr>
          <p:nvPr>
            <p:ph type="ftr" idx="26"/>
          </p:nvPr>
        </p:nvSpPr>
        <p:spPr/>
        <p:txBody>
          <a:bodyPr/>
          <a:p>
            <a:r>
              <a:t>Footer</a:t>
            </a:r>
          </a:p>
        </p:txBody>
      </p:sp>
      <p:sp>
        <p:nvSpPr>
          <p:cNvPr id="5" name="PlaceHolder 4"/>
          <p:cNvSpPr>
            <a:spLocks noGrp="1"/>
          </p:cNvSpPr>
          <p:nvPr>
            <p:ph type="sldNum" idx="27"/>
          </p:nvPr>
        </p:nvSpPr>
        <p:spPr/>
        <p:txBody>
          <a:bodyPr/>
          <a:p>
            <a:fld id="{A36CB925-0896-4F32-A525-6665DC8F6F5C}" type="slidenum">
              <a:t>&lt;#&gt;</a:t>
            </a:fld>
          </a:p>
        </p:txBody>
      </p:sp>
      <p:sp>
        <p:nvSpPr>
          <p:cNvPr id="6" name="PlaceHolder 5"/>
          <p:cNvSpPr>
            <a:spLocks noGrp="1"/>
          </p:cNvSpPr>
          <p:nvPr>
            <p:ph type="dt" idx="28"/>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Default 2">
    <p:spTree>
      <p:nvGrpSpPr>
        <p:cNvPr id="1" name=""/>
        <p:cNvGrpSpPr/>
        <p:nvPr/>
      </p:nvGrpSpPr>
      <p:grpSpPr>
        <a:xfrm>
          <a:off x="0" y="0"/>
          <a:ext cx="0" cy="0"/>
          <a:chOff x="0" y="0"/>
          <a:chExt cx="0" cy="0"/>
        </a:xfrm>
      </p:grpSpPr>
      <p:sp>
        <p:nvSpPr>
          <p:cNvPr id="2" name="PlaceHolder 1"/>
          <p:cNvSpPr>
            <a:spLocks noGrp="1"/>
          </p:cNvSpPr>
          <p:nvPr>
            <p:ph type="ftr" idx="29"/>
          </p:nvPr>
        </p:nvSpPr>
        <p:spPr/>
        <p:txBody>
          <a:bodyPr/>
          <a:p>
            <a:r>
              <a:t>Footer</a:t>
            </a:r>
          </a:p>
        </p:txBody>
      </p:sp>
      <p:sp>
        <p:nvSpPr>
          <p:cNvPr id="3" name="PlaceHolder 2"/>
          <p:cNvSpPr>
            <a:spLocks noGrp="1"/>
          </p:cNvSpPr>
          <p:nvPr>
            <p:ph type="sldNum" idx="30"/>
          </p:nvPr>
        </p:nvSpPr>
        <p:spPr/>
        <p:txBody>
          <a:bodyPr/>
          <a:p>
            <a:fld id="{0357B712-C90F-425F-8C95-67929C5650A5}" type="slidenum">
              <a:t>&lt;#&gt;</a:t>
            </a:fld>
          </a:p>
        </p:txBody>
      </p:sp>
      <p:sp>
        <p:nvSpPr>
          <p:cNvPr id="4" name="PlaceHolder 3"/>
          <p:cNvSpPr>
            <a:spLocks noGrp="1"/>
          </p:cNvSpPr>
          <p:nvPr>
            <p:ph type="dt" idx="31"/>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Default 3">
    <p:spTree>
      <p:nvGrpSpPr>
        <p:cNvPr id="1" name=""/>
        <p:cNvGrpSpPr/>
        <p:nvPr/>
      </p:nvGrpSpPr>
      <p:grpSpPr>
        <a:xfrm>
          <a:off x="0" y="0"/>
          <a:ext cx="0" cy="0"/>
          <a:chOff x="0" y="0"/>
          <a:chExt cx="0" cy="0"/>
        </a:xfrm>
      </p:grpSpPr>
      <p:sp>
        <p:nvSpPr>
          <p:cNvPr id="2" name="PlaceHolder 1"/>
          <p:cNvSpPr>
            <a:spLocks noGrp="1"/>
          </p:cNvSpPr>
          <p:nvPr>
            <p:ph type="ftr" idx="32"/>
          </p:nvPr>
        </p:nvSpPr>
        <p:spPr/>
        <p:txBody>
          <a:bodyPr/>
          <a:p>
            <a:r>
              <a:t>Footer</a:t>
            </a:r>
          </a:p>
        </p:txBody>
      </p:sp>
      <p:sp>
        <p:nvSpPr>
          <p:cNvPr id="3" name="PlaceHolder 2"/>
          <p:cNvSpPr>
            <a:spLocks noGrp="1"/>
          </p:cNvSpPr>
          <p:nvPr>
            <p:ph type="sldNum" idx="33"/>
          </p:nvPr>
        </p:nvSpPr>
        <p:spPr/>
        <p:txBody>
          <a:bodyPr/>
          <a:p>
            <a:fld id="{4FB34D4C-6301-43A3-BC05-0D39AB382194}" type="slidenum">
              <a:t>&lt;#&gt;</a:t>
            </a:fld>
          </a:p>
        </p:txBody>
      </p:sp>
      <p:sp>
        <p:nvSpPr>
          <p:cNvPr id="4" name="PlaceHolder 3"/>
          <p:cNvSpPr>
            <a:spLocks noGrp="1"/>
          </p:cNvSpPr>
          <p:nvPr>
            <p:ph type="dt" idx="34"/>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4">
    <p:spTree>
      <p:nvGrpSpPr>
        <p:cNvPr id="1" name=""/>
        <p:cNvGrpSpPr/>
        <p:nvPr/>
      </p:nvGrpSpPr>
      <p:grpSpPr>
        <a:xfrm>
          <a:off x="0" y="0"/>
          <a:ext cx="0" cy="0"/>
          <a:chOff x="0" y="0"/>
          <a:chExt cx="0" cy="0"/>
        </a:xfrm>
      </p:grpSpPr>
      <p:sp>
        <p:nvSpPr>
          <p:cNvPr id="130"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US" sz="4400" strike="noStrike" u="none">
              <a:solidFill>
                <a:srgbClr val="000000"/>
              </a:solidFill>
              <a:uFillTx/>
              <a:latin typeface="Arial"/>
            </a:endParaRPr>
          </a:p>
        </p:txBody>
      </p:sp>
      <p:sp>
        <p:nvSpPr>
          <p:cNvPr id="13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uFillTx/>
              <a:latin typeface="Arial"/>
            </a:endParaRPr>
          </a:p>
        </p:txBody>
      </p:sp>
      <p:sp>
        <p:nvSpPr>
          <p:cNvPr id="4" name="PlaceHolder 3"/>
          <p:cNvSpPr>
            <a:spLocks noGrp="1"/>
          </p:cNvSpPr>
          <p:nvPr>
            <p:ph type="ftr" idx="35"/>
          </p:nvPr>
        </p:nvSpPr>
        <p:spPr/>
        <p:txBody>
          <a:bodyPr/>
          <a:p>
            <a:r>
              <a:t>Footer</a:t>
            </a:r>
          </a:p>
        </p:txBody>
      </p:sp>
      <p:sp>
        <p:nvSpPr>
          <p:cNvPr id="5" name="PlaceHolder 4"/>
          <p:cNvSpPr>
            <a:spLocks noGrp="1"/>
          </p:cNvSpPr>
          <p:nvPr>
            <p:ph type="sldNum" idx="36"/>
          </p:nvPr>
        </p:nvSpPr>
        <p:spPr/>
        <p:txBody>
          <a:bodyPr/>
          <a:p>
            <a:fld id="{AF4F8038-D9B4-4589-B488-B58AAD1F6165}" type="slidenum">
              <a:t>&lt;#&gt;</a:t>
            </a:fld>
          </a:p>
        </p:txBody>
      </p:sp>
      <p:sp>
        <p:nvSpPr>
          <p:cNvPr id="6" name="PlaceHolder 5"/>
          <p:cNvSpPr>
            <a:spLocks noGrp="1"/>
          </p:cNvSpPr>
          <p:nvPr>
            <p:ph type="dt" idx="37"/>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4EEEF162-6F60-4631-8486-499BB7261FA1}" type="slidenum">
              <a:t>&lt;#&gt;</a:t>
            </a:fld>
          </a:p>
        </p:txBody>
      </p:sp>
      <p:sp>
        <p:nvSpPr>
          <p:cNvPr id="4" name="PlaceHolder 3"/>
          <p:cNvSpPr>
            <a:spLocks noGrp="1"/>
          </p:cNvSpPr>
          <p:nvPr>
            <p:ph type="dt" idx="6"/>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5">
    <p:spTree>
      <p:nvGrpSpPr>
        <p:cNvPr id="1" name=""/>
        <p:cNvGrpSpPr/>
        <p:nvPr/>
      </p:nvGrpSpPr>
      <p:grpSpPr>
        <a:xfrm>
          <a:off x="0" y="0"/>
          <a:ext cx="0" cy="0"/>
          <a:chOff x="0" y="0"/>
          <a:chExt cx="0" cy="0"/>
        </a:xfrm>
      </p:grpSpPr>
      <p:sp>
        <p:nvSpPr>
          <p:cNvPr id="2" name="PlaceHolder 1"/>
          <p:cNvSpPr>
            <a:spLocks noGrp="1"/>
          </p:cNvSpPr>
          <p:nvPr>
            <p:ph type="ftr" idx="38"/>
          </p:nvPr>
        </p:nvSpPr>
        <p:spPr/>
        <p:txBody>
          <a:bodyPr/>
          <a:p>
            <a:r>
              <a:t>Footer</a:t>
            </a:r>
          </a:p>
        </p:txBody>
      </p:sp>
      <p:sp>
        <p:nvSpPr>
          <p:cNvPr id="3" name="PlaceHolder 2"/>
          <p:cNvSpPr>
            <a:spLocks noGrp="1"/>
          </p:cNvSpPr>
          <p:nvPr>
            <p:ph type="sldNum" idx="39"/>
          </p:nvPr>
        </p:nvSpPr>
        <p:spPr/>
        <p:txBody>
          <a:bodyPr/>
          <a:p>
            <a:fld id="{B62882E9-7EF4-41C4-BF5C-585423423847}" type="slidenum">
              <a:t>&lt;#&gt;</a:t>
            </a:fld>
          </a:p>
        </p:txBody>
      </p:sp>
      <p:sp>
        <p:nvSpPr>
          <p:cNvPr id="4" name="PlaceHolder 3"/>
          <p:cNvSpPr>
            <a:spLocks noGrp="1"/>
          </p:cNvSpPr>
          <p:nvPr>
            <p:ph type="dt" idx="40"/>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ftr" idx="41"/>
          </p:nvPr>
        </p:nvSpPr>
        <p:spPr/>
        <p:txBody>
          <a:bodyPr/>
          <a:p>
            <a:r>
              <a:t>Footer</a:t>
            </a:r>
          </a:p>
        </p:txBody>
      </p:sp>
      <p:sp>
        <p:nvSpPr>
          <p:cNvPr id="3" name="PlaceHolder 2"/>
          <p:cNvSpPr>
            <a:spLocks noGrp="1"/>
          </p:cNvSpPr>
          <p:nvPr>
            <p:ph type="sldNum" idx="42"/>
          </p:nvPr>
        </p:nvSpPr>
        <p:spPr/>
        <p:txBody>
          <a:bodyPr/>
          <a:p>
            <a:fld id="{46426B7E-5F4B-4F0F-826B-11118630766D}" type="slidenum">
              <a:t>&lt;#&gt;</a:t>
            </a:fld>
          </a:p>
        </p:txBody>
      </p:sp>
      <p:sp>
        <p:nvSpPr>
          <p:cNvPr id="4" name="PlaceHolder 3"/>
          <p:cNvSpPr>
            <a:spLocks noGrp="1"/>
          </p:cNvSpPr>
          <p:nvPr>
            <p:ph type="dt" idx="43"/>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44"/>
          </p:nvPr>
        </p:nvSpPr>
        <p:spPr/>
        <p:txBody>
          <a:bodyPr/>
          <a:p>
            <a:r>
              <a:t>Footer</a:t>
            </a:r>
          </a:p>
        </p:txBody>
      </p:sp>
      <p:sp>
        <p:nvSpPr>
          <p:cNvPr id="3" name="PlaceHolder 2"/>
          <p:cNvSpPr>
            <a:spLocks noGrp="1"/>
          </p:cNvSpPr>
          <p:nvPr>
            <p:ph type="sldNum" idx="45"/>
          </p:nvPr>
        </p:nvSpPr>
        <p:spPr/>
        <p:txBody>
          <a:bodyPr/>
          <a:p>
            <a:fld id="{532F324A-8BFA-4360-A895-6B061F26A207}" type="slidenum">
              <a:t>&lt;#&gt;</a:t>
            </a:fld>
          </a:p>
        </p:txBody>
      </p:sp>
      <p:sp>
        <p:nvSpPr>
          <p:cNvPr id="4" name="PlaceHolder 3"/>
          <p:cNvSpPr>
            <a:spLocks noGrp="1"/>
          </p:cNvSpPr>
          <p:nvPr>
            <p:ph type="dt" idx="46"/>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47"/>
          </p:nvPr>
        </p:nvSpPr>
        <p:spPr/>
        <p:txBody>
          <a:bodyPr/>
          <a:p>
            <a:r>
              <a:t>Footer</a:t>
            </a:r>
          </a:p>
        </p:txBody>
      </p:sp>
      <p:sp>
        <p:nvSpPr>
          <p:cNvPr id="3" name="PlaceHolder 2"/>
          <p:cNvSpPr>
            <a:spLocks noGrp="1"/>
          </p:cNvSpPr>
          <p:nvPr>
            <p:ph type="sldNum" idx="48"/>
          </p:nvPr>
        </p:nvSpPr>
        <p:spPr/>
        <p:txBody>
          <a:bodyPr/>
          <a:p>
            <a:fld id="{9BAB402B-E80A-4793-8992-2D3A13D5B349}" type="slidenum">
              <a:t>&lt;#&gt;</a:t>
            </a:fld>
          </a:p>
        </p:txBody>
      </p:sp>
      <p:sp>
        <p:nvSpPr>
          <p:cNvPr id="4" name="PlaceHolder 3"/>
          <p:cNvSpPr>
            <a:spLocks noGrp="1"/>
          </p:cNvSpPr>
          <p:nvPr>
            <p:ph type="dt" idx="49"/>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3CDD5C85-AAFD-4374-89C0-87343E141F51}" type="slidenum">
              <a:t>&lt;#&gt;</a:t>
            </a:fld>
          </a:p>
        </p:txBody>
      </p:sp>
      <p:sp>
        <p:nvSpPr>
          <p:cNvPr id="4" name="PlaceHolder 3"/>
          <p:cNvSpPr>
            <a:spLocks noGrp="1"/>
          </p:cNvSpPr>
          <p:nvPr>
            <p:ph type="dt" idx="9"/>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US" sz="4400" strike="noStrike" u="none">
              <a:solidFill>
                <a:srgbClr val="000000"/>
              </a:solidFill>
              <a:uFillTx/>
              <a:latin typeface="Arial"/>
            </a:endParaRPr>
          </a:p>
        </p:txBody>
      </p:sp>
      <p:sp>
        <p:nvSpPr>
          <p:cNvPr id="3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uFillTx/>
              <a:latin typeface="Arial"/>
            </a:endParaRPr>
          </a:p>
        </p:txBody>
      </p:sp>
      <p:sp>
        <p:nvSpPr>
          <p:cNvPr id="4" name="PlaceHolder 3"/>
          <p:cNvSpPr>
            <a:spLocks noGrp="1"/>
          </p:cNvSpPr>
          <p:nvPr>
            <p:ph type="dt" idx="10"/>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11"/>
          </p:nvPr>
        </p:nvSpPr>
        <p:spPr/>
        <p:txBody>
          <a:bodyPr/>
          <a:p>
            <a:r>
              <a:t>Footer</a:t>
            </a:r>
          </a:p>
        </p:txBody>
      </p:sp>
      <p:sp>
        <p:nvSpPr>
          <p:cNvPr id="3" name="PlaceHolder 2"/>
          <p:cNvSpPr>
            <a:spLocks noGrp="1"/>
          </p:cNvSpPr>
          <p:nvPr>
            <p:ph type="sldNum" idx="12"/>
          </p:nvPr>
        </p:nvSpPr>
        <p:spPr/>
        <p:txBody>
          <a:bodyPr/>
          <a:p>
            <a:fld id="{A8FABA42-96C8-452E-A566-B38FAA3E3C0F}" type="slidenum">
              <a:t>&lt;#&gt;</a:t>
            </a:fld>
          </a:p>
        </p:txBody>
      </p:sp>
      <p:sp>
        <p:nvSpPr>
          <p:cNvPr id="4" name="PlaceHolder 3"/>
          <p:cNvSpPr>
            <a:spLocks noGrp="1"/>
          </p:cNvSpPr>
          <p:nvPr>
            <p:ph type="dt" idx="1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US" sz="4400" strike="noStrike" u="none">
              <a:solidFill>
                <a:srgbClr val="000000"/>
              </a:solidFill>
              <a:uFillTx/>
              <a:latin typeface="Arial"/>
            </a:endParaRPr>
          </a:p>
        </p:txBody>
      </p:sp>
      <p:sp>
        <p:nvSpPr>
          <p:cNvPr id="5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uFillTx/>
              <a:latin typeface="Arial"/>
            </a:endParaRPr>
          </a:p>
        </p:txBody>
      </p:sp>
      <p:sp>
        <p:nvSpPr>
          <p:cNvPr id="5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uFillTx/>
              <a:latin typeface="Arial"/>
            </a:endParaRPr>
          </a:p>
        </p:txBody>
      </p:sp>
      <p:sp>
        <p:nvSpPr>
          <p:cNvPr id="5" name="PlaceHolder 4"/>
          <p:cNvSpPr>
            <a:spLocks noGrp="1"/>
          </p:cNvSpPr>
          <p:nvPr>
            <p:ph type="ftr" idx="14"/>
          </p:nvPr>
        </p:nvSpPr>
        <p:spPr/>
        <p:txBody>
          <a:bodyPr/>
          <a:p>
            <a:r>
              <a:t>Footer</a:t>
            </a:r>
          </a:p>
        </p:txBody>
      </p:sp>
      <p:sp>
        <p:nvSpPr>
          <p:cNvPr id="6" name="PlaceHolder 5"/>
          <p:cNvSpPr>
            <a:spLocks noGrp="1"/>
          </p:cNvSpPr>
          <p:nvPr>
            <p:ph type="sldNum" idx="15"/>
          </p:nvPr>
        </p:nvSpPr>
        <p:spPr/>
        <p:txBody>
          <a:bodyPr/>
          <a:p>
            <a:fld id="{33625CD1-702F-4129-854C-55190821E875}" type="slidenum">
              <a:t>&lt;#&gt;</a:t>
            </a:fld>
          </a:p>
        </p:txBody>
      </p:sp>
      <p:sp>
        <p:nvSpPr>
          <p:cNvPr id="7" name="PlaceHolder 6"/>
          <p:cNvSpPr>
            <a:spLocks noGrp="1"/>
          </p:cNvSpPr>
          <p:nvPr>
            <p:ph type="dt" idx="16"/>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17"/>
          </p:nvPr>
        </p:nvSpPr>
        <p:spPr/>
        <p:txBody>
          <a:bodyPr/>
          <a:p>
            <a:r>
              <a:t>Footer</a:t>
            </a:r>
          </a:p>
        </p:txBody>
      </p:sp>
      <p:sp>
        <p:nvSpPr>
          <p:cNvPr id="3" name="PlaceHolder 2"/>
          <p:cNvSpPr>
            <a:spLocks noGrp="1"/>
          </p:cNvSpPr>
          <p:nvPr>
            <p:ph type="sldNum" idx="18"/>
          </p:nvPr>
        </p:nvSpPr>
        <p:spPr/>
        <p:txBody>
          <a:bodyPr/>
          <a:p>
            <a:fld id="{127683B0-C5A6-480E-B841-9D4D3130F555}" type="slidenum">
              <a:t>&lt;#&gt;</a:t>
            </a:fld>
          </a:p>
        </p:txBody>
      </p:sp>
      <p:sp>
        <p:nvSpPr>
          <p:cNvPr id="4" name="PlaceHolder 3"/>
          <p:cNvSpPr>
            <a:spLocks noGrp="1"/>
          </p:cNvSpPr>
          <p:nvPr>
            <p:ph type="dt" idx="19"/>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Only">
    <p:spTree>
      <p:nvGrpSpPr>
        <p:cNvPr id="1" name=""/>
        <p:cNvGrpSpPr/>
        <p:nvPr/>
      </p:nvGrpSpPr>
      <p:grpSpPr>
        <a:xfrm>
          <a:off x="0" y="0"/>
          <a:ext cx="0" cy="0"/>
          <a:chOff x="0" y="0"/>
          <a:chExt cx="0" cy="0"/>
        </a:xfrm>
      </p:grpSpPr>
      <p:sp>
        <p:nvSpPr>
          <p:cNvPr id="77"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US" sz="4400" strike="noStrike" u="none">
              <a:solidFill>
                <a:srgbClr val="000000"/>
              </a:solidFill>
              <a:uFillTx/>
              <a:latin typeface="Arial"/>
            </a:endParaRPr>
          </a:p>
        </p:txBody>
      </p:sp>
      <p:sp>
        <p:nvSpPr>
          <p:cNvPr id="7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uFillTx/>
              <a:latin typeface="Arial"/>
            </a:endParaRPr>
          </a:p>
        </p:txBody>
      </p:sp>
      <p:sp>
        <p:nvSpPr>
          <p:cNvPr id="7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uFillTx/>
              <a:latin typeface="Arial"/>
            </a:endParaRPr>
          </a:p>
        </p:txBody>
      </p:sp>
      <p:sp>
        <p:nvSpPr>
          <p:cNvPr id="5" name="PlaceHolder 4"/>
          <p:cNvSpPr>
            <a:spLocks noGrp="1"/>
          </p:cNvSpPr>
          <p:nvPr>
            <p:ph type="ftr" idx="20"/>
          </p:nvPr>
        </p:nvSpPr>
        <p:spPr/>
        <p:txBody>
          <a:bodyPr/>
          <a:p>
            <a:r>
              <a:t>Footer</a:t>
            </a:r>
          </a:p>
        </p:txBody>
      </p:sp>
      <p:sp>
        <p:nvSpPr>
          <p:cNvPr id="6" name="PlaceHolder 5"/>
          <p:cNvSpPr>
            <a:spLocks noGrp="1"/>
          </p:cNvSpPr>
          <p:nvPr>
            <p:ph type="sldNum" idx="21"/>
          </p:nvPr>
        </p:nvSpPr>
        <p:spPr/>
        <p:txBody>
          <a:bodyPr/>
          <a:p>
            <a:fld id="{0ABBDB33-8DF0-4887-9AF6-4BEB7BBC7CA3}" type="slidenum">
              <a:t>&lt;#&gt;</a:t>
            </a:fld>
          </a:p>
        </p:txBody>
      </p:sp>
      <p:sp>
        <p:nvSpPr>
          <p:cNvPr id="7" name="PlaceHolder 6"/>
          <p:cNvSpPr>
            <a:spLocks noGrp="1"/>
          </p:cNvSpPr>
          <p:nvPr>
            <p:ph type="dt" idx="22"/>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efault">
    <p:spTree>
      <p:nvGrpSpPr>
        <p:cNvPr id="1" name=""/>
        <p:cNvGrpSpPr/>
        <p:nvPr/>
      </p:nvGrpSpPr>
      <p:grpSpPr>
        <a:xfrm>
          <a:off x="0" y="0"/>
          <a:ext cx="0" cy="0"/>
          <a:chOff x="0" y="0"/>
          <a:chExt cx="0" cy="0"/>
        </a:xfrm>
      </p:grpSpPr>
      <p:sp>
        <p:nvSpPr>
          <p:cNvPr id="89"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US" sz="4400" strike="noStrike" u="none">
              <a:solidFill>
                <a:srgbClr val="000000"/>
              </a:solidFill>
              <a:uFillTx/>
              <a:latin typeface="Arial"/>
            </a:endParaRPr>
          </a:p>
        </p:txBody>
      </p:sp>
      <p:sp>
        <p:nvSpPr>
          <p:cNvPr id="9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uFillTx/>
              <a:latin typeface="Arial"/>
            </a:endParaRPr>
          </a:p>
        </p:txBody>
      </p:sp>
      <p:sp>
        <p:nvSpPr>
          <p:cNvPr id="9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uFillTx/>
              <a:latin typeface="Arial"/>
            </a:endParaRPr>
          </a:p>
        </p:txBody>
      </p:sp>
      <p:sp>
        <p:nvSpPr>
          <p:cNvPr id="5" name="PlaceHolder 4"/>
          <p:cNvSpPr>
            <a:spLocks noGrp="1"/>
          </p:cNvSpPr>
          <p:nvPr>
            <p:ph type="ftr" idx="23"/>
          </p:nvPr>
        </p:nvSpPr>
        <p:spPr/>
        <p:txBody>
          <a:bodyPr/>
          <a:p>
            <a:r>
              <a:t>Footer</a:t>
            </a:r>
          </a:p>
        </p:txBody>
      </p:sp>
      <p:sp>
        <p:nvSpPr>
          <p:cNvPr id="6" name="PlaceHolder 5"/>
          <p:cNvSpPr>
            <a:spLocks noGrp="1"/>
          </p:cNvSpPr>
          <p:nvPr>
            <p:ph type="sldNum" idx="24"/>
          </p:nvPr>
        </p:nvSpPr>
        <p:spPr/>
        <p:txBody>
          <a:bodyPr/>
          <a:p>
            <a:fld id="{DFB797DF-CD48-4D3D-95CD-9971F027C662}" type="slidenum">
              <a:t>&lt;#&gt;</a:t>
            </a:fld>
          </a:p>
        </p:txBody>
      </p:sp>
      <p:sp>
        <p:nvSpPr>
          <p:cNvPr id="7" name="PlaceHolder 6"/>
          <p:cNvSpPr>
            <a:spLocks noGrp="1"/>
          </p:cNvSpPr>
          <p:nvPr>
            <p:ph type="dt" idx="25"/>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1.png"/><Relationship Id="rId3" Type="http://schemas.openxmlformats.org/officeDocument/2006/relationships/slideLayout" Target="../slideLayouts/slideLayout16.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image" Target="../media/image1.png"/><Relationship Id="rId3" Type="http://schemas.openxmlformats.org/officeDocument/2006/relationships/slideLayout" Target="../slideLayouts/slideLayout17.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image" Target="../media/image1.png"/><Relationship Id="rId3" Type="http://schemas.openxmlformats.org/officeDocument/2006/relationships/slideLayout" Target="../slideLayouts/slideLayout18.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image" Target="../media/image1.png"/><Relationship Id="rId3" Type="http://schemas.openxmlformats.org/officeDocument/2006/relationships/slideLayout" Target="../slideLayouts/slideLayout19.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image" Target="../media/image1.png"/><Relationship Id="rId3" Type="http://schemas.openxmlformats.org/officeDocument/2006/relationships/slideLayout" Target="../slideLayouts/slideLayout20.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image" Target="../media/image1.png"/><Relationship Id="rId3" Type="http://schemas.openxmlformats.org/officeDocument/2006/relationships/slideLayout" Target="../slideLayouts/slideLayout21.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image" Target="../media/image1.png"/><Relationship Id="rId3" Type="http://schemas.openxmlformats.org/officeDocument/2006/relationships/slideLayout" Target="../slideLayouts/slideLayout22.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image" Target="../media/image1.png"/><Relationship Id="rId3" Type="http://schemas.openxmlformats.org/officeDocument/2006/relationships/slideLayout" Target="../slideLayouts/slideLayout23.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png"/><Relationship Id="rId3"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png"/><Relationship Id="rId3"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png"/><Relationship Id="rId3"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1.png"/><Relationship Id="rId3"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1.png"/><Relationship Id="rId3"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1.png"/><Relationship Id="rId3"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1.png"/><Relationship Id="rId3" Type="http://schemas.openxmlformats.org/officeDocument/2006/relationships/slideLayout" Target="../slideLayouts/slideLayout9.xml"/><Relationship Id="rId4" Type="http://schemas.openxmlformats.org/officeDocument/2006/relationships/slideLayout" Target="../slideLayouts/slideLayout10.xml"/><Relationship Id="rId5" Type="http://schemas.openxmlformats.org/officeDocument/2006/relationships/slideLayout" Target="../slideLayouts/slideLayout11.xml"/><Relationship Id="rId6" Type="http://schemas.openxmlformats.org/officeDocument/2006/relationships/slideLayout" Target="../slideLayouts/slideLayout12.xml"/><Relationship Id="rId7" Type="http://schemas.openxmlformats.org/officeDocument/2006/relationships/slideLayout" Target="../slideLayouts/slideLayout13.xml"/><Relationship Id="rId8" Type="http://schemas.openxmlformats.org/officeDocument/2006/relationships/slideLayout" Target="../slideLayouts/slideLayout14.xml"/><Relationship Id="rId9" Type="http://schemas.openxmlformats.org/officeDocument/2006/relationships/slideLayout" Target="../slideLayouts/slideLayout15.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Rectangle 8"/>
          <p:cNvSpPr/>
          <p:nvPr/>
        </p:nvSpPr>
        <p:spPr>
          <a:xfrm>
            <a:off x="446400" y="457200"/>
            <a:ext cx="3702600" cy="943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uFillTx/>
              <a:latin typeface="Arial"/>
            </a:endParaRPr>
          </a:p>
        </p:txBody>
      </p:sp>
      <p:sp>
        <p:nvSpPr>
          <p:cNvPr id="1" name="Rectangle 9"/>
          <p:cNvSpPr/>
          <p:nvPr/>
        </p:nvSpPr>
        <p:spPr>
          <a:xfrm>
            <a:off x="8042040" y="453600"/>
            <a:ext cx="3702600" cy="9792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2" name="Rectangle 10"/>
          <p:cNvSpPr/>
          <p:nvPr/>
        </p:nvSpPr>
        <p:spPr>
          <a:xfrm>
            <a:off x="4241880" y="457200"/>
            <a:ext cx="3702600" cy="9072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uFillTx/>
              <a:latin typeface="Arial"/>
            </a:endParaRPr>
          </a:p>
        </p:txBody>
      </p:sp>
      <p:pic>
        <p:nvPicPr>
          <p:cNvPr id="3" name="Picture 7" descr="Logo&#10;&#10;Description automatically generated"/>
          <p:cNvPicPr/>
          <p:nvPr/>
        </p:nvPicPr>
        <p:blipFill>
          <a:blip r:embed="rId2"/>
          <a:stretch/>
        </p:blipFill>
        <p:spPr>
          <a:xfrm>
            <a:off x="10485000" y="6437880"/>
            <a:ext cx="1125000" cy="364320"/>
          </a:xfrm>
          <a:prstGeom prst="rect">
            <a:avLst/>
          </a:prstGeom>
          <a:noFill/>
          <a:ln w="0">
            <a:noFill/>
          </a:ln>
        </p:spPr>
      </p:pic>
      <p:sp>
        <p:nvSpPr>
          <p:cNvPr id="4" name="Rectangle 6"/>
          <p:cNvSpPr/>
          <p:nvPr/>
        </p:nvSpPr>
        <p:spPr>
          <a:xfrm>
            <a:off x="446400" y="3085920"/>
            <a:ext cx="11298240" cy="333756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uFillTx/>
              <a:latin typeface="Arial"/>
            </a:endParaRPr>
          </a:p>
        </p:txBody>
      </p:sp>
      <p:sp>
        <p:nvSpPr>
          <p:cNvPr id="5" name="PlaceHolder 1"/>
          <p:cNvSpPr>
            <a:spLocks noGrp="1"/>
          </p:cNvSpPr>
          <p:nvPr>
            <p:ph type="title"/>
          </p:nvPr>
        </p:nvSpPr>
        <p:spPr>
          <a:xfrm>
            <a:off x="576000" y="729720"/>
            <a:ext cx="11028960" cy="591480"/>
          </a:xfrm>
          <a:prstGeom prst="rect">
            <a:avLst/>
          </a:prstGeom>
          <a:noFill/>
          <a:ln w="0">
            <a:noFill/>
          </a:ln>
        </p:spPr>
        <p:txBody>
          <a:bodyPr lIns="0" rIns="0" tIns="0" bIns="0" anchor="ctr">
            <a:noAutofit/>
          </a:bodyPr>
          <a:p>
            <a:pPr indent="0">
              <a:buNone/>
            </a:pPr>
            <a:r>
              <a:rPr b="0" lang="en-US" sz="1800" strike="noStrike" u="none">
                <a:solidFill>
                  <a:srgbClr val="000000"/>
                </a:solidFill>
                <a:uFillTx/>
                <a:latin typeface="Arial"/>
              </a:rPr>
              <a:t>Click to edit the title text format</a:t>
            </a:r>
            <a:endParaRPr b="0" lang="en-US" sz="1800" strike="noStrike" u="none">
              <a:solidFill>
                <a:srgbClr val="000000"/>
              </a:solidFill>
              <a:uFillTx/>
              <a:latin typeface="Arial"/>
            </a:endParaRPr>
          </a:p>
        </p:txBody>
      </p:sp>
      <p:sp>
        <p:nvSpPr>
          <p:cNvPr id="6" name="PlaceHolder 2"/>
          <p:cNvSpPr>
            <a:spLocks noGrp="1"/>
          </p:cNvSpPr>
          <p:nvPr>
            <p:ph type="ftr" idx="1"/>
          </p:nvPr>
        </p:nvSpPr>
        <p:spPr>
          <a:xfrm>
            <a:off x="581040" y="6423840"/>
            <a:ext cx="6916320" cy="364320"/>
          </a:xfrm>
          <a:prstGeom prst="rect">
            <a:avLst/>
          </a:prstGeom>
          <a:noFill/>
          <a:ln w="0">
            <a:noFill/>
          </a:ln>
        </p:spPr>
        <p:txBody>
          <a:bodyPr lIns="90000" rIns="90000" tIns="45000" bIns="45000" anchor="t">
            <a:noAutofit/>
          </a:bodyPr>
          <a:lstStyle>
            <a:lvl1pPr indent="0" algn="ctr">
              <a:lnSpc>
                <a:spcPct val="100000"/>
              </a:lnSpc>
              <a:buNone/>
              <a:tabLst>
                <a:tab algn="l" pos="0"/>
              </a:tabLst>
              <a:defRPr b="0" lang="en-US" sz="1400" strike="noStrike" u="none">
                <a:solidFill>
                  <a:srgbClr val="000000"/>
                </a:solidFill>
                <a:uFillTx/>
                <a:latin typeface="Times New Roman"/>
              </a:defRPr>
            </a:lvl1pPr>
          </a:lstStyle>
          <a:p>
            <a:pPr indent="0" algn="ctr">
              <a:lnSpc>
                <a:spcPct val="100000"/>
              </a:lnSpc>
              <a:buNone/>
              <a:tabLst>
                <a:tab algn="l" pos="0"/>
              </a:tabLst>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7" name="PlaceHolder 3"/>
          <p:cNvSpPr>
            <a:spLocks noGrp="1"/>
          </p:cNvSpPr>
          <p:nvPr>
            <p:ph type="sldNum" idx="2"/>
          </p:nvPr>
        </p:nvSpPr>
        <p:spPr>
          <a:xfrm>
            <a:off x="10558440" y="6423840"/>
            <a:ext cx="105192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900" strike="noStrike" u="none">
                <a:solidFill>
                  <a:schemeClr val="dk1">
                    <a:lumMod val="75000"/>
                    <a:lumOff val="25000"/>
                  </a:schemeClr>
                </a:solidFill>
                <a:uFillTx/>
                <a:latin typeface="Franklin Gothic Book"/>
              </a:defRPr>
            </a:lvl1pPr>
          </a:lstStyle>
          <a:p>
            <a:pPr indent="0" algn="r" defTabSz="914400">
              <a:lnSpc>
                <a:spcPct val="100000"/>
              </a:lnSpc>
              <a:buNone/>
              <a:tabLst>
                <a:tab algn="l" pos="0"/>
              </a:tabLst>
            </a:pPr>
            <a:fld id="{DC44227C-AB94-495D-AC67-6F0D88D8ECA2}" type="slidenum">
              <a:rPr b="0" lang="en-US" sz="900" strike="noStrike" u="none">
                <a:solidFill>
                  <a:schemeClr val="dk1">
                    <a:lumMod val="75000"/>
                    <a:lumOff val="25000"/>
                  </a:schemeClr>
                </a:solidFill>
                <a:uFillTx/>
                <a:latin typeface="Franklin Gothic Book"/>
              </a:rPr>
              <a:t>&lt;number&gt;</a:t>
            </a:fld>
            <a:endParaRPr b="0" lang="en-US" sz="900" strike="noStrike" u="none">
              <a:solidFill>
                <a:srgbClr val="000000"/>
              </a:solidFill>
              <a:uFillTx/>
              <a:latin typeface="Times New Roman"/>
            </a:endParaRPr>
          </a:p>
        </p:txBody>
      </p:sp>
      <p:sp>
        <p:nvSpPr>
          <p:cNvPr id="8" name="PlaceHolder 4"/>
          <p:cNvSpPr>
            <a:spLocks noGrp="1"/>
          </p:cNvSpPr>
          <p:nvPr>
            <p:ph type="dt" idx="3"/>
          </p:nvPr>
        </p:nvSpPr>
        <p:spPr>
          <a:xfrm>
            <a:off x="7606080" y="6423840"/>
            <a:ext cx="2844000" cy="36432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&lt;date/time&gt;</a:t>
            </a:r>
            <a:endParaRPr b="0" lang="en-US" sz="1400" strike="noStrike" u="none">
              <a:solidFill>
                <a:srgbClr val="000000"/>
              </a:solidFill>
              <a:uFillTx/>
              <a:latin typeface="Times New Roman"/>
            </a:endParaRPr>
          </a:p>
        </p:txBody>
      </p:sp>
      <p:sp>
        <p:nvSpPr>
          <p:cNvPr id="9"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trike="noStrike" u="none">
                <a:solidFill>
                  <a:srgbClr val="000000"/>
                </a:solidFill>
                <a:uFillTx/>
                <a:latin typeface="Arial"/>
              </a:rPr>
              <a:t>Click to edit the outline text format</a:t>
            </a:r>
            <a:endParaRPr b="0" lang="en-US" sz="32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2800" strike="noStrike" u="none">
                <a:solidFill>
                  <a:srgbClr val="000000"/>
                </a:solidFill>
                <a:uFillTx/>
                <a:latin typeface="Arial"/>
              </a:rPr>
              <a:t>Second Outline Level</a:t>
            </a:r>
            <a:endParaRPr b="0" lang="en-US" sz="2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2400" strike="noStrike" u="none">
                <a:solidFill>
                  <a:srgbClr val="000000"/>
                </a:solidFill>
                <a:uFillTx/>
                <a:latin typeface="Arial"/>
              </a:rPr>
              <a:t>Third Outline Level</a:t>
            </a:r>
            <a:endParaRPr b="0" lang="en-US" sz="24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2000" strike="noStrike" u="none">
                <a:solidFill>
                  <a:srgbClr val="000000"/>
                </a:solidFill>
                <a:uFillTx/>
                <a:latin typeface="Arial"/>
              </a:rPr>
              <a:t>Fourth Outline Level</a:t>
            </a:r>
            <a:endParaRPr b="0" lang="en-US" sz="20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2000" strike="noStrike" u="none">
                <a:solidFill>
                  <a:srgbClr val="000000"/>
                </a:solidFill>
                <a:uFillTx/>
                <a:latin typeface="Arial"/>
              </a:rPr>
              <a:t>Fifth Outline Level</a:t>
            </a:r>
            <a:endParaRPr b="0" lang="en-US" sz="20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2000" strike="noStrike" u="none">
                <a:solidFill>
                  <a:srgbClr val="000000"/>
                </a:solidFill>
                <a:uFillTx/>
                <a:latin typeface="Arial"/>
              </a:rPr>
              <a:t>Sixth Outline Level</a:t>
            </a:r>
            <a:endParaRPr b="0" lang="en-US" sz="20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2000" strike="noStrike" u="none">
                <a:solidFill>
                  <a:srgbClr val="000000"/>
                </a:solidFill>
                <a:uFillTx/>
                <a:latin typeface="Arial"/>
              </a:rPr>
              <a:t>Seventh Outline Level</a:t>
            </a:r>
            <a:endParaRPr b="0" lang="en-US" sz="20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49" r:id="rId3"/>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7" name="Rectangle 8"/>
          <p:cNvSpPr/>
          <p:nvPr/>
        </p:nvSpPr>
        <p:spPr>
          <a:xfrm>
            <a:off x="446400" y="457200"/>
            <a:ext cx="3702600" cy="943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uFillTx/>
              <a:latin typeface="Arial"/>
            </a:endParaRPr>
          </a:p>
        </p:txBody>
      </p:sp>
      <p:sp>
        <p:nvSpPr>
          <p:cNvPr id="98" name="Rectangle 9"/>
          <p:cNvSpPr/>
          <p:nvPr/>
        </p:nvSpPr>
        <p:spPr>
          <a:xfrm>
            <a:off x="8042040" y="453600"/>
            <a:ext cx="3702600" cy="9792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99" name="Rectangle 10"/>
          <p:cNvSpPr/>
          <p:nvPr/>
        </p:nvSpPr>
        <p:spPr>
          <a:xfrm>
            <a:off x="4241880" y="457200"/>
            <a:ext cx="3702600" cy="9072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uFillTx/>
              <a:latin typeface="Arial"/>
            </a:endParaRPr>
          </a:p>
        </p:txBody>
      </p:sp>
      <p:pic>
        <p:nvPicPr>
          <p:cNvPr id="100" name="Picture 7" descr="Logo&#10;&#10;Description automatically generated"/>
          <p:cNvPicPr/>
          <p:nvPr/>
        </p:nvPicPr>
        <p:blipFill>
          <a:blip r:embed="rId2"/>
          <a:stretch/>
        </p:blipFill>
        <p:spPr>
          <a:xfrm>
            <a:off x="10485000" y="6437880"/>
            <a:ext cx="1125000" cy="364320"/>
          </a:xfrm>
          <a:prstGeom prst="rect">
            <a:avLst/>
          </a:prstGeom>
          <a:noFill/>
          <a:ln w="0">
            <a:noFill/>
          </a:ln>
        </p:spPr>
      </p:pic>
      <p:sp>
        <p:nvSpPr>
          <p:cNvPr id="101" name="PlaceHolder 1"/>
          <p:cNvSpPr>
            <a:spLocks noGrp="1"/>
          </p:cNvSpPr>
          <p:nvPr>
            <p:ph type="title"/>
          </p:nvPr>
        </p:nvSpPr>
        <p:spPr>
          <a:xfrm>
            <a:off x="576000" y="729720"/>
            <a:ext cx="11028960" cy="591480"/>
          </a:xfrm>
          <a:prstGeom prst="rect">
            <a:avLst/>
          </a:prstGeom>
          <a:noFill/>
          <a:ln w="0">
            <a:noFill/>
          </a:ln>
        </p:spPr>
        <p:txBody>
          <a:bodyPr lIns="0" rIns="0" tIns="0" bIns="0" anchor="ctr">
            <a:noAutofit/>
          </a:bodyPr>
          <a:p>
            <a:pPr indent="0">
              <a:buNone/>
            </a:pPr>
            <a:r>
              <a:rPr b="0" lang="en-US" sz="1800" strike="noStrike" u="none">
                <a:solidFill>
                  <a:srgbClr val="000000"/>
                </a:solidFill>
                <a:uFillTx/>
                <a:latin typeface="Arial"/>
              </a:rPr>
              <a:t>Click to edit the title text format</a:t>
            </a:r>
            <a:endParaRPr b="0" lang="en-US" sz="1800" strike="noStrike" u="none">
              <a:solidFill>
                <a:srgbClr val="000000"/>
              </a:solidFill>
              <a:uFillTx/>
              <a:latin typeface="Arial"/>
            </a:endParaRPr>
          </a:p>
        </p:txBody>
      </p:sp>
      <p:sp>
        <p:nvSpPr>
          <p:cNvPr id="102" name="PlaceHolder 2"/>
          <p:cNvSpPr>
            <a:spLocks noGrp="1"/>
          </p:cNvSpPr>
          <p:nvPr>
            <p:ph type="ftr" idx="26"/>
          </p:nvPr>
        </p:nvSpPr>
        <p:spPr>
          <a:xfrm>
            <a:off x="581040" y="6423840"/>
            <a:ext cx="6916320" cy="364320"/>
          </a:xfrm>
          <a:prstGeom prst="rect">
            <a:avLst/>
          </a:prstGeom>
          <a:noFill/>
          <a:ln w="0">
            <a:noFill/>
          </a:ln>
        </p:spPr>
        <p:txBody>
          <a:bodyPr lIns="90000" rIns="90000" tIns="45000" bIns="45000" anchor="t">
            <a:noAutofit/>
          </a:bodyPr>
          <a:lstStyle>
            <a:lvl1pPr indent="0" algn="ctr">
              <a:lnSpc>
                <a:spcPct val="100000"/>
              </a:lnSpc>
              <a:buNone/>
              <a:tabLst>
                <a:tab algn="l" pos="0"/>
              </a:tabLst>
              <a:defRPr b="0" lang="en-US" sz="1400" strike="noStrike" u="none">
                <a:solidFill>
                  <a:srgbClr val="000000"/>
                </a:solidFill>
                <a:uFillTx/>
                <a:latin typeface="Times New Roman"/>
              </a:defRPr>
            </a:lvl1pPr>
          </a:lstStyle>
          <a:p>
            <a:pPr indent="0" algn="ctr">
              <a:lnSpc>
                <a:spcPct val="100000"/>
              </a:lnSpc>
              <a:buNone/>
              <a:tabLst>
                <a:tab algn="l" pos="0"/>
              </a:tabLst>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
        <p:nvSpPr>
          <p:cNvPr id="103" name="PlaceHolder 3"/>
          <p:cNvSpPr>
            <a:spLocks noGrp="1"/>
          </p:cNvSpPr>
          <p:nvPr>
            <p:ph type="sldNum" idx="27"/>
          </p:nvPr>
        </p:nvSpPr>
        <p:spPr>
          <a:xfrm>
            <a:off x="10558440" y="6423840"/>
            <a:ext cx="105192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900" strike="noStrike" u="none">
                <a:solidFill>
                  <a:schemeClr val="dk1">
                    <a:lumMod val="75000"/>
                    <a:lumOff val="25000"/>
                  </a:schemeClr>
                </a:solidFill>
                <a:uFillTx/>
                <a:latin typeface="Franklin Gothic Book"/>
              </a:defRPr>
            </a:lvl1pPr>
          </a:lstStyle>
          <a:p>
            <a:pPr indent="0" algn="r" defTabSz="914400">
              <a:lnSpc>
                <a:spcPct val="100000"/>
              </a:lnSpc>
              <a:buNone/>
              <a:tabLst>
                <a:tab algn="l" pos="0"/>
              </a:tabLst>
            </a:pPr>
            <a:fld id="{3608F90B-2A34-443B-B88F-DC9EFE3AAEAE}" type="slidenum">
              <a:rPr b="0" lang="en-US" sz="900" strike="noStrike" u="none">
                <a:solidFill>
                  <a:schemeClr val="dk1">
                    <a:lumMod val="75000"/>
                    <a:lumOff val="25000"/>
                  </a:schemeClr>
                </a:solidFill>
                <a:uFillTx/>
                <a:latin typeface="Franklin Gothic Book"/>
              </a:rPr>
              <a:t>1</a:t>
            </a:fld>
            <a:endParaRPr b="0" lang="en-US" sz="900" strike="noStrike" u="none">
              <a:solidFill>
                <a:srgbClr val="000000"/>
              </a:solidFill>
              <a:uFillTx/>
              <a:latin typeface="Times New Roman"/>
            </a:endParaRPr>
          </a:p>
        </p:txBody>
      </p:sp>
      <p:sp>
        <p:nvSpPr>
          <p:cNvPr id="104" name="PlaceHolder 4"/>
          <p:cNvSpPr>
            <a:spLocks noGrp="1"/>
          </p:cNvSpPr>
          <p:nvPr>
            <p:ph type="dt" idx="28"/>
          </p:nvPr>
        </p:nvSpPr>
        <p:spPr>
          <a:xfrm>
            <a:off x="7606080" y="6423840"/>
            <a:ext cx="2844000" cy="36432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3" r:id="rId3"/>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7" name="Rectangle 8"/>
          <p:cNvSpPr/>
          <p:nvPr/>
        </p:nvSpPr>
        <p:spPr>
          <a:xfrm>
            <a:off x="446400" y="457200"/>
            <a:ext cx="3702600" cy="943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uFillTx/>
              <a:latin typeface="Arial"/>
            </a:endParaRPr>
          </a:p>
        </p:txBody>
      </p:sp>
      <p:sp>
        <p:nvSpPr>
          <p:cNvPr id="108" name="Rectangle 9"/>
          <p:cNvSpPr/>
          <p:nvPr/>
        </p:nvSpPr>
        <p:spPr>
          <a:xfrm>
            <a:off x="8042040" y="453600"/>
            <a:ext cx="3702600" cy="9792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109" name="Rectangle 10"/>
          <p:cNvSpPr/>
          <p:nvPr/>
        </p:nvSpPr>
        <p:spPr>
          <a:xfrm>
            <a:off x="4241880" y="457200"/>
            <a:ext cx="3702600" cy="9072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uFillTx/>
              <a:latin typeface="Arial"/>
            </a:endParaRPr>
          </a:p>
        </p:txBody>
      </p:sp>
      <p:pic>
        <p:nvPicPr>
          <p:cNvPr id="110" name="Picture 7" descr="Logo&#10;&#10;Description automatically generated"/>
          <p:cNvPicPr/>
          <p:nvPr/>
        </p:nvPicPr>
        <p:blipFill>
          <a:blip r:embed="rId2"/>
          <a:stretch/>
        </p:blipFill>
        <p:spPr>
          <a:xfrm>
            <a:off x="10485000" y="6437880"/>
            <a:ext cx="1125000" cy="364320"/>
          </a:xfrm>
          <a:prstGeom prst="rect">
            <a:avLst/>
          </a:prstGeom>
          <a:noFill/>
          <a:ln w="0">
            <a:noFill/>
          </a:ln>
        </p:spPr>
      </p:pic>
      <p:sp>
        <p:nvSpPr>
          <p:cNvPr id="111" name="PlaceHolder 1"/>
          <p:cNvSpPr>
            <a:spLocks noGrp="1"/>
          </p:cNvSpPr>
          <p:nvPr>
            <p:ph type="ftr" idx="29"/>
          </p:nvPr>
        </p:nvSpPr>
        <p:spPr>
          <a:xfrm>
            <a:off x="581040" y="6423840"/>
            <a:ext cx="6916320" cy="364320"/>
          </a:xfrm>
          <a:prstGeom prst="rect">
            <a:avLst/>
          </a:prstGeom>
          <a:noFill/>
          <a:ln w="0">
            <a:noFill/>
          </a:ln>
        </p:spPr>
        <p:txBody>
          <a:bodyPr lIns="90000" rIns="90000" tIns="45000" bIns="45000" anchor="t">
            <a:noAutofit/>
          </a:bodyPr>
          <a:lstStyle>
            <a:lvl1pPr indent="0" algn="ctr">
              <a:lnSpc>
                <a:spcPct val="100000"/>
              </a:lnSpc>
              <a:buNone/>
              <a:tabLst>
                <a:tab algn="l" pos="0"/>
              </a:tabLst>
              <a:defRPr b="0" lang="en-US" sz="1400" strike="noStrike" u="none">
                <a:solidFill>
                  <a:srgbClr val="000000"/>
                </a:solidFill>
                <a:uFillTx/>
                <a:latin typeface="Times New Roman"/>
              </a:defRPr>
            </a:lvl1pPr>
          </a:lstStyle>
          <a:p>
            <a:pPr indent="0" algn="ctr">
              <a:lnSpc>
                <a:spcPct val="100000"/>
              </a:lnSpc>
              <a:buNone/>
              <a:tabLst>
                <a:tab algn="l" pos="0"/>
              </a:tabLst>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
        <p:nvSpPr>
          <p:cNvPr id="112" name="PlaceHolder 2"/>
          <p:cNvSpPr>
            <a:spLocks noGrp="1"/>
          </p:cNvSpPr>
          <p:nvPr>
            <p:ph type="sldNum" idx="30"/>
          </p:nvPr>
        </p:nvSpPr>
        <p:spPr>
          <a:xfrm>
            <a:off x="10558440" y="6423840"/>
            <a:ext cx="105192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900" strike="noStrike" u="none">
                <a:solidFill>
                  <a:schemeClr val="dk1">
                    <a:lumMod val="75000"/>
                    <a:lumOff val="25000"/>
                  </a:schemeClr>
                </a:solidFill>
                <a:uFillTx/>
                <a:latin typeface="Franklin Gothic Book"/>
              </a:defRPr>
            </a:lvl1pPr>
          </a:lstStyle>
          <a:p>
            <a:pPr indent="0" algn="r" defTabSz="914400">
              <a:lnSpc>
                <a:spcPct val="100000"/>
              </a:lnSpc>
              <a:buNone/>
              <a:tabLst>
                <a:tab algn="l" pos="0"/>
              </a:tabLst>
            </a:pPr>
            <a:fld id="{4EC09A60-51F3-458E-938C-DA843C49E717}" type="slidenum">
              <a:rPr b="0" lang="en-US" sz="900" strike="noStrike" u="none">
                <a:solidFill>
                  <a:schemeClr val="dk1">
                    <a:lumMod val="75000"/>
                    <a:lumOff val="25000"/>
                  </a:schemeClr>
                </a:solidFill>
                <a:uFillTx/>
                <a:latin typeface="Franklin Gothic Book"/>
              </a:rPr>
              <a:t>1</a:t>
            </a:fld>
            <a:endParaRPr b="0" lang="en-US" sz="900" strike="noStrike" u="none">
              <a:solidFill>
                <a:srgbClr val="000000"/>
              </a:solidFill>
              <a:uFillTx/>
              <a:latin typeface="Times New Roman"/>
            </a:endParaRPr>
          </a:p>
        </p:txBody>
      </p:sp>
      <p:sp>
        <p:nvSpPr>
          <p:cNvPr id="113" name="PlaceHolder 3"/>
          <p:cNvSpPr>
            <a:spLocks noGrp="1"/>
          </p:cNvSpPr>
          <p:nvPr>
            <p:ph type="dt" idx="31"/>
          </p:nvPr>
        </p:nvSpPr>
        <p:spPr>
          <a:xfrm>
            <a:off x="7606080" y="6423840"/>
            <a:ext cx="2844000" cy="36432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5" r:id="rId3"/>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4" name="Rectangle 8"/>
          <p:cNvSpPr/>
          <p:nvPr/>
        </p:nvSpPr>
        <p:spPr>
          <a:xfrm>
            <a:off x="446400" y="457200"/>
            <a:ext cx="3702600" cy="943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uFillTx/>
              <a:latin typeface="Arial"/>
            </a:endParaRPr>
          </a:p>
        </p:txBody>
      </p:sp>
      <p:sp>
        <p:nvSpPr>
          <p:cNvPr id="115" name="Rectangle 9"/>
          <p:cNvSpPr/>
          <p:nvPr/>
        </p:nvSpPr>
        <p:spPr>
          <a:xfrm>
            <a:off x="8042040" y="453600"/>
            <a:ext cx="3702600" cy="9792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116" name="Rectangle 10"/>
          <p:cNvSpPr/>
          <p:nvPr/>
        </p:nvSpPr>
        <p:spPr>
          <a:xfrm>
            <a:off x="4241880" y="457200"/>
            <a:ext cx="3702600" cy="9072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uFillTx/>
              <a:latin typeface="Arial"/>
            </a:endParaRPr>
          </a:p>
        </p:txBody>
      </p:sp>
      <p:pic>
        <p:nvPicPr>
          <p:cNvPr id="117" name="Picture 7" descr="Logo&#10;&#10;Description automatically generated"/>
          <p:cNvPicPr/>
          <p:nvPr/>
        </p:nvPicPr>
        <p:blipFill>
          <a:blip r:embed="rId2"/>
          <a:stretch/>
        </p:blipFill>
        <p:spPr>
          <a:xfrm>
            <a:off x="10485000" y="6437880"/>
            <a:ext cx="1125000" cy="364320"/>
          </a:xfrm>
          <a:prstGeom prst="rect">
            <a:avLst/>
          </a:prstGeom>
          <a:noFill/>
          <a:ln w="0">
            <a:noFill/>
          </a:ln>
        </p:spPr>
      </p:pic>
      <p:sp>
        <p:nvSpPr>
          <p:cNvPr id="118" name="PlaceHolder 1"/>
          <p:cNvSpPr>
            <a:spLocks noGrp="1"/>
          </p:cNvSpPr>
          <p:nvPr>
            <p:ph type="ftr" idx="32"/>
          </p:nvPr>
        </p:nvSpPr>
        <p:spPr>
          <a:xfrm>
            <a:off x="581040" y="6423840"/>
            <a:ext cx="6916320" cy="364320"/>
          </a:xfrm>
          <a:prstGeom prst="rect">
            <a:avLst/>
          </a:prstGeom>
          <a:noFill/>
          <a:ln w="0">
            <a:noFill/>
          </a:ln>
        </p:spPr>
        <p:txBody>
          <a:bodyPr lIns="90000" rIns="90000" tIns="45000" bIns="45000" anchor="t">
            <a:noAutofit/>
          </a:bodyPr>
          <a:lstStyle>
            <a:lvl1pPr indent="0" algn="ctr">
              <a:lnSpc>
                <a:spcPct val="100000"/>
              </a:lnSpc>
              <a:buNone/>
              <a:tabLst>
                <a:tab algn="l" pos="0"/>
              </a:tabLst>
              <a:defRPr b="0" lang="en-US" sz="1400" strike="noStrike" u="none">
                <a:solidFill>
                  <a:srgbClr val="000000"/>
                </a:solidFill>
                <a:uFillTx/>
                <a:latin typeface="Times New Roman"/>
              </a:defRPr>
            </a:lvl1pPr>
          </a:lstStyle>
          <a:p>
            <a:pPr indent="0" algn="ctr">
              <a:lnSpc>
                <a:spcPct val="100000"/>
              </a:lnSpc>
              <a:buNone/>
              <a:tabLst>
                <a:tab algn="l" pos="0"/>
              </a:tabLst>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
        <p:nvSpPr>
          <p:cNvPr id="119" name="PlaceHolder 2"/>
          <p:cNvSpPr>
            <a:spLocks noGrp="1"/>
          </p:cNvSpPr>
          <p:nvPr>
            <p:ph type="sldNum" idx="33"/>
          </p:nvPr>
        </p:nvSpPr>
        <p:spPr>
          <a:xfrm>
            <a:off x="10558440" y="6423840"/>
            <a:ext cx="105192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900" strike="noStrike" u="none">
                <a:solidFill>
                  <a:schemeClr val="dk1">
                    <a:lumMod val="75000"/>
                    <a:lumOff val="25000"/>
                  </a:schemeClr>
                </a:solidFill>
                <a:uFillTx/>
                <a:latin typeface="Franklin Gothic Book"/>
              </a:defRPr>
            </a:lvl1pPr>
          </a:lstStyle>
          <a:p>
            <a:pPr indent="0" algn="r" defTabSz="914400">
              <a:lnSpc>
                <a:spcPct val="100000"/>
              </a:lnSpc>
              <a:buNone/>
              <a:tabLst>
                <a:tab algn="l" pos="0"/>
              </a:tabLst>
            </a:pPr>
            <a:fld id="{0FE60F6A-823D-4A59-B0F2-97163D91902A}" type="slidenum">
              <a:rPr b="0" lang="en-US" sz="900" strike="noStrike" u="none">
                <a:solidFill>
                  <a:schemeClr val="dk1">
                    <a:lumMod val="75000"/>
                    <a:lumOff val="25000"/>
                  </a:schemeClr>
                </a:solidFill>
                <a:uFillTx/>
                <a:latin typeface="Franklin Gothic Book"/>
              </a:rPr>
              <a:t>1</a:t>
            </a:fld>
            <a:endParaRPr b="0" lang="en-US" sz="900" strike="noStrike" u="none">
              <a:solidFill>
                <a:srgbClr val="000000"/>
              </a:solidFill>
              <a:uFillTx/>
              <a:latin typeface="Times New Roman"/>
            </a:endParaRPr>
          </a:p>
        </p:txBody>
      </p:sp>
      <p:sp>
        <p:nvSpPr>
          <p:cNvPr id="120" name="PlaceHolder 3"/>
          <p:cNvSpPr>
            <a:spLocks noGrp="1"/>
          </p:cNvSpPr>
          <p:nvPr>
            <p:ph type="dt" idx="34"/>
          </p:nvPr>
        </p:nvSpPr>
        <p:spPr>
          <a:xfrm>
            <a:off x="7606080" y="6423840"/>
            <a:ext cx="2844000" cy="36432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7" r:id="rId3"/>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1" name="Rectangle 8"/>
          <p:cNvSpPr/>
          <p:nvPr/>
        </p:nvSpPr>
        <p:spPr>
          <a:xfrm>
            <a:off x="446400" y="457200"/>
            <a:ext cx="3702600" cy="943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uFillTx/>
              <a:latin typeface="Arial"/>
            </a:endParaRPr>
          </a:p>
        </p:txBody>
      </p:sp>
      <p:sp>
        <p:nvSpPr>
          <p:cNvPr id="122" name="Rectangle 9"/>
          <p:cNvSpPr/>
          <p:nvPr/>
        </p:nvSpPr>
        <p:spPr>
          <a:xfrm>
            <a:off x="8042040" y="453600"/>
            <a:ext cx="3702600" cy="9792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123" name="Rectangle 10"/>
          <p:cNvSpPr/>
          <p:nvPr/>
        </p:nvSpPr>
        <p:spPr>
          <a:xfrm>
            <a:off x="4241880" y="457200"/>
            <a:ext cx="3702600" cy="9072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uFillTx/>
              <a:latin typeface="Arial"/>
            </a:endParaRPr>
          </a:p>
        </p:txBody>
      </p:sp>
      <p:pic>
        <p:nvPicPr>
          <p:cNvPr id="124" name="Picture 7" descr="Logo&#10;&#10;Description automatically generated"/>
          <p:cNvPicPr/>
          <p:nvPr/>
        </p:nvPicPr>
        <p:blipFill>
          <a:blip r:embed="rId2"/>
          <a:stretch/>
        </p:blipFill>
        <p:spPr>
          <a:xfrm>
            <a:off x="10485000" y="6437880"/>
            <a:ext cx="1125000" cy="364320"/>
          </a:xfrm>
          <a:prstGeom prst="rect">
            <a:avLst/>
          </a:prstGeom>
          <a:noFill/>
          <a:ln w="0">
            <a:noFill/>
          </a:ln>
        </p:spPr>
      </p:pic>
      <p:sp>
        <p:nvSpPr>
          <p:cNvPr id="125" name="PlaceHolder 1"/>
          <p:cNvSpPr>
            <a:spLocks noGrp="1"/>
          </p:cNvSpPr>
          <p:nvPr>
            <p:ph type="title"/>
          </p:nvPr>
        </p:nvSpPr>
        <p:spPr>
          <a:xfrm>
            <a:off x="576000" y="729720"/>
            <a:ext cx="11028960" cy="591480"/>
          </a:xfrm>
          <a:prstGeom prst="rect">
            <a:avLst/>
          </a:prstGeom>
          <a:noFill/>
          <a:ln w="0">
            <a:noFill/>
          </a:ln>
        </p:spPr>
        <p:txBody>
          <a:bodyPr lIns="0" rIns="0" tIns="0" bIns="0" anchor="ctr">
            <a:noAutofit/>
          </a:bodyPr>
          <a:p>
            <a:pPr indent="0">
              <a:buNone/>
            </a:pPr>
            <a:r>
              <a:rPr b="0" lang="en-US" sz="1800" strike="noStrike" u="none">
                <a:solidFill>
                  <a:srgbClr val="000000"/>
                </a:solidFill>
                <a:uFillTx/>
                <a:latin typeface="Arial"/>
              </a:rPr>
              <a:t>Click to edit the title text format</a:t>
            </a:r>
            <a:endParaRPr b="0" lang="en-US" sz="1800" strike="noStrike" u="none">
              <a:solidFill>
                <a:srgbClr val="000000"/>
              </a:solidFill>
              <a:uFillTx/>
              <a:latin typeface="Arial"/>
            </a:endParaRPr>
          </a:p>
        </p:txBody>
      </p:sp>
      <p:sp>
        <p:nvSpPr>
          <p:cNvPr id="126" name="PlaceHolder 2"/>
          <p:cNvSpPr>
            <a:spLocks noGrp="1"/>
          </p:cNvSpPr>
          <p:nvPr>
            <p:ph type="body"/>
          </p:nvPr>
        </p:nvSpPr>
        <p:spPr>
          <a:xfrm>
            <a:off x="609480" y="1604520"/>
            <a:ext cx="109720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trike="noStrike" u="none">
                <a:solidFill>
                  <a:srgbClr val="000000"/>
                </a:solidFill>
                <a:uFillTx/>
                <a:latin typeface="Arial"/>
              </a:rPr>
              <a:t>Click to edit the outline text format</a:t>
            </a:r>
            <a:endParaRPr b="0" lang="en-US"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uFillTx/>
                <a:latin typeface="Arial"/>
              </a:rPr>
              <a:t>Second Outline Level</a:t>
            </a:r>
            <a:endParaRPr b="0" lang="en-US"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uFillTx/>
                <a:latin typeface="Arial"/>
              </a:rPr>
              <a:t>Third Outline Level</a:t>
            </a:r>
            <a:endParaRPr b="0" lang="en-US"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uFillTx/>
                <a:latin typeface="Arial"/>
              </a:rPr>
              <a:t>Fourth Outline Level</a:t>
            </a:r>
            <a:endParaRPr b="0" lang="en-US"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uFillTx/>
                <a:latin typeface="Arial"/>
              </a:rPr>
              <a:t>Fifth Outline Level</a:t>
            </a:r>
            <a:endParaRPr b="0" lang="en-US"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uFillTx/>
                <a:latin typeface="Arial"/>
              </a:rPr>
              <a:t>Sixth Outline Level</a:t>
            </a:r>
            <a:endParaRPr b="0" lang="en-US"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uFillTx/>
                <a:latin typeface="Arial"/>
              </a:rPr>
              <a:t>Seventh Outline Level</a:t>
            </a:r>
            <a:endParaRPr b="0" lang="en-US" sz="1800" strike="noStrike" u="none">
              <a:solidFill>
                <a:srgbClr val="000000"/>
              </a:solidFill>
              <a:uFillTx/>
              <a:latin typeface="Arial"/>
            </a:endParaRPr>
          </a:p>
        </p:txBody>
      </p:sp>
      <p:sp>
        <p:nvSpPr>
          <p:cNvPr id="127" name="PlaceHolder 3"/>
          <p:cNvSpPr>
            <a:spLocks noGrp="1"/>
          </p:cNvSpPr>
          <p:nvPr>
            <p:ph type="ftr" idx="35"/>
          </p:nvPr>
        </p:nvSpPr>
        <p:spPr>
          <a:xfrm>
            <a:off x="581040" y="6423840"/>
            <a:ext cx="6916320" cy="364320"/>
          </a:xfrm>
          <a:prstGeom prst="rect">
            <a:avLst/>
          </a:prstGeom>
          <a:noFill/>
          <a:ln w="0">
            <a:noFill/>
          </a:ln>
        </p:spPr>
        <p:txBody>
          <a:bodyPr lIns="90000" rIns="90000" tIns="45000" bIns="45000" anchor="t">
            <a:noAutofit/>
          </a:bodyPr>
          <a:lstStyle>
            <a:lvl1pPr indent="0" algn="ctr">
              <a:lnSpc>
                <a:spcPct val="100000"/>
              </a:lnSpc>
              <a:buNone/>
              <a:tabLst>
                <a:tab algn="l" pos="0"/>
              </a:tabLst>
              <a:defRPr b="0" lang="en-US" sz="1400" strike="noStrike" u="none">
                <a:solidFill>
                  <a:srgbClr val="000000"/>
                </a:solidFill>
                <a:uFillTx/>
                <a:latin typeface="Times New Roman"/>
              </a:defRPr>
            </a:lvl1pPr>
          </a:lstStyle>
          <a:p>
            <a:pPr indent="0" algn="ctr">
              <a:lnSpc>
                <a:spcPct val="100000"/>
              </a:lnSpc>
              <a:buNone/>
              <a:tabLst>
                <a:tab algn="l" pos="0"/>
              </a:tabLst>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128" name="PlaceHolder 4"/>
          <p:cNvSpPr>
            <a:spLocks noGrp="1"/>
          </p:cNvSpPr>
          <p:nvPr>
            <p:ph type="sldNum" idx="36"/>
          </p:nvPr>
        </p:nvSpPr>
        <p:spPr>
          <a:xfrm>
            <a:off x="10558440" y="6423840"/>
            <a:ext cx="105192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900" strike="noStrike" u="none">
                <a:solidFill>
                  <a:schemeClr val="dk1">
                    <a:lumMod val="75000"/>
                    <a:lumOff val="25000"/>
                  </a:schemeClr>
                </a:solidFill>
                <a:uFillTx/>
                <a:latin typeface="Franklin Gothic Book"/>
              </a:defRPr>
            </a:lvl1pPr>
          </a:lstStyle>
          <a:p>
            <a:pPr indent="0" algn="r" defTabSz="914400">
              <a:lnSpc>
                <a:spcPct val="100000"/>
              </a:lnSpc>
              <a:buNone/>
              <a:tabLst>
                <a:tab algn="l" pos="0"/>
              </a:tabLst>
            </a:pPr>
            <a:fld id="{B50846DC-1F31-48BA-A415-0732D146055A}" type="slidenum">
              <a:rPr b="0" lang="en-US" sz="900" strike="noStrike" u="none">
                <a:solidFill>
                  <a:schemeClr val="dk1">
                    <a:lumMod val="75000"/>
                    <a:lumOff val="25000"/>
                  </a:schemeClr>
                </a:solidFill>
                <a:uFillTx/>
                <a:latin typeface="Franklin Gothic Book"/>
              </a:rPr>
              <a:t>&lt;number&gt;</a:t>
            </a:fld>
            <a:endParaRPr b="0" lang="en-US" sz="900" strike="noStrike" u="none">
              <a:solidFill>
                <a:srgbClr val="000000"/>
              </a:solidFill>
              <a:uFillTx/>
              <a:latin typeface="Times New Roman"/>
            </a:endParaRPr>
          </a:p>
        </p:txBody>
      </p:sp>
      <p:sp>
        <p:nvSpPr>
          <p:cNvPr id="129" name="PlaceHolder 5"/>
          <p:cNvSpPr>
            <a:spLocks noGrp="1"/>
          </p:cNvSpPr>
          <p:nvPr>
            <p:ph type="dt" idx="37"/>
          </p:nvPr>
        </p:nvSpPr>
        <p:spPr>
          <a:xfrm>
            <a:off x="7606080" y="6423840"/>
            <a:ext cx="2844000" cy="36432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&lt;date/time&gt;</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9" r:id="rId3"/>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2" name="Rectangle 8"/>
          <p:cNvSpPr/>
          <p:nvPr/>
        </p:nvSpPr>
        <p:spPr>
          <a:xfrm>
            <a:off x="446400" y="457200"/>
            <a:ext cx="3702600" cy="943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uFillTx/>
              <a:latin typeface="Arial"/>
            </a:endParaRPr>
          </a:p>
        </p:txBody>
      </p:sp>
      <p:sp>
        <p:nvSpPr>
          <p:cNvPr id="133" name="Rectangle 9"/>
          <p:cNvSpPr/>
          <p:nvPr/>
        </p:nvSpPr>
        <p:spPr>
          <a:xfrm>
            <a:off x="8042040" y="453600"/>
            <a:ext cx="3702600" cy="9792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134" name="Rectangle 10"/>
          <p:cNvSpPr/>
          <p:nvPr/>
        </p:nvSpPr>
        <p:spPr>
          <a:xfrm>
            <a:off x="4241880" y="457200"/>
            <a:ext cx="3702600" cy="9072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uFillTx/>
              <a:latin typeface="Arial"/>
            </a:endParaRPr>
          </a:p>
        </p:txBody>
      </p:sp>
      <p:pic>
        <p:nvPicPr>
          <p:cNvPr id="135" name="Picture 7" descr="Logo&#10;&#10;Description automatically generated"/>
          <p:cNvPicPr/>
          <p:nvPr/>
        </p:nvPicPr>
        <p:blipFill>
          <a:blip r:embed="rId2"/>
          <a:stretch/>
        </p:blipFill>
        <p:spPr>
          <a:xfrm>
            <a:off x="10485000" y="6437880"/>
            <a:ext cx="1125000" cy="364320"/>
          </a:xfrm>
          <a:prstGeom prst="rect">
            <a:avLst/>
          </a:prstGeom>
          <a:noFill/>
          <a:ln w="0">
            <a:noFill/>
          </a:ln>
        </p:spPr>
      </p:pic>
      <p:sp>
        <p:nvSpPr>
          <p:cNvPr id="136" name="PlaceHolder 1"/>
          <p:cNvSpPr>
            <a:spLocks noGrp="1"/>
          </p:cNvSpPr>
          <p:nvPr>
            <p:ph type="ftr" idx="38"/>
          </p:nvPr>
        </p:nvSpPr>
        <p:spPr>
          <a:xfrm>
            <a:off x="581040" y="6423840"/>
            <a:ext cx="6916320" cy="364320"/>
          </a:xfrm>
          <a:prstGeom prst="rect">
            <a:avLst/>
          </a:prstGeom>
          <a:noFill/>
          <a:ln w="0">
            <a:noFill/>
          </a:ln>
        </p:spPr>
        <p:txBody>
          <a:bodyPr lIns="90000" rIns="90000" tIns="45000" bIns="45000" anchor="t">
            <a:noAutofit/>
          </a:bodyPr>
          <a:lstStyle>
            <a:lvl1pPr indent="0" algn="ctr">
              <a:lnSpc>
                <a:spcPct val="100000"/>
              </a:lnSpc>
              <a:buNone/>
              <a:tabLst>
                <a:tab algn="l" pos="0"/>
              </a:tabLst>
              <a:defRPr b="0" lang="en-US" sz="1400" strike="noStrike" u="none">
                <a:solidFill>
                  <a:srgbClr val="000000"/>
                </a:solidFill>
                <a:uFillTx/>
                <a:latin typeface="Times New Roman"/>
              </a:defRPr>
            </a:lvl1pPr>
          </a:lstStyle>
          <a:p>
            <a:pPr indent="0" algn="ctr">
              <a:lnSpc>
                <a:spcPct val="100000"/>
              </a:lnSpc>
              <a:buNone/>
              <a:tabLst>
                <a:tab algn="l" pos="0"/>
              </a:tabLst>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
        <p:nvSpPr>
          <p:cNvPr id="137" name="PlaceHolder 2"/>
          <p:cNvSpPr>
            <a:spLocks noGrp="1"/>
          </p:cNvSpPr>
          <p:nvPr>
            <p:ph type="sldNum" idx="39"/>
          </p:nvPr>
        </p:nvSpPr>
        <p:spPr>
          <a:xfrm>
            <a:off x="10558440" y="6423840"/>
            <a:ext cx="105192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900" strike="noStrike" u="none">
                <a:solidFill>
                  <a:schemeClr val="dk1">
                    <a:lumMod val="75000"/>
                    <a:lumOff val="25000"/>
                  </a:schemeClr>
                </a:solidFill>
                <a:uFillTx/>
                <a:latin typeface="Franklin Gothic Book"/>
              </a:defRPr>
            </a:lvl1pPr>
          </a:lstStyle>
          <a:p>
            <a:pPr indent="0" algn="r" defTabSz="914400">
              <a:lnSpc>
                <a:spcPct val="100000"/>
              </a:lnSpc>
              <a:buNone/>
              <a:tabLst>
                <a:tab algn="l" pos="0"/>
              </a:tabLst>
            </a:pPr>
            <a:fld id="{06913CBB-D248-4D31-85AA-310EA46DCF2B}" type="slidenum">
              <a:rPr b="0" lang="en-US" sz="900" strike="noStrike" u="none">
                <a:solidFill>
                  <a:schemeClr val="dk1">
                    <a:lumMod val="75000"/>
                    <a:lumOff val="25000"/>
                  </a:schemeClr>
                </a:solidFill>
                <a:uFillTx/>
                <a:latin typeface="Franklin Gothic Book"/>
              </a:rPr>
              <a:t>1</a:t>
            </a:fld>
            <a:endParaRPr b="0" lang="en-US" sz="900" strike="noStrike" u="none">
              <a:solidFill>
                <a:srgbClr val="000000"/>
              </a:solidFill>
              <a:uFillTx/>
              <a:latin typeface="Times New Roman"/>
            </a:endParaRPr>
          </a:p>
        </p:txBody>
      </p:sp>
      <p:sp>
        <p:nvSpPr>
          <p:cNvPr id="138" name="PlaceHolder 3"/>
          <p:cNvSpPr>
            <a:spLocks noGrp="1"/>
          </p:cNvSpPr>
          <p:nvPr>
            <p:ph type="dt" idx="40"/>
          </p:nvPr>
        </p:nvSpPr>
        <p:spPr>
          <a:xfrm>
            <a:off x="7606080" y="6423840"/>
            <a:ext cx="2844000" cy="36432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81" r:id="rId3"/>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9" name="Rectangle 8"/>
          <p:cNvSpPr/>
          <p:nvPr/>
        </p:nvSpPr>
        <p:spPr>
          <a:xfrm>
            <a:off x="446400" y="457200"/>
            <a:ext cx="3702600" cy="943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uFillTx/>
              <a:latin typeface="Arial"/>
            </a:endParaRPr>
          </a:p>
        </p:txBody>
      </p:sp>
      <p:sp>
        <p:nvSpPr>
          <p:cNvPr id="140" name="Rectangle 9"/>
          <p:cNvSpPr/>
          <p:nvPr/>
        </p:nvSpPr>
        <p:spPr>
          <a:xfrm>
            <a:off x="8042040" y="453600"/>
            <a:ext cx="3702600" cy="9792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141" name="Rectangle 10"/>
          <p:cNvSpPr/>
          <p:nvPr/>
        </p:nvSpPr>
        <p:spPr>
          <a:xfrm>
            <a:off x="4241880" y="457200"/>
            <a:ext cx="3702600" cy="9072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uFillTx/>
              <a:latin typeface="Arial"/>
            </a:endParaRPr>
          </a:p>
        </p:txBody>
      </p:sp>
      <p:pic>
        <p:nvPicPr>
          <p:cNvPr id="142" name="Picture 7" descr="Logo&#10;&#10;Description automatically generated"/>
          <p:cNvPicPr/>
          <p:nvPr/>
        </p:nvPicPr>
        <p:blipFill>
          <a:blip r:embed="rId2"/>
          <a:stretch/>
        </p:blipFill>
        <p:spPr>
          <a:xfrm>
            <a:off x="10485000" y="6437880"/>
            <a:ext cx="1125000" cy="364320"/>
          </a:xfrm>
          <a:prstGeom prst="rect">
            <a:avLst/>
          </a:prstGeom>
          <a:noFill/>
          <a:ln w="0">
            <a:noFill/>
          </a:ln>
        </p:spPr>
      </p:pic>
      <p:sp>
        <p:nvSpPr>
          <p:cNvPr id="143" name="PlaceHolder 1"/>
          <p:cNvSpPr>
            <a:spLocks noGrp="1"/>
          </p:cNvSpPr>
          <p:nvPr>
            <p:ph type="ftr" idx="41"/>
          </p:nvPr>
        </p:nvSpPr>
        <p:spPr>
          <a:xfrm>
            <a:off x="581040" y="6423840"/>
            <a:ext cx="6916320" cy="364320"/>
          </a:xfrm>
          <a:prstGeom prst="rect">
            <a:avLst/>
          </a:prstGeom>
          <a:noFill/>
          <a:ln w="0">
            <a:noFill/>
          </a:ln>
        </p:spPr>
        <p:txBody>
          <a:bodyPr lIns="90000" rIns="90000" tIns="45000" bIns="45000" anchor="t">
            <a:noAutofit/>
          </a:bodyPr>
          <a:lstStyle>
            <a:lvl1pPr indent="0" algn="ctr">
              <a:lnSpc>
                <a:spcPct val="100000"/>
              </a:lnSpc>
              <a:buNone/>
              <a:tabLst>
                <a:tab algn="l" pos="0"/>
              </a:tabLst>
              <a:defRPr b="0" lang="en-US" sz="1400" strike="noStrike" u="none">
                <a:solidFill>
                  <a:srgbClr val="000000"/>
                </a:solidFill>
                <a:uFillTx/>
                <a:latin typeface="Times New Roman"/>
              </a:defRPr>
            </a:lvl1pPr>
          </a:lstStyle>
          <a:p>
            <a:pPr indent="0" algn="ctr">
              <a:lnSpc>
                <a:spcPct val="100000"/>
              </a:lnSpc>
              <a:buNone/>
              <a:tabLst>
                <a:tab algn="l" pos="0"/>
              </a:tabLst>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
        <p:nvSpPr>
          <p:cNvPr id="144" name="PlaceHolder 2"/>
          <p:cNvSpPr>
            <a:spLocks noGrp="1"/>
          </p:cNvSpPr>
          <p:nvPr>
            <p:ph type="sldNum" idx="42"/>
          </p:nvPr>
        </p:nvSpPr>
        <p:spPr>
          <a:xfrm>
            <a:off x="10558440" y="6423840"/>
            <a:ext cx="105192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900" strike="noStrike" u="none">
                <a:solidFill>
                  <a:schemeClr val="dk1">
                    <a:lumMod val="75000"/>
                    <a:lumOff val="25000"/>
                  </a:schemeClr>
                </a:solidFill>
                <a:uFillTx/>
                <a:latin typeface="Franklin Gothic Book"/>
              </a:defRPr>
            </a:lvl1pPr>
          </a:lstStyle>
          <a:p>
            <a:pPr indent="0" algn="r" defTabSz="914400">
              <a:lnSpc>
                <a:spcPct val="100000"/>
              </a:lnSpc>
              <a:buNone/>
              <a:tabLst>
                <a:tab algn="l" pos="0"/>
              </a:tabLst>
            </a:pPr>
            <a:fld id="{79E63982-AF5C-4EFC-9CE9-F8BEF26901D9}" type="slidenum">
              <a:rPr b="0" lang="en-US" sz="900" strike="noStrike" u="none">
                <a:solidFill>
                  <a:schemeClr val="dk1">
                    <a:lumMod val="75000"/>
                    <a:lumOff val="25000"/>
                  </a:schemeClr>
                </a:solidFill>
                <a:uFillTx/>
                <a:latin typeface="Franklin Gothic Book"/>
              </a:rPr>
              <a:t>1</a:t>
            </a:fld>
            <a:endParaRPr b="0" lang="en-US" sz="900" strike="noStrike" u="none">
              <a:solidFill>
                <a:srgbClr val="000000"/>
              </a:solidFill>
              <a:uFillTx/>
              <a:latin typeface="Times New Roman"/>
            </a:endParaRPr>
          </a:p>
        </p:txBody>
      </p:sp>
      <p:sp>
        <p:nvSpPr>
          <p:cNvPr id="145" name="PlaceHolder 3"/>
          <p:cNvSpPr>
            <a:spLocks noGrp="1"/>
          </p:cNvSpPr>
          <p:nvPr>
            <p:ph type="dt" idx="43"/>
          </p:nvPr>
        </p:nvSpPr>
        <p:spPr>
          <a:xfrm>
            <a:off x="7606080" y="6423840"/>
            <a:ext cx="2844000" cy="36432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83" r:id="rId3"/>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6" name="Rectangle 8"/>
          <p:cNvSpPr/>
          <p:nvPr/>
        </p:nvSpPr>
        <p:spPr>
          <a:xfrm>
            <a:off x="446400" y="457200"/>
            <a:ext cx="3702600" cy="943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uFillTx/>
              <a:latin typeface="Arial"/>
            </a:endParaRPr>
          </a:p>
        </p:txBody>
      </p:sp>
      <p:sp>
        <p:nvSpPr>
          <p:cNvPr id="147" name="Rectangle 9"/>
          <p:cNvSpPr/>
          <p:nvPr/>
        </p:nvSpPr>
        <p:spPr>
          <a:xfrm>
            <a:off x="8042040" y="453600"/>
            <a:ext cx="3702600" cy="9792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148" name="Rectangle 10"/>
          <p:cNvSpPr/>
          <p:nvPr/>
        </p:nvSpPr>
        <p:spPr>
          <a:xfrm>
            <a:off x="4241880" y="457200"/>
            <a:ext cx="3702600" cy="9072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uFillTx/>
              <a:latin typeface="Arial"/>
            </a:endParaRPr>
          </a:p>
        </p:txBody>
      </p:sp>
      <p:pic>
        <p:nvPicPr>
          <p:cNvPr id="149" name="Picture 7" descr="Logo&#10;&#10;Description automatically generated"/>
          <p:cNvPicPr/>
          <p:nvPr/>
        </p:nvPicPr>
        <p:blipFill>
          <a:blip r:embed="rId2"/>
          <a:stretch/>
        </p:blipFill>
        <p:spPr>
          <a:xfrm>
            <a:off x="10485000" y="6437880"/>
            <a:ext cx="1125000" cy="364320"/>
          </a:xfrm>
          <a:prstGeom prst="rect">
            <a:avLst/>
          </a:prstGeom>
          <a:noFill/>
          <a:ln w="0">
            <a:noFill/>
          </a:ln>
        </p:spPr>
      </p:pic>
      <p:sp>
        <p:nvSpPr>
          <p:cNvPr id="150" name="Rectangle 8"/>
          <p:cNvSpPr/>
          <p:nvPr/>
        </p:nvSpPr>
        <p:spPr>
          <a:xfrm>
            <a:off x="447840" y="601200"/>
            <a:ext cx="3682080" cy="58147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uFillTx/>
              <a:latin typeface="Arial"/>
            </a:endParaRPr>
          </a:p>
        </p:txBody>
      </p:sp>
      <p:sp>
        <p:nvSpPr>
          <p:cNvPr id="151" name="PlaceHolder 1"/>
          <p:cNvSpPr>
            <a:spLocks noGrp="1"/>
          </p:cNvSpPr>
          <p:nvPr>
            <p:ph type="ftr" idx="44"/>
          </p:nvPr>
        </p:nvSpPr>
        <p:spPr>
          <a:xfrm>
            <a:off x="581040" y="6452640"/>
            <a:ext cx="6916320" cy="364320"/>
          </a:xfrm>
          <a:prstGeom prst="rect">
            <a:avLst/>
          </a:prstGeom>
          <a:noFill/>
          <a:ln w="0">
            <a:noFill/>
          </a:ln>
        </p:spPr>
        <p:txBody>
          <a:bodyPr lIns="90000" rIns="90000" tIns="45000" bIns="45000" anchor="t">
            <a:noAutofit/>
          </a:bodyPr>
          <a:lstStyle>
            <a:lvl1pPr indent="0" algn="ctr">
              <a:lnSpc>
                <a:spcPct val="100000"/>
              </a:lnSpc>
              <a:buNone/>
              <a:tabLst>
                <a:tab algn="l" pos="0"/>
              </a:tabLst>
              <a:defRPr b="0" lang="en-US" sz="1400" strike="noStrike" u="none">
                <a:solidFill>
                  <a:srgbClr val="000000"/>
                </a:solidFill>
                <a:uFillTx/>
                <a:latin typeface="Times New Roman"/>
              </a:defRPr>
            </a:lvl1pPr>
          </a:lstStyle>
          <a:p>
            <a:pPr indent="0" algn="ctr">
              <a:lnSpc>
                <a:spcPct val="100000"/>
              </a:lnSpc>
              <a:buNone/>
              <a:tabLst>
                <a:tab algn="l" pos="0"/>
              </a:tabLst>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
        <p:nvSpPr>
          <p:cNvPr id="152" name="PlaceHolder 2"/>
          <p:cNvSpPr>
            <a:spLocks noGrp="1"/>
          </p:cNvSpPr>
          <p:nvPr>
            <p:ph type="sldNum" idx="45"/>
          </p:nvPr>
        </p:nvSpPr>
        <p:spPr>
          <a:xfrm>
            <a:off x="10558440" y="6456960"/>
            <a:ext cx="105192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900" strike="noStrike" u="none">
                <a:solidFill>
                  <a:schemeClr val="dk1">
                    <a:lumMod val="75000"/>
                    <a:lumOff val="25000"/>
                  </a:schemeClr>
                </a:solidFill>
                <a:uFillTx/>
                <a:latin typeface="Franklin Gothic Book"/>
              </a:defRPr>
            </a:lvl1pPr>
          </a:lstStyle>
          <a:p>
            <a:pPr indent="0" algn="r" defTabSz="914400">
              <a:lnSpc>
                <a:spcPct val="100000"/>
              </a:lnSpc>
              <a:buNone/>
              <a:tabLst>
                <a:tab algn="l" pos="0"/>
              </a:tabLst>
            </a:pPr>
            <a:fld id="{AE3B4497-4AAA-4D4E-A233-A50865CC9593}" type="slidenum">
              <a:rPr b="0" lang="en-US" sz="900" strike="noStrike" u="none">
                <a:solidFill>
                  <a:schemeClr val="dk1">
                    <a:lumMod val="75000"/>
                    <a:lumOff val="25000"/>
                  </a:schemeClr>
                </a:solidFill>
                <a:uFillTx/>
                <a:latin typeface="Franklin Gothic Book"/>
              </a:rPr>
              <a:t>1</a:t>
            </a:fld>
            <a:endParaRPr b="0" lang="en-US" sz="900" strike="noStrike" u="none">
              <a:solidFill>
                <a:srgbClr val="000000"/>
              </a:solidFill>
              <a:uFillTx/>
              <a:latin typeface="Times New Roman"/>
            </a:endParaRPr>
          </a:p>
        </p:txBody>
      </p:sp>
      <p:sp>
        <p:nvSpPr>
          <p:cNvPr id="153" name="PlaceHolder 3"/>
          <p:cNvSpPr>
            <a:spLocks noGrp="1"/>
          </p:cNvSpPr>
          <p:nvPr>
            <p:ph type="dt" idx="46"/>
          </p:nvPr>
        </p:nvSpPr>
        <p:spPr>
          <a:xfrm>
            <a:off x="7606080" y="6456960"/>
            <a:ext cx="2844000" cy="36432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85" r:id="rId3"/>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4" name="Rectangle 8"/>
          <p:cNvSpPr/>
          <p:nvPr/>
        </p:nvSpPr>
        <p:spPr>
          <a:xfrm>
            <a:off x="446400" y="457200"/>
            <a:ext cx="3702600" cy="943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uFillTx/>
              <a:latin typeface="Arial"/>
            </a:endParaRPr>
          </a:p>
        </p:txBody>
      </p:sp>
      <p:sp>
        <p:nvSpPr>
          <p:cNvPr id="155" name="Rectangle 9"/>
          <p:cNvSpPr/>
          <p:nvPr/>
        </p:nvSpPr>
        <p:spPr>
          <a:xfrm>
            <a:off x="8042040" y="453600"/>
            <a:ext cx="3702600" cy="9792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156" name="Rectangle 10"/>
          <p:cNvSpPr/>
          <p:nvPr/>
        </p:nvSpPr>
        <p:spPr>
          <a:xfrm>
            <a:off x="4241880" y="457200"/>
            <a:ext cx="3702600" cy="9072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uFillTx/>
              <a:latin typeface="Arial"/>
            </a:endParaRPr>
          </a:p>
        </p:txBody>
      </p:sp>
      <p:pic>
        <p:nvPicPr>
          <p:cNvPr id="157" name="Picture 7" descr="Logo&#10;&#10;Description automatically generated"/>
          <p:cNvPicPr/>
          <p:nvPr/>
        </p:nvPicPr>
        <p:blipFill>
          <a:blip r:embed="rId2"/>
          <a:stretch/>
        </p:blipFill>
        <p:spPr>
          <a:xfrm>
            <a:off x="10485000" y="6437880"/>
            <a:ext cx="1125000" cy="364320"/>
          </a:xfrm>
          <a:prstGeom prst="rect">
            <a:avLst/>
          </a:prstGeom>
          <a:noFill/>
          <a:ln w="0">
            <a:noFill/>
          </a:ln>
        </p:spPr>
      </p:pic>
      <p:sp>
        <p:nvSpPr>
          <p:cNvPr id="158" name="PlaceHolder 1"/>
          <p:cNvSpPr>
            <a:spLocks noGrp="1"/>
          </p:cNvSpPr>
          <p:nvPr>
            <p:ph type="ftr" idx="47"/>
          </p:nvPr>
        </p:nvSpPr>
        <p:spPr>
          <a:xfrm>
            <a:off x="581040" y="6423840"/>
            <a:ext cx="6916320" cy="364320"/>
          </a:xfrm>
          <a:prstGeom prst="rect">
            <a:avLst/>
          </a:prstGeom>
          <a:noFill/>
          <a:ln w="0">
            <a:noFill/>
          </a:ln>
        </p:spPr>
        <p:txBody>
          <a:bodyPr lIns="90000" rIns="90000" tIns="45000" bIns="45000" anchor="t">
            <a:noAutofit/>
          </a:bodyPr>
          <a:lstStyle>
            <a:lvl1pPr indent="0" algn="ctr">
              <a:lnSpc>
                <a:spcPct val="100000"/>
              </a:lnSpc>
              <a:buNone/>
              <a:tabLst>
                <a:tab algn="l" pos="0"/>
              </a:tabLst>
              <a:defRPr b="0" lang="en-US" sz="1400" strike="noStrike" u="none">
                <a:solidFill>
                  <a:srgbClr val="000000"/>
                </a:solidFill>
                <a:uFillTx/>
                <a:latin typeface="Times New Roman"/>
              </a:defRPr>
            </a:lvl1pPr>
          </a:lstStyle>
          <a:p>
            <a:pPr indent="0" algn="ctr">
              <a:lnSpc>
                <a:spcPct val="100000"/>
              </a:lnSpc>
              <a:buNone/>
              <a:tabLst>
                <a:tab algn="l" pos="0"/>
              </a:tabLst>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
        <p:nvSpPr>
          <p:cNvPr id="159" name="PlaceHolder 2"/>
          <p:cNvSpPr>
            <a:spLocks noGrp="1"/>
          </p:cNvSpPr>
          <p:nvPr>
            <p:ph type="sldNum" idx="48"/>
          </p:nvPr>
        </p:nvSpPr>
        <p:spPr>
          <a:xfrm>
            <a:off x="10558440" y="6423840"/>
            <a:ext cx="105192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900" strike="noStrike" u="none">
                <a:solidFill>
                  <a:schemeClr val="dk1">
                    <a:lumMod val="75000"/>
                    <a:lumOff val="25000"/>
                  </a:schemeClr>
                </a:solidFill>
                <a:uFillTx/>
                <a:latin typeface="Franklin Gothic Book"/>
              </a:defRPr>
            </a:lvl1pPr>
          </a:lstStyle>
          <a:p>
            <a:pPr indent="0" algn="r" defTabSz="914400">
              <a:lnSpc>
                <a:spcPct val="100000"/>
              </a:lnSpc>
              <a:buNone/>
              <a:tabLst>
                <a:tab algn="l" pos="0"/>
              </a:tabLst>
            </a:pPr>
            <a:fld id="{391DB9B7-D464-4869-879B-530B010F64AD}" type="slidenum">
              <a:rPr b="0" lang="en-US" sz="900" strike="noStrike" u="none">
                <a:solidFill>
                  <a:schemeClr val="dk1">
                    <a:lumMod val="75000"/>
                    <a:lumOff val="25000"/>
                  </a:schemeClr>
                </a:solidFill>
                <a:uFillTx/>
                <a:latin typeface="Franklin Gothic Book"/>
              </a:rPr>
              <a:t>1</a:t>
            </a:fld>
            <a:endParaRPr b="0" lang="en-US" sz="900" strike="noStrike" u="none">
              <a:solidFill>
                <a:srgbClr val="000000"/>
              </a:solidFill>
              <a:uFillTx/>
              <a:latin typeface="Times New Roman"/>
            </a:endParaRPr>
          </a:p>
        </p:txBody>
      </p:sp>
      <p:sp>
        <p:nvSpPr>
          <p:cNvPr id="160" name="PlaceHolder 3"/>
          <p:cNvSpPr>
            <a:spLocks noGrp="1"/>
          </p:cNvSpPr>
          <p:nvPr>
            <p:ph type="dt" idx="49"/>
          </p:nvPr>
        </p:nvSpPr>
        <p:spPr>
          <a:xfrm>
            <a:off x="7606080" y="6423840"/>
            <a:ext cx="2844000" cy="36432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87" r:id="rId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 name="Rectangle 8"/>
          <p:cNvSpPr/>
          <p:nvPr/>
        </p:nvSpPr>
        <p:spPr>
          <a:xfrm>
            <a:off x="446400" y="457200"/>
            <a:ext cx="3702600" cy="943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uFillTx/>
              <a:latin typeface="Arial"/>
            </a:endParaRPr>
          </a:p>
        </p:txBody>
      </p:sp>
      <p:sp>
        <p:nvSpPr>
          <p:cNvPr id="13" name="Rectangle 9"/>
          <p:cNvSpPr/>
          <p:nvPr/>
        </p:nvSpPr>
        <p:spPr>
          <a:xfrm>
            <a:off x="8042040" y="453600"/>
            <a:ext cx="3702600" cy="9792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14" name="Rectangle 10"/>
          <p:cNvSpPr/>
          <p:nvPr/>
        </p:nvSpPr>
        <p:spPr>
          <a:xfrm>
            <a:off x="4241880" y="457200"/>
            <a:ext cx="3702600" cy="9072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uFillTx/>
              <a:latin typeface="Arial"/>
            </a:endParaRPr>
          </a:p>
        </p:txBody>
      </p:sp>
      <p:pic>
        <p:nvPicPr>
          <p:cNvPr id="15" name="Picture 7" descr="Logo&#10;&#10;Description automatically generated"/>
          <p:cNvPicPr/>
          <p:nvPr/>
        </p:nvPicPr>
        <p:blipFill>
          <a:blip r:embed="rId2"/>
          <a:stretch/>
        </p:blipFill>
        <p:spPr>
          <a:xfrm>
            <a:off x="10485000" y="6437880"/>
            <a:ext cx="1125000" cy="364320"/>
          </a:xfrm>
          <a:prstGeom prst="rect">
            <a:avLst/>
          </a:prstGeom>
          <a:noFill/>
          <a:ln w="0">
            <a:noFill/>
          </a:ln>
        </p:spPr>
      </p:pic>
      <p:sp>
        <p:nvSpPr>
          <p:cNvPr id="16" name="PlaceHolder 1"/>
          <p:cNvSpPr>
            <a:spLocks noGrp="1"/>
          </p:cNvSpPr>
          <p:nvPr>
            <p:ph type="ftr" idx="4"/>
          </p:nvPr>
        </p:nvSpPr>
        <p:spPr>
          <a:xfrm>
            <a:off x="581040" y="6423840"/>
            <a:ext cx="6916320" cy="364320"/>
          </a:xfrm>
          <a:prstGeom prst="rect">
            <a:avLst/>
          </a:prstGeom>
          <a:noFill/>
          <a:ln w="0">
            <a:noFill/>
          </a:ln>
        </p:spPr>
        <p:txBody>
          <a:bodyPr lIns="90000" rIns="90000" tIns="45000" bIns="45000" anchor="t">
            <a:noAutofit/>
          </a:bodyPr>
          <a:lstStyle>
            <a:lvl1pPr indent="0" algn="ctr">
              <a:lnSpc>
                <a:spcPct val="100000"/>
              </a:lnSpc>
              <a:buNone/>
              <a:tabLst>
                <a:tab algn="l" pos="0"/>
              </a:tabLst>
              <a:defRPr b="0" lang="en-US" sz="1400" strike="noStrike" u="none">
                <a:solidFill>
                  <a:srgbClr val="000000"/>
                </a:solidFill>
                <a:uFillTx/>
                <a:latin typeface="Times New Roman"/>
              </a:defRPr>
            </a:lvl1pPr>
          </a:lstStyle>
          <a:p>
            <a:pPr indent="0" algn="ctr">
              <a:lnSpc>
                <a:spcPct val="100000"/>
              </a:lnSpc>
              <a:buNone/>
              <a:tabLst>
                <a:tab algn="l" pos="0"/>
              </a:tabLst>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
        <p:nvSpPr>
          <p:cNvPr id="17" name="PlaceHolder 2"/>
          <p:cNvSpPr>
            <a:spLocks noGrp="1"/>
          </p:cNvSpPr>
          <p:nvPr>
            <p:ph type="sldNum" idx="5"/>
          </p:nvPr>
        </p:nvSpPr>
        <p:spPr>
          <a:xfrm>
            <a:off x="10558440" y="6423840"/>
            <a:ext cx="105192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900" strike="noStrike" u="none">
                <a:solidFill>
                  <a:schemeClr val="dk1">
                    <a:lumMod val="75000"/>
                    <a:lumOff val="25000"/>
                  </a:schemeClr>
                </a:solidFill>
                <a:uFillTx/>
                <a:latin typeface="Franklin Gothic Book"/>
              </a:defRPr>
            </a:lvl1pPr>
          </a:lstStyle>
          <a:p>
            <a:pPr indent="0" algn="r" defTabSz="914400">
              <a:lnSpc>
                <a:spcPct val="100000"/>
              </a:lnSpc>
              <a:buNone/>
              <a:tabLst>
                <a:tab algn="l" pos="0"/>
              </a:tabLst>
            </a:pPr>
            <a:fld id="{E9D1ED6D-8D11-4E82-80A5-2AB5F53DAC85}" type="slidenum">
              <a:rPr b="0" lang="en-US" sz="900" strike="noStrike" u="none">
                <a:solidFill>
                  <a:schemeClr val="dk1">
                    <a:lumMod val="75000"/>
                    <a:lumOff val="25000"/>
                  </a:schemeClr>
                </a:solidFill>
                <a:uFillTx/>
                <a:latin typeface="Franklin Gothic Book"/>
              </a:rPr>
              <a:t>1</a:t>
            </a:fld>
            <a:endParaRPr b="0" lang="en-US" sz="900" strike="noStrike" u="none">
              <a:solidFill>
                <a:srgbClr val="000000"/>
              </a:solidFill>
              <a:uFillTx/>
              <a:latin typeface="Times New Roman"/>
            </a:endParaRPr>
          </a:p>
        </p:txBody>
      </p:sp>
      <p:sp>
        <p:nvSpPr>
          <p:cNvPr id="18" name="PlaceHolder 3"/>
          <p:cNvSpPr>
            <a:spLocks noGrp="1"/>
          </p:cNvSpPr>
          <p:nvPr>
            <p:ph type="dt" idx="6"/>
          </p:nvPr>
        </p:nvSpPr>
        <p:spPr>
          <a:xfrm>
            <a:off x="7606080" y="6423840"/>
            <a:ext cx="2844000" cy="36432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1" r:id="rId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 name="Rectangle 8" hidden="1"/>
          <p:cNvSpPr/>
          <p:nvPr/>
        </p:nvSpPr>
        <p:spPr>
          <a:xfrm>
            <a:off x="446400" y="457200"/>
            <a:ext cx="3702600" cy="943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uFillTx/>
              <a:latin typeface="Arial"/>
            </a:endParaRPr>
          </a:p>
        </p:txBody>
      </p:sp>
      <p:sp>
        <p:nvSpPr>
          <p:cNvPr id="20" name="Rectangle 9" hidden="1"/>
          <p:cNvSpPr/>
          <p:nvPr/>
        </p:nvSpPr>
        <p:spPr>
          <a:xfrm>
            <a:off x="8042040" y="453600"/>
            <a:ext cx="3702600" cy="9792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21" name="Rectangle 10" hidden="1"/>
          <p:cNvSpPr/>
          <p:nvPr/>
        </p:nvSpPr>
        <p:spPr>
          <a:xfrm>
            <a:off x="4241880" y="457200"/>
            <a:ext cx="3702600" cy="9072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uFillTx/>
              <a:latin typeface="Arial"/>
            </a:endParaRPr>
          </a:p>
        </p:txBody>
      </p:sp>
      <p:pic>
        <p:nvPicPr>
          <p:cNvPr id="22" name="Picture 7" descr="Logo&#10;&#10;Description automatically generated"/>
          <p:cNvPicPr/>
          <p:nvPr/>
        </p:nvPicPr>
        <p:blipFill>
          <a:blip r:embed="rId2"/>
          <a:stretch/>
        </p:blipFill>
        <p:spPr>
          <a:xfrm>
            <a:off x="10485000" y="6437880"/>
            <a:ext cx="1125000" cy="364320"/>
          </a:xfrm>
          <a:prstGeom prst="rect">
            <a:avLst/>
          </a:prstGeom>
          <a:noFill/>
          <a:ln w="0">
            <a:noFill/>
          </a:ln>
        </p:spPr>
      </p:pic>
      <p:sp>
        <p:nvSpPr>
          <p:cNvPr id="23" name="Rectangle 6"/>
          <p:cNvSpPr/>
          <p:nvPr/>
        </p:nvSpPr>
        <p:spPr>
          <a:xfrm>
            <a:off x="8058240" y="599760"/>
            <a:ext cx="3686760" cy="581616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uFillTx/>
              <a:latin typeface="Arial"/>
            </a:endParaRPr>
          </a:p>
        </p:txBody>
      </p:sp>
      <p:sp>
        <p:nvSpPr>
          <p:cNvPr id="24" name="Rectangle 7"/>
          <p:cNvSpPr/>
          <p:nvPr/>
        </p:nvSpPr>
        <p:spPr>
          <a:xfrm>
            <a:off x="446400" y="457200"/>
            <a:ext cx="3702600" cy="9432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25" name="Rectangle 8"/>
          <p:cNvSpPr/>
          <p:nvPr/>
        </p:nvSpPr>
        <p:spPr>
          <a:xfrm>
            <a:off x="8042040" y="453600"/>
            <a:ext cx="3702600" cy="979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uFillTx/>
              <a:latin typeface="Arial"/>
            </a:endParaRPr>
          </a:p>
        </p:txBody>
      </p:sp>
      <p:sp>
        <p:nvSpPr>
          <p:cNvPr id="26" name="Rectangle 9"/>
          <p:cNvSpPr/>
          <p:nvPr/>
        </p:nvSpPr>
        <p:spPr>
          <a:xfrm>
            <a:off x="4241880" y="457200"/>
            <a:ext cx="3702600" cy="9072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uFillTx/>
              <a:latin typeface="Arial"/>
            </a:endParaRPr>
          </a:p>
        </p:txBody>
      </p:sp>
      <p:sp>
        <p:nvSpPr>
          <p:cNvPr id="27" name="PlaceHolder 1"/>
          <p:cNvSpPr>
            <a:spLocks noGrp="1"/>
          </p:cNvSpPr>
          <p:nvPr>
            <p:ph type="ftr" idx="7"/>
          </p:nvPr>
        </p:nvSpPr>
        <p:spPr>
          <a:xfrm>
            <a:off x="581040" y="6423840"/>
            <a:ext cx="6916320" cy="364320"/>
          </a:xfrm>
          <a:prstGeom prst="rect">
            <a:avLst/>
          </a:prstGeom>
          <a:noFill/>
          <a:ln w="0">
            <a:noFill/>
          </a:ln>
        </p:spPr>
        <p:txBody>
          <a:bodyPr lIns="90000" rIns="90000" tIns="45000" bIns="45000" anchor="t">
            <a:noAutofit/>
          </a:bodyPr>
          <a:lstStyle>
            <a:lvl1pPr indent="0" algn="ctr">
              <a:lnSpc>
                <a:spcPct val="100000"/>
              </a:lnSpc>
              <a:buNone/>
              <a:tabLst>
                <a:tab algn="l" pos="0"/>
              </a:tabLst>
              <a:defRPr b="0" lang="en-US" sz="1400" strike="noStrike" u="none">
                <a:solidFill>
                  <a:srgbClr val="000000"/>
                </a:solidFill>
                <a:uFillTx/>
                <a:latin typeface="Times New Roman"/>
              </a:defRPr>
            </a:lvl1pPr>
          </a:lstStyle>
          <a:p>
            <a:pPr indent="0" algn="ctr">
              <a:lnSpc>
                <a:spcPct val="100000"/>
              </a:lnSpc>
              <a:buNone/>
              <a:tabLst>
                <a:tab algn="l" pos="0"/>
              </a:tabLst>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
        <p:nvSpPr>
          <p:cNvPr id="28" name="PlaceHolder 2"/>
          <p:cNvSpPr>
            <a:spLocks noGrp="1"/>
          </p:cNvSpPr>
          <p:nvPr>
            <p:ph type="sldNum" idx="8"/>
          </p:nvPr>
        </p:nvSpPr>
        <p:spPr>
          <a:xfrm>
            <a:off x="10558440" y="6423840"/>
            <a:ext cx="105192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900" strike="noStrike" u="none">
                <a:solidFill>
                  <a:schemeClr val="dk1">
                    <a:lumMod val="75000"/>
                    <a:lumOff val="25000"/>
                  </a:schemeClr>
                </a:solidFill>
                <a:uFillTx/>
                <a:latin typeface="Franklin Gothic Book"/>
              </a:defRPr>
            </a:lvl1pPr>
          </a:lstStyle>
          <a:p>
            <a:pPr indent="0" algn="r" defTabSz="914400">
              <a:lnSpc>
                <a:spcPct val="100000"/>
              </a:lnSpc>
              <a:buNone/>
              <a:tabLst>
                <a:tab algn="l" pos="0"/>
              </a:tabLst>
            </a:pPr>
            <a:fld id="{BE256536-C693-4CF0-A894-0EA4319F788C}" type="slidenum">
              <a:rPr b="0" lang="en-US" sz="900" strike="noStrike" u="none">
                <a:solidFill>
                  <a:schemeClr val="dk1">
                    <a:lumMod val="75000"/>
                    <a:lumOff val="25000"/>
                  </a:schemeClr>
                </a:solidFill>
                <a:uFillTx/>
                <a:latin typeface="Franklin Gothic Book"/>
              </a:rPr>
              <a:t>1</a:t>
            </a:fld>
            <a:endParaRPr b="0" lang="en-US" sz="900" strike="noStrike" u="none">
              <a:solidFill>
                <a:srgbClr val="000000"/>
              </a:solidFill>
              <a:uFillTx/>
              <a:latin typeface="Times New Roman"/>
            </a:endParaRPr>
          </a:p>
        </p:txBody>
      </p:sp>
      <p:sp>
        <p:nvSpPr>
          <p:cNvPr id="29" name="PlaceHolder 3"/>
          <p:cNvSpPr>
            <a:spLocks noGrp="1"/>
          </p:cNvSpPr>
          <p:nvPr>
            <p:ph type="dt" idx="9"/>
          </p:nvPr>
        </p:nvSpPr>
        <p:spPr>
          <a:xfrm>
            <a:off x="7606080" y="6423840"/>
            <a:ext cx="2844000" cy="36432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3" r:id="rId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0" name="Rectangle 8"/>
          <p:cNvSpPr/>
          <p:nvPr/>
        </p:nvSpPr>
        <p:spPr>
          <a:xfrm>
            <a:off x="446400" y="457200"/>
            <a:ext cx="3702600" cy="943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uFillTx/>
              <a:latin typeface="Arial"/>
            </a:endParaRPr>
          </a:p>
        </p:txBody>
      </p:sp>
      <p:sp>
        <p:nvSpPr>
          <p:cNvPr id="31" name="Rectangle 9"/>
          <p:cNvSpPr/>
          <p:nvPr/>
        </p:nvSpPr>
        <p:spPr>
          <a:xfrm>
            <a:off x="8042040" y="453600"/>
            <a:ext cx="3702600" cy="9792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32" name="Rectangle 10"/>
          <p:cNvSpPr/>
          <p:nvPr/>
        </p:nvSpPr>
        <p:spPr>
          <a:xfrm>
            <a:off x="4241880" y="457200"/>
            <a:ext cx="3702600" cy="9072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uFillTx/>
              <a:latin typeface="Arial"/>
            </a:endParaRPr>
          </a:p>
        </p:txBody>
      </p:sp>
      <p:pic>
        <p:nvPicPr>
          <p:cNvPr id="33" name="Picture 7" descr="Logo&#10;&#10;Description automatically generated"/>
          <p:cNvPicPr/>
          <p:nvPr/>
        </p:nvPicPr>
        <p:blipFill>
          <a:blip r:embed="rId2"/>
          <a:stretch/>
        </p:blipFill>
        <p:spPr>
          <a:xfrm>
            <a:off x="10485000" y="6437880"/>
            <a:ext cx="1125000" cy="364320"/>
          </a:xfrm>
          <a:prstGeom prst="rect">
            <a:avLst/>
          </a:prstGeom>
          <a:noFill/>
          <a:ln w="0">
            <a:noFill/>
          </a:ln>
        </p:spPr>
      </p:pic>
      <p:sp>
        <p:nvSpPr>
          <p:cNvPr id="34" name="PlaceHolder 1"/>
          <p:cNvSpPr>
            <a:spLocks noGrp="1"/>
          </p:cNvSpPr>
          <p:nvPr>
            <p:ph type="title"/>
          </p:nvPr>
        </p:nvSpPr>
        <p:spPr>
          <a:xfrm>
            <a:off x="576000" y="729720"/>
            <a:ext cx="11028960" cy="591480"/>
          </a:xfrm>
          <a:prstGeom prst="rect">
            <a:avLst/>
          </a:prstGeom>
          <a:noFill/>
          <a:ln w="0">
            <a:noFill/>
          </a:ln>
        </p:spPr>
        <p:txBody>
          <a:bodyPr lIns="0" rIns="0" tIns="0" bIns="0" anchor="ctr">
            <a:noAutofit/>
          </a:bodyPr>
          <a:p>
            <a:pPr indent="0">
              <a:buNone/>
            </a:pPr>
            <a:r>
              <a:rPr b="0" lang="en-US" sz="1800" strike="noStrike" u="none">
                <a:solidFill>
                  <a:srgbClr val="000000"/>
                </a:solidFill>
                <a:uFillTx/>
                <a:latin typeface="Arial"/>
              </a:rPr>
              <a:t>Click to edit the title text format</a:t>
            </a:r>
            <a:endParaRPr b="0" lang="en-US" sz="1800" strike="noStrike" u="none">
              <a:solidFill>
                <a:srgbClr val="000000"/>
              </a:solidFill>
              <a:uFillTx/>
              <a:latin typeface="Arial"/>
            </a:endParaRPr>
          </a:p>
        </p:txBody>
      </p:sp>
      <p:sp>
        <p:nvSpPr>
          <p:cNvPr id="35" name="PlaceHolder 2"/>
          <p:cNvSpPr>
            <a:spLocks noGrp="1"/>
          </p:cNvSpPr>
          <p:nvPr>
            <p:ph type="body"/>
          </p:nvPr>
        </p:nvSpPr>
        <p:spPr>
          <a:xfrm>
            <a:off x="609480" y="1604520"/>
            <a:ext cx="109720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trike="noStrike" u="none">
                <a:solidFill>
                  <a:srgbClr val="000000"/>
                </a:solidFill>
                <a:uFillTx/>
                <a:latin typeface="Arial"/>
              </a:rPr>
              <a:t>Click to edit the outline text format</a:t>
            </a:r>
            <a:endParaRPr b="0" lang="en-US"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uFillTx/>
                <a:latin typeface="Arial"/>
              </a:rPr>
              <a:t>Second Outline Level</a:t>
            </a:r>
            <a:endParaRPr b="0" lang="en-US"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uFillTx/>
                <a:latin typeface="Arial"/>
              </a:rPr>
              <a:t>Third Outline Level</a:t>
            </a:r>
            <a:endParaRPr b="0" lang="en-US"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uFillTx/>
                <a:latin typeface="Arial"/>
              </a:rPr>
              <a:t>Fourth Outline Level</a:t>
            </a:r>
            <a:endParaRPr b="0" lang="en-US"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uFillTx/>
                <a:latin typeface="Arial"/>
              </a:rPr>
              <a:t>Fifth Outline Level</a:t>
            </a:r>
            <a:endParaRPr b="0" lang="en-US"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uFillTx/>
                <a:latin typeface="Arial"/>
              </a:rPr>
              <a:t>Sixth Outline Level</a:t>
            </a:r>
            <a:endParaRPr b="0" lang="en-US"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uFillTx/>
                <a:latin typeface="Arial"/>
              </a:rPr>
              <a:t>Seventh Outline Level</a:t>
            </a:r>
            <a:endParaRPr b="0" lang="en-US" sz="1800" strike="noStrike" u="none">
              <a:solidFill>
                <a:srgbClr val="000000"/>
              </a:solidFill>
              <a:uFillTx/>
              <a:latin typeface="Arial"/>
            </a:endParaRPr>
          </a:p>
        </p:txBody>
      </p:sp>
      <p:sp>
        <p:nvSpPr>
          <p:cNvPr id="36" name="PlaceHolder 3"/>
          <p:cNvSpPr>
            <a:spLocks noGrp="1"/>
          </p:cNvSpPr>
          <p:nvPr>
            <p:ph type="dt" idx="10"/>
          </p:nvPr>
        </p:nvSpPr>
        <p:spPr>
          <a:xfrm>
            <a:off x="7606080" y="6423840"/>
            <a:ext cx="2844000" cy="36432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&lt;date/time&gt;</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5" r:id="rId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Rectangle 8"/>
          <p:cNvSpPr/>
          <p:nvPr/>
        </p:nvSpPr>
        <p:spPr>
          <a:xfrm>
            <a:off x="446400" y="457200"/>
            <a:ext cx="3702600" cy="943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uFillTx/>
              <a:latin typeface="Arial"/>
            </a:endParaRPr>
          </a:p>
        </p:txBody>
      </p:sp>
      <p:sp>
        <p:nvSpPr>
          <p:cNvPr id="40" name="Rectangle 9"/>
          <p:cNvSpPr/>
          <p:nvPr/>
        </p:nvSpPr>
        <p:spPr>
          <a:xfrm>
            <a:off x="8042040" y="453600"/>
            <a:ext cx="3702600" cy="9792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41" name="Rectangle 10"/>
          <p:cNvSpPr/>
          <p:nvPr/>
        </p:nvSpPr>
        <p:spPr>
          <a:xfrm>
            <a:off x="4241880" y="457200"/>
            <a:ext cx="3702600" cy="9072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uFillTx/>
              <a:latin typeface="Arial"/>
            </a:endParaRPr>
          </a:p>
        </p:txBody>
      </p:sp>
      <p:pic>
        <p:nvPicPr>
          <p:cNvPr id="42" name="Picture 7" descr="Logo&#10;&#10;Description automatically generated"/>
          <p:cNvPicPr/>
          <p:nvPr/>
        </p:nvPicPr>
        <p:blipFill>
          <a:blip r:embed="rId2"/>
          <a:stretch/>
        </p:blipFill>
        <p:spPr>
          <a:xfrm>
            <a:off x="10485000" y="6437880"/>
            <a:ext cx="1125000" cy="364320"/>
          </a:xfrm>
          <a:prstGeom prst="rect">
            <a:avLst/>
          </a:prstGeom>
          <a:noFill/>
          <a:ln w="0">
            <a:noFill/>
          </a:ln>
        </p:spPr>
      </p:pic>
      <p:sp>
        <p:nvSpPr>
          <p:cNvPr id="43" name="Rectangle 7"/>
          <p:cNvSpPr/>
          <p:nvPr/>
        </p:nvSpPr>
        <p:spPr>
          <a:xfrm>
            <a:off x="447840" y="5141880"/>
            <a:ext cx="11290320" cy="125820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uFillTx/>
              <a:latin typeface="Arial"/>
            </a:endParaRPr>
          </a:p>
        </p:txBody>
      </p:sp>
      <p:sp>
        <p:nvSpPr>
          <p:cNvPr id="44" name="PlaceHolder 1"/>
          <p:cNvSpPr>
            <a:spLocks noGrp="1"/>
          </p:cNvSpPr>
          <p:nvPr>
            <p:ph type="ftr" idx="11"/>
          </p:nvPr>
        </p:nvSpPr>
        <p:spPr>
          <a:xfrm>
            <a:off x="581040" y="6423840"/>
            <a:ext cx="6916320" cy="364320"/>
          </a:xfrm>
          <a:prstGeom prst="rect">
            <a:avLst/>
          </a:prstGeom>
          <a:noFill/>
          <a:ln w="0">
            <a:noFill/>
          </a:ln>
        </p:spPr>
        <p:txBody>
          <a:bodyPr lIns="90000" rIns="90000" tIns="45000" bIns="45000" anchor="t">
            <a:noAutofit/>
          </a:bodyPr>
          <a:lstStyle>
            <a:lvl1pPr indent="0" algn="ctr">
              <a:lnSpc>
                <a:spcPct val="100000"/>
              </a:lnSpc>
              <a:buNone/>
              <a:tabLst>
                <a:tab algn="l" pos="0"/>
              </a:tabLst>
              <a:defRPr b="0" lang="en-US" sz="1400" strike="noStrike" u="none">
                <a:solidFill>
                  <a:srgbClr val="000000"/>
                </a:solidFill>
                <a:uFillTx/>
                <a:latin typeface="Times New Roman"/>
              </a:defRPr>
            </a:lvl1pPr>
          </a:lstStyle>
          <a:p>
            <a:pPr indent="0" algn="ctr">
              <a:lnSpc>
                <a:spcPct val="100000"/>
              </a:lnSpc>
              <a:buNone/>
              <a:tabLst>
                <a:tab algn="l" pos="0"/>
              </a:tabLst>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
        <p:nvSpPr>
          <p:cNvPr id="45" name="PlaceHolder 2"/>
          <p:cNvSpPr>
            <a:spLocks noGrp="1"/>
          </p:cNvSpPr>
          <p:nvPr>
            <p:ph type="sldNum" idx="12"/>
          </p:nvPr>
        </p:nvSpPr>
        <p:spPr>
          <a:xfrm>
            <a:off x="10558440" y="6423840"/>
            <a:ext cx="105192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900" strike="noStrike" u="none">
                <a:solidFill>
                  <a:schemeClr val="dk1">
                    <a:lumMod val="75000"/>
                    <a:lumOff val="25000"/>
                  </a:schemeClr>
                </a:solidFill>
                <a:uFillTx/>
                <a:latin typeface="Franklin Gothic Book"/>
              </a:defRPr>
            </a:lvl1pPr>
          </a:lstStyle>
          <a:p>
            <a:pPr indent="0" algn="r" defTabSz="914400">
              <a:lnSpc>
                <a:spcPct val="100000"/>
              </a:lnSpc>
              <a:buNone/>
              <a:tabLst>
                <a:tab algn="l" pos="0"/>
              </a:tabLst>
            </a:pPr>
            <a:fld id="{E3200017-678D-4583-A7A8-A79060C3AC27}" type="slidenum">
              <a:rPr b="0" lang="en-US" sz="900" strike="noStrike" u="none">
                <a:solidFill>
                  <a:schemeClr val="dk1">
                    <a:lumMod val="75000"/>
                    <a:lumOff val="25000"/>
                  </a:schemeClr>
                </a:solidFill>
                <a:uFillTx/>
                <a:latin typeface="Franklin Gothic Book"/>
              </a:rPr>
              <a:t>1</a:t>
            </a:fld>
            <a:endParaRPr b="0" lang="en-US" sz="900" strike="noStrike" u="none">
              <a:solidFill>
                <a:srgbClr val="000000"/>
              </a:solidFill>
              <a:uFillTx/>
              <a:latin typeface="Times New Roman"/>
            </a:endParaRPr>
          </a:p>
        </p:txBody>
      </p:sp>
      <p:sp>
        <p:nvSpPr>
          <p:cNvPr id="46" name="PlaceHolder 3"/>
          <p:cNvSpPr>
            <a:spLocks noGrp="1"/>
          </p:cNvSpPr>
          <p:nvPr>
            <p:ph type="dt" idx="13"/>
          </p:nvPr>
        </p:nvSpPr>
        <p:spPr>
          <a:xfrm>
            <a:off x="7606080" y="6423840"/>
            <a:ext cx="2844000" cy="36432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7" r:id="rId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7" name="Rectangle 8"/>
          <p:cNvSpPr/>
          <p:nvPr/>
        </p:nvSpPr>
        <p:spPr>
          <a:xfrm>
            <a:off x="446400" y="457200"/>
            <a:ext cx="3702600" cy="943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uFillTx/>
              <a:latin typeface="Arial"/>
            </a:endParaRPr>
          </a:p>
        </p:txBody>
      </p:sp>
      <p:sp>
        <p:nvSpPr>
          <p:cNvPr id="48" name="Rectangle 9"/>
          <p:cNvSpPr/>
          <p:nvPr/>
        </p:nvSpPr>
        <p:spPr>
          <a:xfrm>
            <a:off x="8042040" y="453600"/>
            <a:ext cx="3702600" cy="9792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49" name="Rectangle 10"/>
          <p:cNvSpPr/>
          <p:nvPr/>
        </p:nvSpPr>
        <p:spPr>
          <a:xfrm>
            <a:off x="4241880" y="457200"/>
            <a:ext cx="3702600" cy="9072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uFillTx/>
              <a:latin typeface="Arial"/>
            </a:endParaRPr>
          </a:p>
        </p:txBody>
      </p:sp>
      <p:pic>
        <p:nvPicPr>
          <p:cNvPr id="50" name="Picture 7" descr="Logo&#10;&#10;Description automatically generated"/>
          <p:cNvPicPr/>
          <p:nvPr/>
        </p:nvPicPr>
        <p:blipFill>
          <a:blip r:embed="rId2"/>
          <a:stretch/>
        </p:blipFill>
        <p:spPr>
          <a:xfrm>
            <a:off x="10485000" y="6437880"/>
            <a:ext cx="1125000" cy="364320"/>
          </a:xfrm>
          <a:prstGeom prst="rect">
            <a:avLst/>
          </a:prstGeom>
          <a:noFill/>
          <a:ln w="0">
            <a:noFill/>
          </a:ln>
        </p:spPr>
      </p:pic>
      <p:sp>
        <p:nvSpPr>
          <p:cNvPr id="51" name="PlaceHolder 1"/>
          <p:cNvSpPr>
            <a:spLocks noGrp="1"/>
          </p:cNvSpPr>
          <p:nvPr>
            <p:ph type="title"/>
          </p:nvPr>
        </p:nvSpPr>
        <p:spPr>
          <a:xfrm>
            <a:off x="576000" y="729720"/>
            <a:ext cx="11028960" cy="591480"/>
          </a:xfrm>
          <a:prstGeom prst="rect">
            <a:avLst/>
          </a:prstGeom>
          <a:noFill/>
          <a:ln w="0">
            <a:noFill/>
          </a:ln>
        </p:spPr>
        <p:txBody>
          <a:bodyPr lIns="0" rIns="0" tIns="0" bIns="0" anchor="ctr">
            <a:noAutofit/>
          </a:bodyPr>
          <a:p>
            <a:pPr indent="0">
              <a:buNone/>
            </a:pPr>
            <a:r>
              <a:rPr b="0" lang="en-US" sz="1800" strike="noStrike" u="none">
                <a:solidFill>
                  <a:srgbClr val="000000"/>
                </a:solidFill>
                <a:uFillTx/>
                <a:latin typeface="Arial"/>
              </a:rPr>
              <a:t>Click to edit the title text format</a:t>
            </a:r>
            <a:endParaRPr b="0" lang="en-US" sz="1800" strike="noStrike" u="none">
              <a:solidFill>
                <a:srgbClr val="000000"/>
              </a:solidFill>
              <a:uFillTx/>
              <a:latin typeface="Arial"/>
            </a:endParaRPr>
          </a:p>
        </p:txBody>
      </p:sp>
      <p:sp>
        <p:nvSpPr>
          <p:cNvPr id="52" name="PlaceHolder 2"/>
          <p:cNvSpPr>
            <a:spLocks noGrp="1"/>
          </p:cNvSpPr>
          <p:nvPr>
            <p:ph type="body"/>
          </p:nvPr>
        </p:nvSpPr>
        <p:spPr>
          <a:xfrm>
            <a:off x="609480" y="1604520"/>
            <a:ext cx="535392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trike="noStrike" u="none">
                <a:solidFill>
                  <a:srgbClr val="000000"/>
                </a:solidFill>
                <a:uFillTx/>
                <a:latin typeface="Arial"/>
              </a:rPr>
              <a:t>Click to edit the outline text format</a:t>
            </a:r>
            <a:endParaRPr b="0" lang="en-US"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uFillTx/>
                <a:latin typeface="Arial"/>
              </a:rPr>
              <a:t>Second Outline Level</a:t>
            </a:r>
            <a:endParaRPr b="0" lang="en-US"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uFillTx/>
                <a:latin typeface="Arial"/>
              </a:rPr>
              <a:t>Third Outline Level</a:t>
            </a:r>
            <a:endParaRPr b="0" lang="en-US"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uFillTx/>
                <a:latin typeface="Arial"/>
              </a:rPr>
              <a:t>Fourth Outline Level</a:t>
            </a:r>
            <a:endParaRPr b="0" lang="en-US"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uFillTx/>
                <a:latin typeface="Arial"/>
              </a:rPr>
              <a:t>Fifth Outline Level</a:t>
            </a:r>
            <a:endParaRPr b="0" lang="en-US"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uFillTx/>
                <a:latin typeface="Arial"/>
              </a:rPr>
              <a:t>Sixth Outline Level</a:t>
            </a:r>
            <a:endParaRPr b="0" lang="en-US"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uFillTx/>
                <a:latin typeface="Arial"/>
              </a:rPr>
              <a:t>Seventh Outline Level</a:t>
            </a:r>
            <a:endParaRPr b="0" lang="en-US" sz="1800" strike="noStrike" u="none">
              <a:solidFill>
                <a:srgbClr val="000000"/>
              </a:solidFill>
              <a:uFillTx/>
              <a:latin typeface="Arial"/>
            </a:endParaRPr>
          </a:p>
        </p:txBody>
      </p:sp>
      <p:sp>
        <p:nvSpPr>
          <p:cNvPr id="53" name="PlaceHolder 3"/>
          <p:cNvSpPr>
            <a:spLocks noGrp="1"/>
          </p:cNvSpPr>
          <p:nvPr>
            <p:ph type="body"/>
          </p:nvPr>
        </p:nvSpPr>
        <p:spPr>
          <a:xfrm>
            <a:off x="6231960" y="1604520"/>
            <a:ext cx="535392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trike="noStrike" u="none">
                <a:solidFill>
                  <a:srgbClr val="000000"/>
                </a:solidFill>
                <a:uFillTx/>
                <a:latin typeface="Arial"/>
              </a:rPr>
              <a:t>Click to edit the outline text format</a:t>
            </a:r>
            <a:endParaRPr b="0" lang="en-US"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uFillTx/>
                <a:latin typeface="Arial"/>
              </a:rPr>
              <a:t>Second Outline Level</a:t>
            </a:r>
            <a:endParaRPr b="0" lang="en-US"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uFillTx/>
                <a:latin typeface="Arial"/>
              </a:rPr>
              <a:t>Third Outline Level</a:t>
            </a:r>
            <a:endParaRPr b="0" lang="en-US"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uFillTx/>
                <a:latin typeface="Arial"/>
              </a:rPr>
              <a:t>Fourth Outline Level</a:t>
            </a:r>
            <a:endParaRPr b="0" lang="en-US"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uFillTx/>
                <a:latin typeface="Arial"/>
              </a:rPr>
              <a:t>Fifth Outline Level</a:t>
            </a:r>
            <a:endParaRPr b="0" lang="en-US"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uFillTx/>
                <a:latin typeface="Arial"/>
              </a:rPr>
              <a:t>Sixth Outline Level</a:t>
            </a:r>
            <a:endParaRPr b="0" lang="en-US"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uFillTx/>
                <a:latin typeface="Arial"/>
              </a:rPr>
              <a:t>Seventh Outline Level</a:t>
            </a:r>
            <a:endParaRPr b="0" lang="en-US" sz="1800" strike="noStrike" u="none">
              <a:solidFill>
                <a:srgbClr val="000000"/>
              </a:solidFill>
              <a:uFillTx/>
              <a:latin typeface="Arial"/>
            </a:endParaRPr>
          </a:p>
        </p:txBody>
      </p:sp>
      <p:sp>
        <p:nvSpPr>
          <p:cNvPr id="54" name="PlaceHolder 4"/>
          <p:cNvSpPr>
            <a:spLocks noGrp="1"/>
          </p:cNvSpPr>
          <p:nvPr>
            <p:ph type="ftr" idx="14"/>
          </p:nvPr>
        </p:nvSpPr>
        <p:spPr>
          <a:xfrm>
            <a:off x="581040" y="6423840"/>
            <a:ext cx="6916320" cy="364320"/>
          </a:xfrm>
          <a:prstGeom prst="rect">
            <a:avLst/>
          </a:prstGeom>
          <a:noFill/>
          <a:ln w="0">
            <a:noFill/>
          </a:ln>
        </p:spPr>
        <p:txBody>
          <a:bodyPr lIns="90000" rIns="90000" tIns="45000" bIns="45000" anchor="t">
            <a:noAutofit/>
          </a:bodyPr>
          <a:lstStyle>
            <a:lvl1pPr indent="0" algn="ctr">
              <a:lnSpc>
                <a:spcPct val="100000"/>
              </a:lnSpc>
              <a:buNone/>
              <a:tabLst>
                <a:tab algn="l" pos="0"/>
              </a:tabLst>
              <a:defRPr b="0" lang="en-US" sz="1400" strike="noStrike" u="none">
                <a:solidFill>
                  <a:srgbClr val="000000"/>
                </a:solidFill>
                <a:uFillTx/>
                <a:latin typeface="Times New Roman"/>
              </a:defRPr>
            </a:lvl1pPr>
          </a:lstStyle>
          <a:p>
            <a:pPr indent="0" algn="ctr">
              <a:lnSpc>
                <a:spcPct val="100000"/>
              </a:lnSpc>
              <a:buNone/>
              <a:tabLst>
                <a:tab algn="l" pos="0"/>
              </a:tabLst>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55" name="PlaceHolder 5"/>
          <p:cNvSpPr>
            <a:spLocks noGrp="1"/>
          </p:cNvSpPr>
          <p:nvPr>
            <p:ph type="sldNum" idx="15"/>
          </p:nvPr>
        </p:nvSpPr>
        <p:spPr>
          <a:xfrm>
            <a:off x="10558440" y="6423840"/>
            <a:ext cx="105192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900" strike="noStrike" u="none">
                <a:solidFill>
                  <a:schemeClr val="dk1">
                    <a:lumMod val="75000"/>
                    <a:lumOff val="25000"/>
                  </a:schemeClr>
                </a:solidFill>
                <a:uFillTx/>
                <a:latin typeface="Franklin Gothic Book"/>
              </a:defRPr>
            </a:lvl1pPr>
          </a:lstStyle>
          <a:p>
            <a:pPr indent="0" algn="r" defTabSz="914400">
              <a:lnSpc>
                <a:spcPct val="100000"/>
              </a:lnSpc>
              <a:buNone/>
              <a:tabLst>
                <a:tab algn="l" pos="0"/>
              </a:tabLst>
            </a:pPr>
            <a:fld id="{7E008401-F922-400E-8580-045EA421D34D}" type="slidenum">
              <a:rPr b="0" lang="en-US" sz="900" strike="noStrike" u="none">
                <a:solidFill>
                  <a:schemeClr val="dk1">
                    <a:lumMod val="75000"/>
                    <a:lumOff val="25000"/>
                  </a:schemeClr>
                </a:solidFill>
                <a:uFillTx/>
                <a:latin typeface="Franklin Gothic Book"/>
              </a:rPr>
              <a:t>&lt;number&gt;</a:t>
            </a:fld>
            <a:endParaRPr b="0" lang="en-US" sz="900" strike="noStrike" u="none">
              <a:solidFill>
                <a:srgbClr val="000000"/>
              </a:solidFill>
              <a:uFillTx/>
              <a:latin typeface="Times New Roman"/>
            </a:endParaRPr>
          </a:p>
        </p:txBody>
      </p:sp>
      <p:sp>
        <p:nvSpPr>
          <p:cNvPr id="56" name="PlaceHolder 6"/>
          <p:cNvSpPr>
            <a:spLocks noGrp="1"/>
          </p:cNvSpPr>
          <p:nvPr>
            <p:ph type="dt" idx="16"/>
          </p:nvPr>
        </p:nvSpPr>
        <p:spPr>
          <a:xfrm>
            <a:off x="7606080" y="6423840"/>
            <a:ext cx="2844000" cy="36432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&lt;date/time&gt;</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9" r:id="rId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0" name="Rectangle 8"/>
          <p:cNvSpPr/>
          <p:nvPr/>
        </p:nvSpPr>
        <p:spPr>
          <a:xfrm>
            <a:off x="446400" y="457200"/>
            <a:ext cx="3702600" cy="943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uFillTx/>
              <a:latin typeface="Arial"/>
            </a:endParaRPr>
          </a:p>
        </p:txBody>
      </p:sp>
      <p:sp>
        <p:nvSpPr>
          <p:cNvPr id="61" name="Rectangle 9"/>
          <p:cNvSpPr/>
          <p:nvPr/>
        </p:nvSpPr>
        <p:spPr>
          <a:xfrm>
            <a:off x="8042040" y="453600"/>
            <a:ext cx="3702600" cy="9792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62" name="Rectangle 10"/>
          <p:cNvSpPr/>
          <p:nvPr/>
        </p:nvSpPr>
        <p:spPr>
          <a:xfrm>
            <a:off x="4241880" y="457200"/>
            <a:ext cx="3702600" cy="9072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uFillTx/>
              <a:latin typeface="Arial"/>
            </a:endParaRPr>
          </a:p>
        </p:txBody>
      </p:sp>
      <p:pic>
        <p:nvPicPr>
          <p:cNvPr id="63" name="Picture 7" descr="Logo&#10;&#10;Description automatically generated"/>
          <p:cNvPicPr/>
          <p:nvPr/>
        </p:nvPicPr>
        <p:blipFill>
          <a:blip r:embed="rId2"/>
          <a:stretch/>
        </p:blipFill>
        <p:spPr>
          <a:xfrm>
            <a:off x="10485000" y="6437880"/>
            <a:ext cx="1125000" cy="364320"/>
          </a:xfrm>
          <a:prstGeom prst="rect">
            <a:avLst/>
          </a:prstGeom>
          <a:noFill/>
          <a:ln w="0">
            <a:noFill/>
          </a:ln>
        </p:spPr>
      </p:pic>
      <p:sp>
        <p:nvSpPr>
          <p:cNvPr id="64" name="PlaceHolder 1"/>
          <p:cNvSpPr>
            <a:spLocks noGrp="1"/>
          </p:cNvSpPr>
          <p:nvPr>
            <p:ph type="ftr" idx="17"/>
          </p:nvPr>
        </p:nvSpPr>
        <p:spPr>
          <a:xfrm>
            <a:off x="581040" y="6423840"/>
            <a:ext cx="6916320" cy="364320"/>
          </a:xfrm>
          <a:prstGeom prst="rect">
            <a:avLst/>
          </a:prstGeom>
          <a:noFill/>
          <a:ln w="0">
            <a:noFill/>
          </a:ln>
        </p:spPr>
        <p:txBody>
          <a:bodyPr lIns="90000" rIns="90000" tIns="45000" bIns="45000" anchor="t">
            <a:noAutofit/>
          </a:bodyPr>
          <a:lstStyle>
            <a:lvl1pPr indent="0" algn="ctr">
              <a:lnSpc>
                <a:spcPct val="100000"/>
              </a:lnSpc>
              <a:buNone/>
              <a:tabLst>
                <a:tab algn="l" pos="0"/>
              </a:tabLst>
              <a:defRPr b="0" lang="en-US" sz="1400" strike="noStrike" u="none">
                <a:solidFill>
                  <a:srgbClr val="000000"/>
                </a:solidFill>
                <a:uFillTx/>
                <a:latin typeface="Times New Roman"/>
              </a:defRPr>
            </a:lvl1pPr>
          </a:lstStyle>
          <a:p>
            <a:pPr indent="0" algn="ctr">
              <a:lnSpc>
                <a:spcPct val="100000"/>
              </a:lnSpc>
              <a:buNone/>
              <a:tabLst>
                <a:tab algn="l" pos="0"/>
              </a:tabLst>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
        <p:nvSpPr>
          <p:cNvPr id="65" name="PlaceHolder 2"/>
          <p:cNvSpPr>
            <a:spLocks noGrp="1"/>
          </p:cNvSpPr>
          <p:nvPr>
            <p:ph type="sldNum" idx="18"/>
          </p:nvPr>
        </p:nvSpPr>
        <p:spPr>
          <a:xfrm>
            <a:off x="10558440" y="6423840"/>
            <a:ext cx="105192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900" strike="noStrike" u="none">
                <a:solidFill>
                  <a:schemeClr val="dk1">
                    <a:lumMod val="75000"/>
                    <a:lumOff val="25000"/>
                  </a:schemeClr>
                </a:solidFill>
                <a:uFillTx/>
                <a:latin typeface="Franklin Gothic Book"/>
              </a:defRPr>
            </a:lvl1pPr>
          </a:lstStyle>
          <a:p>
            <a:pPr indent="0" algn="r" defTabSz="914400">
              <a:lnSpc>
                <a:spcPct val="100000"/>
              </a:lnSpc>
              <a:buNone/>
              <a:tabLst>
                <a:tab algn="l" pos="0"/>
              </a:tabLst>
            </a:pPr>
            <a:fld id="{C9883A3A-5DCD-447E-899D-D3C29EB6D818}" type="slidenum">
              <a:rPr b="0" lang="en-US" sz="900" strike="noStrike" u="none">
                <a:solidFill>
                  <a:schemeClr val="dk1">
                    <a:lumMod val="75000"/>
                    <a:lumOff val="25000"/>
                  </a:schemeClr>
                </a:solidFill>
                <a:uFillTx/>
                <a:latin typeface="Franklin Gothic Book"/>
              </a:rPr>
              <a:t>1</a:t>
            </a:fld>
            <a:endParaRPr b="0" lang="en-US" sz="900" strike="noStrike" u="none">
              <a:solidFill>
                <a:srgbClr val="000000"/>
              </a:solidFill>
              <a:uFillTx/>
              <a:latin typeface="Times New Roman"/>
            </a:endParaRPr>
          </a:p>
        </p:txBody>
      </p:sp>
      <p:sp>
        <p:nvSpPr>
          <p:cNvPr id="66" name="PlaceHolder 3"/>
          <p:cNvSpPr>
            <a:spLocks noGrp="1"/>
          </p:cNvSpPr>
          <p:nvPr>
            <p:ph type="dt" idx="19"/>
          </p:nvPr>
        </p:nvSpPr>
        <p:spPr>
          <a:xfrm>
            <a:off x="7606080" y="6423840"/>
            <a:ext cx="2844000" cy="36432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1" r:id="rId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7" name="Rectangle 8"/>
          <p:cNvSpPr/>
          <p:nvPr/>
        </p:nvSpPr>
        <p:spPr>
          <a:xfrm>
            <a:off x="446400" y="457200"/>
            <a:ext cx="3702600" cy="943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uFillTx/>
              <a:latin typeface="Arial"/>
            </a:endParaRPr>
          </a:p>
        </p:txBody>
      </p:sp>
      <p:sp>
        <p:nvSpPr>
          <p:cNvPr id="68" name="Rectangle 9"/>
          <p:cNvSpPr/>
          <p:nvPr/>
        </p:nvSpPr>
        <p:spPr>
          <a:xfrm>
            <a:off x="8042040" y="453600"/>
            <a:ext cx="3702600" cy="9792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69" name="Rectangle 10"/>
          <p:cNvSpPr/>
          <p:nvPr/>
        </p:nvSpPr>
        <p:spPr>
          <a:xfrm>
            <a:off x="4241880" y="457200"/>
            <a:ext cx="3702600" cy="9072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uFillTx/>
              <a:latin typeface="Arial"/>
            </a:endParaRPr>
          </a:p>
        </p:txBody>
      </p:sp>
      <p:pic>
        <p:nvPicPr>
          <p:cNvPr id="70" name="Picture 7" descr="Logo&#10;&#10;Description automatically generated"/>
          <p:cNvPicPr/>
          <p:nvPr/>
        </p:nvPicPr>
        <p:blipFill>
          <a:blip r:embed="rId2"/>
          <a:stretch/>
        </p:blipFill>
        <p:spPr>
          <a:xfrm>
            <a:off x="10485000" y="6437880"/>
            <a:ext cx="1125000" cy="364320"/>
          </a:xfrm>
          <a:prstGeom prst="rect">
            <a:avLst/>
          </a:prstGeom>
          <a:noFill/>
          <a:ln w="0">
            <a:noFill/>
          </a:ln>
        </p:spPr>
      </p:pic>
      <p:sp>
        <p:nvSpPr>
          <p:cNvPr id="71" name="PlaceHolder 1"/>
          <p:cNvSpPr>
            <a:spLocks noGrp="1"/>
          </p:cNvSpPr>
          <p:nvPr>
            <p:ph type="title"/>
          </p:nvPr>
        </p:nvSpPr>
        <p:spPr>
          <a:xfrm>
            <a:off x="576000" y="729720"/>
            <a:ext cx="11028960" cy="591480"/>
          </a:xfrm>
          <a:prstGeom prst="rect">
            <a:avLst/>
          </a:prstGeom>
          <a:noFill/>
          <a:ln w="0">
            <a:noFill/>
          </a:ln>
        </p:spPr>
        <p:txBody>
          <a:bodyPr lIns="0" rIns="0" tIns="0" bIns="0" anchor="ctr">
            <a:noAutofit/>
          </a:bodyPr>
          <a:p>
            <a:pPr indent="0">
              <a:buNone/>
            </a:pPr>
            <a:r>
              <a:rPr b="0" lang="en-US" sz="1800" strike="noStrike" u="none">
                <a:solidFill>
                  <a:srgbClr val="000000"/>
                </a:solidFill>
                <a:uFillTx/>
                <a:latin typeface="Arial"/>
              </a:rPr>
              <a:t>Click to edit the title text format</a:t>
            </a:r>
            <a:endParaRPr b="0" lang="en-US" sz="1800" strike="noStrike" u="none">
              <a:solidFill>
                <a:srgbClr val="000000"/>
              </a:solidFill>
              <a:uFillTx/>
              <a:latin typeface="Arial"/>
            </a:endParaRPr>
          </a:p>
        </p:txBody>
      </p:sp>
      <p:sp>
        <p:nvSpPr>
          <p:cNvPr id="72" name="PlaceHolder 2"/>
          <p:cNvSpPr>
            <a:spLocks noGrp="1"/>
          </p:cNvSpPr>
          <p:nvPr>
            <p:ph type="body"/>
          </p:nvPr>
        </p:nvSpPr>
        <p:spPr>
          <a:xfrm>
            <a:off x="609480" y="1604520"/>
            <a:ext cx="535392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trike="noStrike" u="none">
                <a:solidFill>
                  <a:srgbClr val="000000"/>
                </a:solidFill>
                <a:uFillTx/>
                <a:latin typeface="Arial"/>
              </a:rPr>
              <a:t>Click to edit the outline text format</a:t>
            </a:r>
            <a:endParaRPr b="0" lang="en-US"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uFillTx/>
                <a:latin typeface="Arial"/>
              </a:rPr>
              <a:t>Second Outline Level</a:t>
            </a:r>
            <a:endParaRPr b="0" lang="en-US"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uFillTx/>
                <a:latin typeface="Arial"/>
              </a:rPr>
              <a:t>Third Outline Level</a:t>
            </a:r>
            <a:endParaRPr b="0" lang="en-US"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uFillTx/>
                <a:latin typeface="Arial"/>
              </a:rPr>
              <a:t>Fourth Outline Level</a:t>
            </a:r>
            <a:endParaRPr b="0" lang="en-US"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uFillTx/>
                <a:latin typeface="Arial"/>
              </a:rPr>
              <a:t>Fifth Outline Level</a:t>
            </a:r>
            <a:endParaRPr b="0" lang="en-US"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uFillTx/>
                <a:latin typeface="Arial"/>
              </a:rPr>
              <a:t>Sixth Outline Level</a:t>
            </a:r>
            <a:endParaRPr b="0" lang="en-US"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uFillTx/>
                <a:latin typeface="Arial"/>
              </a:rPr>
              <a:t>Seventh Outline Level</a:t>
            </a:r>
            <a:endParaRPr b="0" lang="en-US" sz="1800" strike="noStrike" u="none">
              <a:solidFill>
                <a:srgbClr val="000000"/>
              </a:solidFill>
              <a:uFillTx/>
              <a:latin typeface="Arial"/>
            </a:endParaRPr>
          </a:p>
        </p:txBody>
      </p:sp>
      <p:sp>
        <p:nvSpPr>
          <p:cNvPr id="73" name="PlaceHolder 3"/>
          <p:cNvSpPr>
            <a:spLocks noGrp="1"/>
          </p:cNvSpPr>
          <p:nvPr>
            <p:ph type="body"/>
          </p:nvPr>
        </p:nvSpPr>
        <p:spPr>
          <a:xfrm>
            <a:off x="6231960" y="1604520"/>
            <a:ext cx="535392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trike="noStrike" u="none">
                <a:solidFill>
                  <a:srgbClr val="000000"/>
                </a:solidFill>
                <a:uFillTx/>
                <a:latin typeface="Arial"/>
              </a:rPr>
              <a:t>Click to edit the outline text format</a:t>
            </a:r>
            <a:endParaRPr b="0" lang="en-US"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uFillTx/>
                <a:latin typeface="Arial"/>
              </a:rPr>
              <a:t>Second Outline Level</a:t>
            </a:r>
            <a:endParaRPr b="0" lang="en-US"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uFillTx/>
                <a:latin typeface="Arial"/>
              </a:rPr>
              <a:t>Third Outline Level</a:t>
            </a:r>
            <a:endParaRPr b="0" lang="en-US"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uFillTx/>
                <a:latin typeface="Arial"/>
              </a:rPr>
              <a:t>Fourth Outline Level</a:t>
            </a:r>
            <a:endParaRPr b="0" lang="en-US"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uFillTx/>
                <a:latin typeface="Arial"/>
              </a:rPr>
              <a:t>Fifth Outline Level</a:t>
            </a:r>
            <a:endParaRPr b="0" lang="en-US"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uFillTx/>
                <a:latin typeface="Arial"/>
              </a:rPr>
              <a:t>Sixth Outline Level</a:t>
            </a:r>
            <a:endParaRPr b="0" lang="en-US"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uFillTx/>
                <a:latin typeface="Arial"/>
              </a:rPr>
              <a:t>Seventh Outline Level</a:t>
            </a:r>
            <a:endParaRPr b="0" lang="en-US" sz="1800" strike="noStrike" u="none">
              <a:solidFill>
                <a:srgbClr val="000000"/>
              </a:solidFill>
              <a:uFillTx/>
              <a:latin typeface="Arial"/>
            </a:endParaRPr>
          </a:p>
        </p:txBody>
      </p:sp>
      <p:sp>
        <p:nvSpPr>
          <p:cNvPr id="74" name="PlaceHolder 4"/>
          <p:cNvSpPr>
            <a:spLocks noGrp="1"/>
          </p:cNvSpPr>
          <p:nvPr>
            <p:ph type="ftr" idx="20"/>
          </p:nvPr>
        </p:nvSpPr>
        <p:spPr>
          <a:xfrm>
            <a:off x="581040" y="6423840"/>
            <a:ext cx="6916320" cy="364320"/>
          </a:xfrm>
          <a:prstGeom prst="rect">
            <a:avLst/>
          </a:prstGeom>
          <a:noFill/>
          <a:ln w="0">
            <a:noFill/>
          </a:ln>
        </p:spPr>
        <p:txBody>
          <a:bodyPr lIns="90000" rIns="90000" tIns="45000" bIns="45000" anchor="t">
            <a:noAutofit/>
          </a:bodyPr>
          <a:lstStyle>
            <a:lvl1pPr indent="0" algn="ctr">
              <a:lnSpc>
                <a:spcPct val="100000"/>
              </a:lnSpc>
              <a:buNone/>
              <a:tabLst>
                <a:tab algn="l" pos="0"/>
              </a:tabLst>
              <a:defRPr b="0" lang="en-US" sz="1400" strike="noStrike" u="none">
                <a:solidFill>
                  <a:srgbClr val="000000"/>
                </a:solidFill>
                <a:uFillTx/>
                <a:latin typeface="Times New Roman"/>
              </a:defRPr>
            </a:lvl1pPr>
          </a:lstStyle>
          <a:p>
            <a:pPr indent="0" algn="ctr">
              <a:lnSpc>
                <a:spcPct val="100000"/>
              </a:lnSpc>
              <a:buNone/>
              <a:tabLst>
                <a:tab algn="l" pos="0"/>
              </a:tabLst>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75" name="PlaceHolder 5"/>
          <p:cNvSpPr>
            <a:spLocks noGrp="1"/>
          </p:cNvSpPr>
          <p:nvPr>
            <p:ph type="sldNum" idx="21"/>
          </p:nvPr>
        </p:nvSpPr>
        <p:spPr>
          <a:xfrm>
            <a:off x="10558440" y="6423840"/>
            <a:ext cx="105192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900" strike="noStrike" u="none">
                <a:solidFill>
                  <a:schemeClr val="dk1">
                    <a:lumMod val="75000"/>
                    <a:lumOff val="25000"/>
                  </a:schemeClr>
                </a:solidFill>
                <a:uFillTx/>
                <a:latin typeface="Franklin Gothic Book"/>
              </a:defRPr>
            </a:lvl1pPr>
          </a:lstStyle>
          <a:p>
            <a:pPr indent="0" algn="r" defTabSz="914400">
              <a:lnSpc>
                <a:spcPct val="100000"/>
              </a:lnSpc>
              <a:buNone/>
              <a:tabLst>
                <a:tab algn="l" pos="0"/>
              </a:tabLst>
            </a:pPr>
            <a:fld id="{58173210-419C-4A9F-94A0-9F898138DC0C}" type="slidenum">
              <a:rPr b="0" lang="en-US" sz="900" strike="noStrike" u="none">
                <a:solidFill>
                  <a:schemeClr val="dk1">
                    <a:lumMod val="75000"/>
                    <a:lumOff val="25000"/>
                  </a:schemeClr>
                </a:solidFill>
                <a:uFillTx/>
                <a:latin typeface="Franklin Gothic Book"/>
              </a:rPr>
              <a:t>&lt;number&gt;</a:t>
            </a:fld>
            <a:endParaRPr b="0" lang="en-US" sz="900" strike="noStrike" u="none">
              <a:solidFill>
                <a:srgbClr val="000000"/>
              </a:solidFill>
              <a:uFillTx/>
              <a:latin typeface="Times New Roman"/>
            </a:endParaRPr>
          </a:p>
        </p:txBody>
      </p:sp>
      <p:sp>
        <p:nvSpPr>
          <p:cNvPr id="76" name="PlaceHolder 6"/>
          <p:cNvSpPr>
            <a:spLocks noGrp="1"/>
          </p:cNvSpPr>
          <p:nvPr>
            <p:ph type="dt" idx="22"/>
          </p:nvPr>
        </p:nvSpPr>
        <p:spPr>
          <a:xfrm>
            <a:off x="7606080" y="6423840"/>
            <a:ext cx="2844000" cy="36432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&lt;date/time&gt;</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3" r:id="rId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0" name="Rectangle 8"/>
          <p:cNvSpPr/>
          <p:nvPr/>
        </p:nvSpPr>
        <p:spPr>
          <a:xfrm>
            <a:off x="446400" y="457200"/>
            <a:ext cx="3702600" cy="943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uFillTx/>
              <a:latin typeface="Arial"/>
            </a:endParaRPr>
          </a:p>
        </p:txBody>
      </p:sp>
      <p:sp>
        <p:nvSpPr>
          <p:cNvPr id="81" name="Rectangle 9"/>
          <p:cNvSpPr/>
          <p:nvPr/>
        </p:nvSpPr>
        <p:spPr>
          <a:xfrm>
            <a:off x="8042040" y="453600"/>
            <a:ext cx="3702600" cy="9792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82" name="Rectangle 10"/>
          <p:cNvSpPr/>
          <p:nvPr/>
        </p:nvSpPr>
        <p:spPr>
          <a:xfrm>
            <a:off x="4241880" y="457200"/>
            <a:ext cx="3702600" cy="9072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uFillTx/>
              <a:latin typeface="Arial"/>
            </a:endParaRPr>
          </a:p>
        </p:txBody>
      </p:sp>
      <p:pic>
        <p:nvPicPr>
          <p:cNvPr id="83" name="Picture 7" descr="Logo&#10;&#10;Description automatically generated"/>
          <p:cNvPicPr/>
          <p:nvPr/>
        </p:nvPicPr>
        <p:blipFill>
          <a:blip r:embed="rId2"/>
          <a:stretch/>
        </p:blipFill>
        <p:spPr>
          <a:xfrm>
            <a:off x="10485000" y="6437880"/>
            <a:ext cx="1125000" cy="364320"/>
          </a:xfrm>
          <a:prstGeom prst="rect">
            <a:avLst/>
          </a:prstGeom>
          <a:noFill/>
          <a:ln w="0">
            <a:noFill/>
          </a:ln>
        </p:spPr>
      </p:pic>
      <p:sp>
        <p:nvSpPr>
          <p:cNvPr id="84" name="PlaceHolder 1"/>
          <p:cNvSpPr>
            <a:spLocks noGrp="1"/>
          </p:cNvSpPr>
          <p:nvPr>
            <p:ph type="title"/>
          </p:nvPr>
        </p:nvSpPr>
        <p:spPr>
          <a:xfrm>
            <a:off x="576000" y="729720"/>
            <a:ext cx="11028960" cy="591480"/>
          </a:xfrm>
          <a:prstGeom prst="rect">
            <a:avLst/>
          </a:prstGeom>
          <a:noFill/>
          <a:ln w="0">
            <a:noFill/>
          </a:ln>
        </p:spPr>
        <p:txBody>
          <a:bodyPr lIns="0" rIns="0" tIns="0" bIns="0" anchor="ctr">
            <a:noAutofit/>
          </a:bodyPr>
          <a:p>
            <a:pPr indent="0">
              <a:buNone/>
            </a:pPr>
            <a:r>
              <a:rPr b="0" lang="en-US" sz="1800" strike="noStrike" u="none">
                <a:solidFill>
                  <a:srgbClr val="000000"/>
                </a:solidFill>
                <a:uFillTx/>
                <a:latin typeface="Arial"/>
              </a:rPr>
              <a:t>Click to edit the title text format</a:t>
            </a:r>
            <a:endParaRPr b="0" lang="en-US" sz="1800" strike="noStrike" u="none">
              <a:solidFill>
                <a:srgbClr val="000000"/>
              </a:solidFill>
              <a:uFillTx/>
              <a:latin typeface="Arial"/>
            </a:endParaRPr>
          </a:p>
        </p:txBody>
      </p:sp>
      <p:sp>
        <p:nvSpPr>
          <p:cNvPr id="85" name="PlaceHolder 2"/>
          <p:cNvSpPr>
            <a:spLocks noGrp="1"/>
          </p:cNvSpPr>
          <p:nvPr>
            <p:ph type="ftr" idx="23"/>
          </p:nvPr>
        </p:nvSpPr>
        <p:spPr>
          <a:xfrm>
            <a:off x="581040" y="6423840"/>
            <a:ext cx="6916320" cy="364320"/>
          </a:xfrm>
          <a:prstGeom prst="rect">
            <a:avLst/>
          </a:prstGeom>
          <a:noFill/>
          <a:ln w="0">
            <a:noFill/>
          </a:ln>
        </p:spPr>
        <p:txBody>
          <a:bodyPr lIns="90000" rIns="90000" tIns="45000" bIns="45000" anchor="t">
            <a:noAutofit/>
          </a:bodyPr>
          <a:lstStyle>
            <a:lvl1pPr indent="0" algn="ctr">
              <a:lnSpc>
                <a:spcPct val="100000"/>
              </a:lnSpc>
              <a:buNone/>
              <a:tabLst>
                <a:tab algn="l" pos="0"/>
              </a:tabLst>
              <a:defRPr b="0" lang="en-US" sz="1400" strike="noStrike" u="none">
                <a:solidFill>
                  <a:srgbClr val="000000"/>
                </a:solidFill>
                <a:uFillTx/>
                <a:latin typeface="Times New Roman"/>
              </a:defRPr>
            </a:lvl1pPr>
          </a:lstStyle>
          <a:p>
            <a:pPr indent="0" algn="ctr">
              <a:lnSpc>
                <a:spcPct val="100000"/>
              </a:lnSpc>
              <a:buNone/>
              <a:tabLst>
                <a:tab algn="l" pos="0"/>
              </a:tabLst>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
        <p:nvSpPr>
          <p:cNvPr id="86" name="PlaceHolder 3"/>
          <p:cNvSpPr>
            <a:spLocks noGrp="1"/>
          </p:cNvSpPr>
          <p:nvPr>
            <p:ph type="sldNum" idx="24"/>
          </p:nvPr>
        </p:nvSpPr>
        <p:spPr>
          <a:xfrm>
            <a:off x="10558440" y="6423840"/>
            <a:ext cx="105192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900" strike="noStrike" u="none">
                <a:solidFill>
                  <a:schemeClr val="dk1">
                    <a:lumMod val="75000"/>
                    <a:lumOff val="25000"/>
                  </a:schemeClr>
                </a:solidFill>
                <a:uFillTx/>
                <a:latin typeface="Franklin Gothic Book"/>
              </a:defRPr>
            </a:lvl1pPr>
          </a:lstStyle>
          <a:p>
            <a:pPr indent="0" algn="r" defTabSz="914400">
              <a:lnSpc>
                <a:spcPct val="100000"/>
              </a:lnSpc>
              <a:buNone/>
              <a:tabLst>
                <a:tab algn="l" pos="0"/>
              </a:tabLst>
            </a:pPr>
            <a:fld id="{1EC1A20E-C8CF-4806-A3F9-92FA8C6604E9}" type="slidenum">
              <a:rPr b="0" lang="en-US" sz="900" strike="noStrike" u="none">
                <a:solidFill>
                  <a:schemeClr val="dk1">
                    <a:lumMod val="75000"/>
                    <a:lumOff val="25000"/>
                  </a:schemeClr>
                </a:solidFill>
                <a:uFillTx/>
                <a:latin typeface="Franklin Gothic Book"/>
              </a:rPr>
              <a:t>1</a:t>
            </a:fld>
            <a:endParaRPr b="0" lang="en-US" sz="900" strike="noStrike" u="none">
              <a:solidFill>
                <a:srgbClr val="000000"/>
              </a:solidFill>
              <a:uFillTx/>
              <a:latin typeface="Times New Roman"/>
            </a:endParaRPr>
          </a:p>
        </p:txBody>
      </p:sp>
      <p:sp>
        <p:nvSpPr>
          <p:cNvPr id="87" name="PlaceHolder 4"/>
          <p:cNvSpPr>
            <a:spLocks noGrp="1"/>
          </p:cNvSpPr>
          <p:nvPr>
            <p:ph type="dt" idx="25"/>
          </p:nvPr>
        </p:nvSpPr>
        <p:spPr>
          <a:xfrm>
            <a:off x="7606080" y="6423840"/>
            <a:ext cx="2844000" cy="36432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
        <p:nvSpPr>
          <p:cNvPr id="88"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trike="noStrike" u="none">
                <a:solidFill>
                  <a:srgbClr val="000000"/>
                </a:solidFill>
                <a:uFillTx/>
                <a:latin typeface="Arial"/>
              </a:rPr>
              <a:t>Click to edit the outline text format</a:t>
            </a:r>
            <a:endParaRPr b="0" lang="en-US" sz="32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2800" strike="noStrike" u="none">
                <a:solidFill>
                  <a:srgbClr val="000000"/>
                </a:solidFill>
                <a:uFillTx/>
                <a:latin typeface="Arial"/>
              </a:rPr>
              <a:t>Second Outline Level</a:t>
            </a:r>
            <a:endParaRPr b="0" lang="en-US" sz="2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2400" strike="noStrike" u="none">
                <a:solidFill>
                  <a:srgbClr val="000000"/>
                </a:solidFill>
                <a:uFillTx/>
                <a:latin typeface="Arial"/>
              </a:rPr>
              <a:t>Third Outline Level</a:t>
            </a:r>
            <a:endParaRPr b="0" lang="en-US" sz="24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2000" strike="noStrike" u="none">
                <a:solidFill>
                  <a:srgbClr val="000000"/>
                </a:solidFill>
                <a:uFillTx/>
                <a:latin typeface="Arial"/>
              </a:rPr>
              <a:t>Fourth Outline Level</a:t>
            </a:r>
            <a:endParaRPr b="0" lang="en-US" sz="20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2000" strike="noStrike" u="none">
                <a:solidFill>
                  <a:srgbClr val="000000"/>
                </a:solidFill>
                <a:uFillTx/>
                <a:latin typeface="Arial"/>
              </a:rPr>
              <a:t>Fifth Outline Level</a:t>
            </a:r>
            <a:endParaRPr b="0" lang="en-US" sz="20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2000" strike="noStrike" u="none">
                <a:solidFill>
                  <a:srgbClr val="000000"/>
                </a:solidFill>
                <a:uFillTx/>
                <a:latin typeface="Arial"/>
              </a:rPr>
              <a:t>Sixth Outline Level</a:t>
            </a:r>
            <a:endParaRPr b="0" lang="en-US" sz="20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2000" strike="noStrike" u="none">
                <a:solidFill>
                  <a:srgbClr val="000000"/>
                </a:solidFill>
                <a:uFillTx/>
                <a:latin typeface="Arial"/>
              </a:rPr>
              <a:t>Seventh Outline Level</a:t>
            </a:r>
            <a:endParaRPr b="0" lang="en-US" sz="20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65" r:id="rId3"/>
    <p:sldLayoutId id="2147483666" r:id="rId4"/>
    <p:sldLayoutId id="2147483667" r:id="rId5"/>
    <p:sldLayoutId id="2147483668" r:id="rId6"/>
    <p:sldLayoutId id="2147483669" r:id="rId7"/>
    <p:sldLayoutId id="2147483670" r:id="rId8"/>
    <p:sldLayoutId id="2147483671" r:id="rId9"/>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4.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PlaceHolder 1"/>
          <p:cNvSpPr>
            <a:spLocks noGrp="1"/>
          </p:cNvSpPr>
          <p:nvPr>
            <p:ph type="title"/>
          </p:nvPr>
        </p:nvSpPr>
        <p:spPr>
          <a:xfrm>
            <a:off x="1359000" y="1821600"/>
            <a:ext cx="9143280" cy="977040"/>
          </a:xfrm>
          <a:prstGeom prst="rect">
            <a:avLst/>
          </a:prstGeom>
          <a:noFill/>
          <a:ln w="0">
            <a:noFill/>
          </a:ln>
        </p:spPr>
        <p:txBody>
          <a:bodyPr lIns="91440" rIns="91440" tIns="45720" bIns="45720" anchor="b">
            <a:noAutofit/>
          </a:bodyPr>
          <a:p>
            <a:pPr indent="0" algn="ctr" defTabSz="457200">
              <a:lnSpc>
                <a:spcPct val="100000"/>
              </a:lnSpc>
              <a:buNone/>
              <a:tabLst>
                <a:tab algn="l" pos="0"/>
              </a:tabLst>
            </a:pPr>
            <a:r>
              <a:rPr b="1" lang="en-US" sz="3600" strike="noStrike" u="none" cap="all">
                <a:solidFill>
                  <a:schemeClr val="accent1"/>
                </a:solidFill>
                <a:uFillTx/>
                <a:latin typeface="Arial"/>
              </a:rPr>
              <a:t>Secure data Hiding in Images using Steganography</a:t>
            </a:r>
            <a:endParaRPr b="0" lang="en-US" sz="3600" strike="noStrike" u="none">
              <a:solidFill>
                <a:srgbClr val="000000"/>
              </a:solidFill>
              <a:uFillTx/>
              <a:latin typeface="Arial"/>
            </a:endParaRPr>
          </a:p>
        </p:txBody>
      </p:sp>
      <p:sp>
        <p:nvSpPr>
          <p:cNvPr id="162" name="TextBox 2"/>
          <p:cNvSpPr/>
          <p:nvPr/>
        </p:nvSpPr>
        <p:spPr>
          <a:xfrm>
            <a:off x="-329760" y="1034280"/>
            <a:ext cx="12726000" cy="57744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1" lang="en-US" sz="3200" strike="noStrike" u="none">
                <a:solidFill>
                  <a:schemeClr val="accent1">
                    <a:lumMod val="75000"/>
                  </a:schemeClr>
                </a:solidFill>
                <a:uFillTx/>
                <a:latin typeface="Arial"/>
              </a:rPr>
              <a:t>CAPSTONE PROJECT</a:t>
            </a:r>
            <a:endParaRPr b="0" lang="en-US" sz="3200" strike="noStrike" u="none">
              <a:solidFill>
                <a:srgbClr val="000000"/>
              </a:solidFill>
              <a:uFillTx/>
              <a:latin typeface="Arial"/>
            </a:endParaRPr>
          </a:p>
        </p:txBody>
      </p:sp>
      <p:sp>
        <p:nvSpPr>
          <p:cNvPr id="163" name="TextBox 3"/>
          <p:cNvSpPr/>
          <p:nvPr/>
        </p:nvSpPr>
        <p:spPr>
          <a:xfrm>
            <a:off x="3117600" y="4586400"/>
            <a:ext cx="7979400" cy="131004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n-US" sz="2000" strike="noStrike" u="none">
                <a:solidFill>
                  <a:schemeClr val="accent1">
                    <a:lumMod val="75000"/>
                  </a:schemeClr>
                </a:solidFill>
                <a:uFillTx/>
                <a:latin typeface="Arial"/>
              </a:rPr>
              <a:t>Presented By: Rahul Joriya</a:t>
            </a:r>
            <a:endParaRPr b="0" lang="en-US" sz="2000" strike="noStrike" u="none">
              <a:solidFill>
                <a:srgbClr val="000000"/>
              </a:solidFill>
              <a:uFillTx/>
              <a:latin typeface="Arial"/>
            </a:endParaRPr>
          </a:p>
          <a:p>
            <a:pPr defTabSz="914400">
              <a:lnSpc>
                <a:spcPct val="100000"/>
              </a:lnSpc>
            </a:pPr>
            <a:r>
              <a:rPr b="1" lang="en-US" sz="2000" strike="noStrike" u="none">
                <a:solidFill>
                  <a:schemeClr val="accent1">
                    <a:lumMod val="75000"/>
                  </a:schemeClr>
                </a:solidFill>
                <a:uFillTx/>
                <a:latin typeface="Arial"/>
              </a:rPr>
              <a:t>Student Name : Rahul Joriya</a:t>
            </a:r>
            <a:endParaRPr b="0" lang="en-US" sz="2000" strike="noStrike" u="none">
              <a:solidFill>
                <a:srgbClr val="000000"/>
              </a:solidFill>
              <a:uFillTx/>
              <a:latin typeface="Arial"/>
            </a:endParaRPr>
          </a:p>
          <a:p>
            <a:pPr defTabSz="914400">
              <a:lnSpc>
                <a:spcPct val="100000"/>
              </a:lnSpc>
            </a:pPr>
            <a:r>
              <a:rPr b="1" lang="en-US" sz="2000" strike="noStrike" u="none">
                <a:solidFill>
                  <a:schemeClr val="accent1">
                    <a:lumMod val="75000"/>
                  </a:schemeClr>
                </a:solidFill>
                <a:uFillTx/>
                <a:latin typeface="Arial"/>
              </a:rPr>
              <a:t>SkillsBuild Email ID: rahuljoriya1214@gmail.com</a:t>
            </a:r>
            <a:endParaRPr b="0" lang="en-US" sz="2000" strike="noStrike" u="none">
              <a:solidFill>
                <a:srgbClr val="000000"/>
              </a:solidFill>
              <a:uFillTx/>
              <a:latin typeface="Arial"/>
            </a:endParaRPr>
          </a:p>
          <a:p>
            <a:pPr defTabSz="914400">
              <a:lnSpc>
                <a:spcPct val="100000"/>
              </a:lnSpc>
            </a:pPr>
            <a:r>
              <a:rPr b="1" lang="en-US" sz="2000" strike="noStrike" u="none">
                <a:solidFill>
                  <a:schemeClr val="accent1">
                    <a:lumMod val="75000"/>
                  </a:schemeClr>
                </a:solidFill>
                <a:uFillTx/>
                <a:latin typeface="Arial"/>
              </a:rPr>
              <a:t>College Name &amp; Department : M S Bidve Engineering College</a:t>
            </a:r>
            <a:endParaRPr b="0" lang="en-US" sz="20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PlaceHolder 1"/>
          <p:cNvSpPr>
            <a:spLocks noGrp="1"/>
          </p:cNvSpPr>
          <p:nvPr>
            <p:ph type="title"/>
          </p:nvPr>
        </p:nvSpPr>
        <p:spPr>
          <a:xfrm>
            <a:off x="1463040" y="2766240"/>
            <a:ext cx="9298080" cy="1324800"/>
          </a:xfrm>
          <a:prstGeom prst="rect">
            <a:avLst/>
          </a:prstGeom>
          <a:noFill/>
          <a:ln w="0">
            <a:noFill/>
          </a:ln>
        </p:spPr>
        <p:txBody>
          <a:bodyPr lIns="91440" rIns="91440" tIns="45720" bIns="45720" anchor="b">
            <a:noAutofit/>
          </a:bodyPr>
          <a:p>
            <a:pPr indent="0" algn="ctr" defTabSz="457200">
              <a:lnSpc>
                <a:spcPct val="100000"/>
              </a:lnSpc>
              <a:buNone/>
              <a:tabLst>
                <a:tab algn="l" pos="0"/>
              </a:tabLst>
            </a:pPr>
            <a:r>
              <a:rPr b="1" lang="en-US" sz="2800" strike="noStrike" u="none" cap="all">
                <a:solidFill>
                  <a:srgbClr val="002060"/>
                </a:solidFill>
                <a:uFillTx/>
                <a:latin typeface="Arial"/>
              </a:rPr>
              <a:t>THANK YOU</a:t>
            </a:r>
            <a:endParaRPr b="0" lang="en-US" sz="2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PlaceHolder 1"/>
          <p:cNvSpPr>
            <a:spLocks noGrp="1"/>
          </p:cNvSpPr>
          <p:nvPr>
            <p:ph type="title"/>
          </p:nvPr>
        </p:nvSpPr>
        <p:spPr>
          <a:xfrm>
            <a:off x="849600" y="558360"/>
            <a:ext cx="10514880" cy="1324800"/>
          </a:xfrm>
          <a:prstGeom prst="rect">
            <a:avLst/>
          </a:prstGeom>
          <a:noFill/>
          <a:ln w="0">
            <a:noFill/>
          </a:ln>
        </p:spPr>
        <p:txBody>
          <a:bodyPr lIns="91440" rIns="91440" tIns="45720" bIns="45720" anchor="b">
            <a:noAutofit/>
          </a:bodyPr>
          <a:p>
            <a:pPr indent="0" defTabSz="457200">
              <a:lnSpc>
                <a:spcPct val="100000"/>
              </a:lnSpc>
              <a:buNone/>
              <a:tabLst>
                <a:tab algn="l" pos="0"/>
              </a:tabLst>
            </a:pPr>
            <a:r>
              <a:rPr b="1" lang="en-US" sz="2800" strike="noStrike" u="none" cap="all">
                <a:solidFill>
                  <a:srgbClr val="002060"/>
                </a:solidFill>
                <a:uFillTx/>
                <a:latin typeface="Arial"/>
              </a:rPr>
              <a:t>OUTLINE</a:t>
            </a:r>
            <a:endParaRPr b="0" lang="en-US" sz="2800" strike="noStrike" u="none">
              <a:solidFill>
                <a:srgbClr val="000000"/>
              </a:solidFill>
              <a:uFillTx/>
              <a:latin typeface="Arial"/>
            </a:endParaRPr>
          </a:p>
        </p:txBody>
      </p:sp>
      <p:sp>
        <p:nvSpPr>
          <p:cNvPr id="165" name="PlaceHolder 2"/>
          <p:cNvSpPr>
            <a:spLocks noGrp="1"/>
          </p:cNvSpPr>
          <p:nvPr>
            <p:ph/>
          </p:nvPr>
        </p:nvSpPr>
        <p:spPr>
          <a:xfrm>
            <a:off x="838080" y="1618920"/>
            <a:ext cx="11018160" cy="5238360"/>
          </a:xfrm>
          <a:prstGeom prst="rect">
            <a:avLst/>
          </a:prstGeom>
          <a:noFill/>
          <a:ln w="0">
            <a:noFill/>
          </a:ln>
        </p:spPr>
        <p:txBody>
          <a:bodyPr lIns="91440" rIns="91440" tIns="45720" bIns="45720" anchor="t">
            <a:noAutofit/>
          </a:bodyPr>
          <a:p>
            <a:pPr indent="0" defTabSz="457200">
              <a:lnSpc>
                <a:spcPct val="110000"/>
              </a:lnSpc>
              <a:spcBef>
                <a:spcPts val="400"/>
              </a:spcBef>
              <a:spcAft>
                <a:spcPts val="601"/>
              </a:spcAft>
              <a:buNone/>
              <a:tabLst>
                <a:tab algn="l" pos="0"/>
              </a:tabLst>
            </a:pPr>
            <a:r>
              <a:rPr b="1" lang="en-US" sz="2000" strike="noStrike" u="none">
                <a:solidFill>
                  <a:schemeClr val="dk1">
                    <a:lumMod val="75000"/>
                    <a:lumOff val="25000"/>
                  </a:schemeClr>
                </a:solidFill>
                <a:uFillTx/>
                <a:latin typeface="Arial"/>
                <a:ea typeface="Franklin Gothic Book"/>
              </a:rPr>
              <a:t>  </a:t>
            </a:r>
            <a:endParaRPr b="0" lang="en-US" sz="2000" strike="noStrike" u="none">
              <a:solidFill>
                <a:srgbClr val="000000"/>
              </a:solidFill>
              <a:uFillTx/>
              <a:latin typeface="Arial"/>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trike="noStrike" u="none">
                <a:solidFill>
                  <a:schemeClr val="dk1">
                    <a:lumMod val="75000"/>
                    <a:lumOff val="25000"/>
                  </a:schemeClr>
                </a:solidFill>
                <a:uFillTx/>
                <a:latin typeface="Arial"/>
                <a:ea typeface="Franklin Gothic Book"/>
              </a:rPr>
              <a:t>Problem Statement </a:t>
            </a:r>
            <a:endParaRPr b="0" lang="en-US" sz="2000" strike="noStrike" u="none">
              <a:solidFill>
                <a:srgbClr val="000000"/>
              </a:solidFill>
              <a:uFillTx/>
              <a:latin typeface="Arial"/>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trike="noStrike" u="none">
                <a:solidFill>
                  <a:schemeClr val="dk1">
                    <a:lumMod val="75000"/>
                    <a:lumOff val="25000"/>
                  </a:schemeClr>
                </a:solidFill>
                <a:uFillTx/>
                <a:latin typeface="Arial"/>
                <a:ea typeface="Franklin Gothic Book"/>
              </a:rPr>
              <a:t>Technology used</a:t>
            </a:r>
            <a:endParaRPr b="0" lang="en-US" sz="2000" strike="noStrike" u="none">
              <a:solidFill>
                <a:srgbClr val="000000"/>
              </a:solidFill>
              <a:uFillTx/>
              <a:latin typeface="Arial"/>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trike="noStrike" u="none">
                <a:solidFill>
                  <a:schemeClr val="dk1">
                    <a:lumMod val="75000"/>
                    <a:lumOff val="25000"/>
                  </a:schemeClr>
                </a:solidFill>
                <a:uFillTx/>
                <a:latin typeface="Arial"/>
                <a:ea typeface="Franklin Gothic Book"/>
              </a:rPr>
              <a:t>Wow factor </a:t>
            </a:r>
            <a:endParaRPr b="0" lang="en-US" sz="2000" strike="noStrike" u="none">
              <a:solidFill>
                <a:srgbClr val="000000"/>
              </a:solidFill>
              <a:uFillTx/>
              <a:latin typeface="Arial"/>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trike="noStrike" u="none">
                <a:solidFill>
                  <a:schemeClr val="dk1">
                    <a:lumMod val="75000"/>
                    <a:lumOff val="25000"/>
                  </a:schemeClr>
                </a:solidFill>
                <a:uFillTx/>
                <a:latin typeface="Arial"/>
                <a:ea typeface="Franklin Gothic Book"/>
              </a:rPr>
              <a:t>End users</a:t>
            </a:r>
            <a:endParaRPr b="0" lang="en-US" sz="2000" strike="noStrike" u="none">
              <a:solidFill>
                <a:srgbClr val="000000"/>
              </a:solidFill>
              <a:uFillTx/>
              <a:latin typeface="Arial"/>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trike="noStrike" u="none">
                <a:solidFill>
                  <a:schemeClr val="dk1">
                    <a:lumMod val="75000"/>
                    <a:lumOff val="25000"/>
                  </a:schemeClr>
                </a:solidFill>
                <a:uFillTx/>
                <a:latin typeface="Arial"/>
                <a:ea typeface="Franklin Gothic Book"/>
              </a:rPr>
              <a:t>Result</a:t>
            </a:r>
            <a:endParaRPr b="0" lang="en-US" sz="2000" strike="noStrike" u="none">
              <a:solidFill>
                <a:srgbClr val="000000"/>
              </a:solidFill>
              <a:uFillTx/>
              <a:latin typeface="Arial"/>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trike="noStrike" u="none">
                <a:solidFill>
                  <a:schemeClr val="dk1">
                    <a:lumMod val="75000"/>
                    <a:lumOff val="25000"/>
                  </a:schemeClr>
                </a:solidFill>
                <a:uFillTx/>
                <a:latin typeface="Arial"/>
                <a:ea typeface="Franklin Gothic Book"/>
              </a:rPr>
              <a:t>Conclusion</a:t>
            </a:r>
            <a:endParaRPr b="0" lang="en-US" sz="2000" strike="noStrike" u="none">
              <a:solidFill>
                <a:srgbClr val="000000"/>
              </a:solidFill>
              <a:uFillTx/>
              <a:latin typeface="Arial"/>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trike="noStrike" u="none">
                <a:solidFill>
                  <a:schemeClr val="dk1">
                    <a:lumMod val="75000"/>
                    <a:lumOff val="25000"/>
                  </a:schemeClr>
                </a:solidFill>
                <a:uFillTx/>
                <a:latin typeface="Arial"/>
                <a:ea typeface="Franklin Gothic Book"/>
              </a:rPr>
              <a:t>Git-hub Link</a:t>
            </a:r>
            <a:endParaRPr b="0" lang="en-US" sz="2000" strike="noStrike" u="none">
              <a:solidFill>
                <a:srgbClr val="000000"/>
              </a:solidFill>
              <a:uFillTx/>
              <a:latin typeface="Arial"/>
            </a:endParaRPr>
          </a:p>
          <a:p>
            <a:pPr indent="0" defTabSz="457200">
              <a:lnSpc>
                <a:spcPct val="110000"/>
              </a:lnSpc>
              <a:spcBef>
                <a:spcPts val="400"/>
              </a:spcBef>
              <a:spcAft>
                <a:spcPts val="601"/>
              </a:spcAft>
              <a:buNone/>
              <a:tabLst>
                <a:tab algn="l" pos="0"/>
              </a:tabLst>
            </a:pPr>
            <a:endParaRPr b="0" lang="en-US" sz="2000" strike="noStrike" u="none">
              <a:solidFill>
                <a:srgbClr val="000000"/>
              </a:solidFill>
              <a:uFillTx/>
              <a:latin typeface="Arial"/>
            </a:endParaRPr>
          </a:p>
          <a:p>
            <a:pPr indent="0" defTabSz="457200">
              <a:lnSpc>
                <a:spcPct val="110000"/>
              </a:lnSpc>
              <a:spcBef>
                <a:spcPts val="400"/>
              </a:spcBef>
              <a:spcAft>
                <a:spcPts val="601"/>
              </a:spcAft>
              <a:buNone/>
              <a:tabLst>
                <a:tab algn="l" pos="0"/>
              </a:tabLst>
            </a:pPr>
            <a:endParaRPr b="0" lang="en-US" sz="2000" strike="noStrike" u="none">
              <a:solidFill>
                <a:srgbClr val="000000"/>
              </a:solidFill>
              <a:uFillTx/>
              <a:latin typeface="Arial"/>
            </a:endParaRPr>
          </a:p>
          <a:p>
            <a:pPr indent="0" defTabSz="457200">
              <a:lnSpc>
                <a:spcPct val="110000"/>
              </a:lnSpc>
              <a:spcBef>
                <a:spcPts val="340"/>
              </a:spcBef>
              <a:spcAft>
                <a:spcPts val="601"/>
              </a:spcAft>
              <a:buNone/>
              <a:tabLst>
                <a:tab algn="l" pos="0"/>
              </a:tabLst>
            </a:pPr>
            <a:endParaRPr b="0" lang="en-US" sz="17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PlaceHolder 1"/>
          <p:cNvSpPr>
            <a:spLocks noGrp="1"/>
          </p:cNvSpPr>
          <p:nvPr>
            <p:ph type="title"/>
          </p:nvPr>
        </p:nvSpPr>
        <p:spPr>
          <a:xfrm>
            <a:off x="581040" y="702000"/>
            <a:ext cx="11028960" cy="529560"/>
          </a:xfrm>
          <a:prstGeom prst="rect">
            <a:avLst/>
          </a:prstGeom>
          <a:noFill/>
          <a:ln w="0">
            <a:noFill/>
          </a:ln>
        </p:spPr>
        <p:txBody>
          <a:bodyPr lIns="91440" rIns="91440" tIns="45720" bIns="45720" anchor="b">
            <a:normAutofit fontScale="77500" lnSpcReduction="19999"/>
          </a:bodyPr>
          <a:p>
            <a:pPr indent="0" defTabSz="457200">
              <a:lnSpc>
                <a:spcPct val="100000"/>
              </a:lnSpc>
              <a:buNone/>
              <a:tabLst>
                <a:tab algn="l" pos="0"/>
              </a:tabLst>
            </a:pPr>
            <a:r>
              <a:rPr b="1" lang="en-US" sz="4400" strike="noStrike" u="none" cap="all">
                <a:solidFill>
                  <a:schemeClr val="accent1"/>
                </a:solidFill>
                <a:uFillTx/>
                <a:latin typeface="Arial"/>
              </a:rPr>
              <a:t>Problem Statement</a:t>
            </a:r>
            <a:endParaRPr b="0" lang="en-US" sz="4400" strike="noStrike" u="none">
              <a:solidFill>
                <a:srgbClr val="000000"/>
              </a:solidFill>
              <a:uFillTx/>
              <a:latin typeface="Arial"/>
            </a:endParaRPr>
          </a:p>
        </p:txBody>
      </p:sp>
      <p:sp>
        <p:nvSpPr>
          <p:cNvPr id="167" name="PlaceHolder 2"/>
          <p:cNvSpPr>
            <a:spLocks noGrp="1"/>
          </p:cNvSpPr>
          <p:nvPr>
            <p:ph/>
          </p:nvPr>
        </p:nvSpPr>
        <p:spPr>
          <a:xfrm>
            <a:off x="452520" y="1237680"/>
            <a:ext cx="11028960" cy="4672440"/>
          </a:xfrm>
          <a:prstGeom prst="rect">
            <a:avLst/>
          </a:prstGeom>
          <a:noFill/>
          <a:ln w="0">
            <a:noFill/>
          </a:ln>
        </p:spPr>
        <p:txBody>
          <a:bodyPr lIns="91440" rIns="91440" tIns="45720" bIns="45720" anchor="ctr">
            <a:noAutofit/>
          </a:bodyPr>
          <a:p>
            <a:pPr indent="0" defTabSz="457200">
              <a:lnSpc>
                <a:spcPct val="110000"/>
              </a:lnSpc>
              <a:spcBef>
                <a:spcPts val="561"/>
              </a:spcBef>
              <a:spcAft>
                <a:spcPts val="601"/>
              </a:spcAft>
              <a:buNone/>
              <a:tabLst>
                <a:tab algn="l" pos="0"/>
              </a:tabLst>
            </a:pPr>
            <a:r>
              <a:rPr b="1" lang="en-US" sz="2800" strike="noStrike" u="none">
                <a:solidFill>
                  <a:schemeClr val="dk1">
                    <a:lumMod val="75000"/>
                    <a:lumOff val="25000"/>
                  </a:schemeClr>
                </a:solidFill>
                <a:uFillTx/>
                <a:latin typeface="Calibri"/>
                <a:ea typeface="Calibri"/>
              </a:rPr>
              <a:t>Problem Statement:</a:t>
            </a:r>
            <a:endParaRPr b="0" lang="en-US" sz="2800" strike="noStrike" u="none">
              <a:solidFill>
                <a:srgbClr val="000000"/>
              </a:solidFill>
              <a:uFillTx/>
              <a:latin typeface="Arial"/>
            </a:endParaRPr>
          </a:p>
          <a:p>
            <a:pPr indent="0" defTabSz="457200">
              <a:lnSpc>
                <a:spcPct val="110000"/>
              </a:lnSpc>
              <a:spcBef>
                <a:spcPts val="400"/>
              </a:spcBef>
              <a:spcAft>
                <a:spcPts val="601"/>
              </a:spcAft>
              <a:buNone/>
              <a:tabLst>
                <a:tab algn="l" pos="0"/>
              </a:tabLst>
            </a:pPr>
            <a:r>
              <a:rPr b="0" lang="en-US" sz="2000" strike="noStrike" u="none">
                <a:solidFill>
                  <a:schemeClr val="dk1">
                    <a:lumMod val="75000"/>
                    <a:lumOff val="25000"/>
                  </a:schemeClr>
                </a:solidFill>
                <a:uFillTx/>
                <a:latin typeface="Calibri"/>
                <a:ea typeface="Calibri"/>
              </a:rPr>
              <a:t>In today's digital age, the risk of confidential data leakage is a significant concern. To address this issue, the project aims to develop an effective steganographic system capable of concealing sensitive information within digital images. By embedding data covertly into images, the system ensures that the hidden information remains undetectable to unauthorized users, thereby enhancing data confidentiality and mitigating the risks associated with data leakage</a:t>
            </a:r>
            <a:endParaRPr b="0" lang="en-US" sz="2000" strike="noStrike" u="none">
              <a:solidFill>
                <a:srgbClr val="000000"/>
              </a:solidFill>
              <a:uFillTx/>
              <a:latin typeface="Arial"/>
            </a:endParaRPr>
          </a:p>
          <a:p>
            <a:pPr indent="0" defTabSz="457200">
              <a:lnSpc>
                <a:spcPct val="110000"/>
              </a:lnSpc>
              <a:spcBef>
                <a:spcPts val="340"/>
              </a:spcBef>
              <a:spcAft>
                <a:spcPts val="601"/>
              </a:spcAft>
              <a:buNone/>
              <a:tabLst>
                <a:tab algn="l" pos="0"/>
              </a:tabLst>
            </a:pPr>
            <a:endParaRPr b="0" lang="en-US" sz="17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PlaceHolder 1"/>
          <p:cNvSpPr>
            <a:spLocks noGrp="1"/>
          </p:cNvSpPr>
          <p:nvPr>
            <p:ph type="title"/>
          </p:nvPr>
        </p:nvSpPr>
        <p:spPr>
          <a:xfrm>
            <a:off x="581040" y="702000"/>
            <a:ext cx="11028960" cy="529560"/>
          </a:xfrm>
          <a:prstGeom prst="rect">
            <a:avLst/>
          </a:prstGeom>
          <a:noFill/>
          <a:ln w="0">
            <a:noFill/>
          </a:ln>
        </p:spPr>
        <p:txBody>
          <a:bodyPr lIns="91440" rIns="91440" tIns="45720" bIns="45720" anchor="b">
            <a:normAutofit fontScale="77500" lnSpcReduction="19999"/>
          </a:bodyPr>
          <a:p>
            <a:pPr indent="0" defTabSz="457200">
              <a:lnSpc>
                <a:spcPct val="100000"/>
              </a:lnSpc>
              <a:buNone/>
              <a:tabLst>
                <a:tab algn="l" pos="0"/>
              </a:tabLst>
            </a:pPr>
            <a:r>
              <a:rPr b="1" lang="en-US" sz="4400" strike="noStrike" u="none" cap="all">
                <a:solidFill>
                  <a:schemeClr val="accent1"/>
                </a:solidFill>
                <a:uFillTx/>
                <a:latin typeface="Arial"/>
              </a:rPr>
              <a:t>Technology  used</a:t>
            </a:r>
            <a:endParaRPr b="0" lang="en-US" sz="4400" strike="noStrike" u="none">
              <a:solidFill>
                <a:srgbClr val="000000"/>
              </a:solidFill>
              <a:uFillTx/>
              <a:latin typeface="Arial"/>
            </a:endParaRPr>
          </a:p>
        </p:txBody>
      </p:sp>
      <p:sp>
        <p:nvSpPr>
          <p:cNvPr id="169" name="PlaceHolder 2"/>
          <p:cNvSpPr>
            <a:spLocks noGrp="1"/>
          </p:cNvSpPr>
          <p:nvPr>
            <p:ph/>
          </p:nvPr>
        </p:nvSpPr>
        <p:spPr>
          <a:xfrm>
            <a:off x="441720" y="1087200"/>
            <a:ext cx="11612880" cy="5563080"/>
          </a:xfrm>
          <a:prstGeom prst="rect">
            <a:avLst/>
          </a:prstGeom>
          <a:noFill/>
          <a:ln w="0">
            <a:noFill/>
          </a:ln>
        </p:spPr>
        <p:txBody>
          <a:bodyPr lIns="91440" rIns="91440" tIns="45720" bIns="45720" anchor="ctr">
            <a:noAutofit/>
          </a:bodyPr>
          <a:p>
            <a:pPr marL="216000" indent="-216000" defTabSz="457200">
              <a:lnSpc>
                <a:spcPct val="110000"/>
              </a:lnSpc>
              <a:spcBef>
                <a:spcPts val="1191"/>
              </a:spcBef>
              <a:spcAft>
                <a:spcPts val="992"/>
              </a:spcAft>
              <a:buClr>
                <a:srgbClr val="000000"/>
              </a:buClr>
              <a:buSzPct val="45000"/>
              <a:buFont typeface="Wingdings" charset="2"/>
              <a:buChar char=""/>
              <a:tabLst>
                <a:tab algn="l" pos="0"/>
              </a:tabLst>
            </a:pPr>
            <a:r>
              <a:rPr b="0" lang="en-IN" sz="1700" strike="noStrike" u="none">
                <a:solidFill>
                  <a:schemeClr val="dk1">
                    <a:lumMod val="75000"/>
                    <a:lumOff val="25000"/>
                  </a:schemeClr>
                </a:solidFill>
                <a:uFillTx/>
                <a:latin typeface="Franklin Gothic Book"/>
              </a:rPr>
              <a:t>Python – The primary programming language used for both encryption and decryption.</a:t>
            </a:r>
            <a:endParaRPr b="0" lang="en-US" sz="1700" strike="noStrike" u="none">
              <a:solidFill>
                <a:srgbClr val="000000"/>
              </a:solidFill>
              <a:uFillTx/>
              <a:latin typeface="Arial"/>
            </a:endParaRPr>
          </a:p>
          <a:p>
            <a:pPr marL="216000" indent="-216000" defTabSz="457200">
              <a:lnSpc>
                <a:spcPct val="110000"/>
              </a:lnSpc>
              <a:spcBef>
                <a:spcPts val="1191"/>
              </a:spcBef>
              <a:spcAft>
                <a:spcPts val="992"/>
              </a:spcAft>
              <a:buClr>
                <a:srgbClr val="000000"/>
              </a:buClr>
              <a:buSzPct val="45000"/>
              <a:buFont typeface="Wingdings" charset="2"/>
              <a:buChar char=""/>
              <a:tabLst>
                <a:tab algn="l" pos="0"/>
              </a:tabLst>
            </a:pPr>
            <a:r>
              <a:rPr b="0" lang="en-IN" sz="1700" strike="noStrike" u="none">
                <a:solidFill>
                  <a:schemeClr val="dk1">
                    <a:lumMod val="75000"/>
                    <a:lumOff val="25000"/>
                  </a:schemeClr>
                </a:solidFill>
                <a:uFillTx/>
                <a:latin typeface="Franklin Gothic Book"/>
              </a:rPr>
              <a:t>OpenCV (cv2) – Used for image processing, reading, and writing image files.</a:t>
            </a:r>
            <a:endParaRPr b="0" lang="en-US" sz="1700" strike="noStrike" u="none">
              <a:solidFill>
                <a:srgbClr val="000000"/>
              </a:solidFill>
              <a:uFillTx/>
              <a:latin typeface="Arial"/>
            </a:endParaRPr>
          </a:p>
          <a:p>
            <a:pPr marL="216000" indent="-216000" defTabSz="457200">
              <a:lnSpc>
                <a:spcPct val="110000"/>
              </a:lnSpc>
              <a:spcBef>
                <a:spcPts val="1191"/>
              </a:spcBef>
              <a:spcAft>
                <a:spcPts val="992"/>
              </a:spcAft>
              <a:buClr>
                <a:srgbClr val="000000"/>
              </a:buClr>
              <a:buSzPct val="45000"/>
              <a:buFont typeface="Wingdings" charset="2"/>
              <a:buChar char=""/>
              <a:tabLst>
                <a:tab algn="l" pos="0"/>
              </a:tabLst>
            </a:pPr>
            <a:r>
              <a:rPr b="0" lang="en-IN" sz="1700" strike="noStrike" u="none">
                <a:solidFill>
                  <a:schemeClr val="dk1">
                    <a:lumMod val="75000"/>
                    <a:lumOff val="25000"/>
                  </a:schemeClr>
                </a:solidFill>
                <a:uFillTx/>
                <a:latin typeface="Franklin Gothic Book"/>
              </a:rPr>
              <a:t>Hashlib – Used for hashing the password with SHA-256 for security.</a:t>
            </a:r>
            <a:endParaRPr b="0" lang="en-US" sz="1700" strike="noStrike" u="none">
              <a:solidFill>
                <a:srgbClr val="000000"/>
              </a:solidFill>
              <a:uFillTx/>
              <a:latin typeface="Arial"/>
            </a:endParaRPr>
          </a:p>
          <a:p>
            <a:pPr marL="216000" indent="-216000" defTabSz="457200">
              <a:lnSpc>
                <a:spcPct val="110000"/>
              </a:lnSpc>
              <a:spcBef>
                <a:spcPts val="1191"/>
              </a:spcBef>
              <a:spcAft>
                <a:spcPts val="992"/>
              </a:spcAft>
              <a:buClr>
                <a:srgbClr val="000000"/>
              </a:buClr>
              <a:buSzPct val="45000"/>
              <a:buFont typeface="Wingdings" charset="2"/>
              <a:buChar char=""/>
              <a:tabLst>
                <a:tab algn="l" pos="0"/>
              </a:tabLst>
            </a:pPr>
            <a:r>
              <a:rPr b="0" lang="en-IN" sz="1700" strike="noStrike" u="none">
                <a:solidFill>
                  <a:schemeClr val="dk1">
                    <a:lumMod val="75000"/>
                    <a:lumOff val="25000"/>
                  </a:schemeClr>
                </a:solidFill>
                <a:uFillTx/>
                <a:latin typeface="Franklin Gothic Book"/>
              </a:rPr>
              <a:t>OS Module – Used for file handling and opening the encrypted image.</a:t>
            </a:r>
            <a:endParaRPr b="0" lang="en-US" sz="1700" strike="noStrike" u="none">
              <a:solidFill>
                <a:srgbClr val="000000"/>
              </a:solidFill>
              <a:uFillTx/>
              <a:latin typeface="Arial"/>
            </a:endParaRPr>
          </a:p>
          <a:p>
            <a:pPr marL="216000" indent="-216000" defTabSz="457200">
              <a:lnSpc>
                <a:spcPct val="110000"/>
              </a:lnSpc>
              <a:spcBef>
                <a:spcPts val="1191"/>
              </a:spcBef>
              <a:spcAft>
                <a:spcPts val="992"/>
              </a:spcAft>
              <a:buClr>
                <a:srgbClr val="000000"/>
              </a:buClr>
              <a:buSzPct val="45000"/>
              <a:buFont typeface="Wingdings" charset="2"/>
              <a:buChar char=""/>
              <a:tabLst>
                <a:tab algn="l" pos="0"/>
              </a:tabLst>
            </a:pPr>
            <a:r>
              <a:rPr b="0" lang="en-IN" sz="1700" strike="noStrike" u="none">
                <a:solidFill>
                  <a:schemeClr val="dk1">
                    <a:lumMod val="75000"/>
                    <a:lumOff val="25000"/>
                  </a:schemeClr>
                </a:solidFill>
                <a:uFillTx/>
                <a:latin typeface="Franklin Gothic Book"/>
              </a:rPr>
              <a:t>ASCII Encoding – The script uses ASCII values (0-255) for character representation in the encryption process.</a:t>
            </a:r>
            <a:endParaRPr b="0" lang="en-US" sz="17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PlaceHolder 1"/>
          <p:cNvSpPr>
            <a:spLocks noGrp="1"/>
          </p:cNvSpPr>
          <p:nvPr>
            <p:ph type="title"/>
          </p:nvPr>
        </p:nvSpPr>
        <p:spPr>
          <a:xfrm>
            <a:off x="581040" y="771840"/>
            <a:ext cx="11028960" cy="529560"/>
          </a:xfrm>
          <a:prstGeom prst="rect">
            <a:avLst/>
          </a:prstGeom>
          <a:noFill/>
          <a:ln w="0">
            <a:noFill/>
          </a:ln>
        </p:spPr>
        <p:txBody>
          <a:bodyPr lIns="91440" rIns="91440" tIns="45720" bIns="45720" anchor="b">
            <a:noAutofit/>
          </a:bodyPr>
          <a:p>
            <a:pPr indent="0" defTabSz="457200">
              <a:lnSpc>
                <a:spcPct val="100000"/>
              </a:lnSpc>
              <a:buNone/>
              <a:tabLst>
                <a:tab algn="l" pos="0"/>
              </a:tabLst>
            </a:pPr>
            <a:r>
              <a:rPr b="1" lang="en-US" sz="3200" strike="noStrike" u="none" cap="all">
                <a:solidFill>
                  <a:schemeClr val="accent1"/>
                </a:solidFill>
                <a:uFillTx/>
                <a:latin typeface="Arial"/>
                <a:ea typeface="Franklin Gothic Demi"/>
              </a:rPr>
              <a:t>Wow factors</a:t>
            </a:r>
            <a:endParaRPr b="0" lang="en-US" sz="3200" strike="noStrike" u="none">
              <a:solidFill>
                <a:srgbClr val="000000"/>
              </a:solidFill>
              <a:uFillTx/>
              <a:latin typeface="Arial"/>
            </a:endParaRPr>
          </a:p>
        </p:txBody>
      </p:sp>
      <p:sp>
        <p:nvSpPr>
          <p:cNvPr id="171" name="PlaceHolder 2"/>
          <p:cNvSpPr>
            <a:spLocks noGrp="1"/>
          </p:cNvSpPr>
          <p:nvPr>
            <p:ph/>
          </p:nvPr>
        </p:nvSpPr>
        <p:spPr>
          <a:xfrm>
            <a:off x="581040" y="1302120"/>
            <a:ext cx="11028960" cy="4672440"/>
          </a:xfrm>
          <a:prstGeom prst="rect">
            <a:avLst/>
          </a:prstGeom>
          <a:noFill/>
          <a:ln w="0">
            <a:noFill/>
          </a:ln>
        </p:spPr>
        <p:txBody>
          <a:bodyPr lIns="91440" rIns="91440" tIns="45720" bIns="45720" anchor="ctr">
            <a:noAutofit/>
          </a:bodyPr>
          <a:p>
            <a:pPr marL="432000" indent="-324000" defTabSz="457200">
              <a:lnSpc>
                <a:spcPct val="110000"/>
              </a:lnSpc>
              <a:spcBef>
                <a:spcPts val="1191"/>
              </a:spcBef>
              <a:spcAft>
                <a:spcPts val="992"/>
              </a:spcAft>
              <a:buClr>
                <a:srgbClr val="1cade4"/>
              </a:buClr>
              <a:buFont typeface="Wingdings 2" charset="2"/>
              <a:buAutoNum type="arabicPeriod"/>
              <a:tabLst>
                <a:tab algn="l" pos="0"/>
              </a:tabLst>
            </a:pPr>
            <a:r>
              <a:rPr b="0" lang="en-IN" sz="1300" strike="noStrike" u="none">
                <a:solidFill>
                  <a:srgbClr val="0f0f0f"/>
                </a:solidFill>
                <a:uFillTx/>
                <a:latin typeface="Franklin Gothic Book"/>
              </a:rPr>
              <a:t>Image-Based Steganography – Instead of traditional text-based encryption, the script hides messages within image pixels, making it visually undetectable.</a:t>
            </a:r>
            <a:endParaRPr b="0" lang="en-US" sz="1300" strike="noStrike" u="none">
              <a:solidFill>
                <a:srgbClr val="000000"/>
              </a:solidFill>
              <a:uFillTx/>
              <a:latin typeface="Arial"/>
            </a:endParaRPr>
          </a:p>
          <a:p>
            <a:pPr marL="432000" indent="-324000" defTabSz="457200">
              <a:lnSpc>
                <a:spcPct val="110000"/>
              </a:lnSpc>
              <a:spcBef>
                <a:spcPts val="1191"/>
              </a:spcBef>
              <a:spcAft>
                <a:spcPts val="992"/>
              </a:spcAft>
              <a:buClr>
                <a:srgbClr val="1cade4"/>
              </a:buClr>
              <a:buFont typeface="Wingdings 2" charset="2"/>
              <a:buAutoNum type="arabicPeriod"/>
              <a:tabLst>
                <a:tab algn="l" pos="0"/>
              </a:tabLst>
            </a:pPr>
            <a:r>
              <a:rPr b="0" lang="en-IN" sz="1300" strike="noStrike" u="none">
                <a:solidFill>
                  <a:srgbClr val="0f0f0f"/>
                </a:solidFill>
                <a:uFillTx/>
                <a:latin typeface="Franklin Gothic Book"/>
              </a:rPr>
              <a:t>Password-Protected Encryption – The encryption process is secured using SHA-256 hashing, ensuring that only those with the correct password can retrieve the message.</a:t>
            </a:r>
            <a:endParaRPr b="0" lang="en-US" sz="1300" strike="noStrike" u="none">
              <a:solidFill>
                <a:srgbClr val="000000"/>
              </a:solidFill>
              <a:uFillTx/>
              <a:latin typeface="Arial"/>
            </a:endParaRPr>
          </a:p>
          <a:p>
            <a:pPr marL="432000" indent="-324000" defTabSz="457200">
              <a:lnSpc>
                <a:spcPct val="110000"/>
              </a:lnSpc>
              <a:spcBef>
                <a:spcPts val="1191"/>
              </a:spcBef>
              <a:spcAft>
                <a:spcPts val="992"/>
              </a:spcAft>
              <a:buClr>
                <a:srgbClr val="1cade4"/>
              </a:buClr>
              <a:buFont typeface="Wingdings 2" charset="2"/>
              <a:buAutoNum type="arabicPeriod"/>
              <a:tabLst>
                <a:tab algn="l" pos="0"/>
              </a:tabLst>
            </a:pPr>
            <a:r>
              <a:rPr b="0" lang="en-IN" sz="1300" strike="noStrike" u="none">
                <a:solidFill>
                  <a:srgbClr val="0f0f0f"/>
                </a:solidFill>
                <a:uFillTx/>
                <a:latin typeface="Franklin Gothic Book"/>
              </a:rPr>
              <a:t>Dynamic Pixel Manipulation – The message is spread across different pixels and color channels (RGB), making it difficult to detect patterns in the image.</a:t>
            </a:r>
            <a:endParaRPr b="0" lang="en-US" sz="1300" strike="noStrike" u="none">
              <a:solidFill>
                <a:srgbClr val="000000"/>
              </a:solidFill>
              <a:uFillTx/>
              <a:latin typeface="Arial"/>
            </a:endParaRPr>
          </a:p>
          <a:p>
            <a:pPr marL="432000" indent="-324000" defTabSz="457200">
              <a:lnSpc>
                <a:spcPct val="110000"/>
              </a:lnSpc>
              <a:spcBef>
                <a:spcPts val="1191"/>
              </a:spcBef>
              <a:spcAft>
                <a:spcPts val="992"/>
              </a:spcAft>
              <a:buClr>
                <a:srgbClr val="1cade4"/>
              </a:buClr>
              <a:buFont typeface="Wingdings 2" charset="2"/>
              <a:buAutoNum type="arabicPeriod"/>
              <a:tabLst>
                <a:tab algn="l" pos="0"/>
              </a:tabLst>
            </a:pPr>
            <a:r>
              <a:rPr b="0" lang="en-IN" sz="1300" strike="noStrike" u="none">
                <a:solidFill>
                  <a:srgbClr val="0f0f0f"/>
                </a:solidFill>
                <a:uFillTx/>
                <a:latin typeface="Franklin Gothic Book"/>
              </a:rPr>
              <a:t>Non-Destructive Encryption – The image remains a valid visual file after encryption, with only minor pixel modifications that are nearly impossible to distinguish by the human eye.</a:t>
            </a:r>
            <a:endParaRPr b="0" lang="en-US" sz="1300" strike="noStrike" u="none">
              <a:solidFill>
                <a:srgbClr val="000000"/>
              </a:solidFill>
              <a:uFillTx/>
              <a:latin typeface="Arial"/>
            </a:endParaRPr>
          </a:p>
          <a:p>
            <a:pPr marL="432000" indent="-324000" defTabSz="457200">
              <a:lnSpc>
                <a:spcPct val="110000"/>
              </a:lnSpc>
              <a:spcBef>
                <a:spcPts val="1191"/>
              </a:spcBef>
              <a:spcAft>
                <a:spcPts val="992"/>
              </a:spcAft>
              <a:buClr>
                <a:srgbClr val="1cade4"/>
              </a:buClr>
              <a:buFont typeface="Wingdings 2" charset="2"/>
              <a:buAutoNum type="arabicPeriod"/>
              <a:tabLst>
                <a:tab algn="l" pos="0"/>
              </a:tabLst>
            </a:pPr>
            <a:r>
              <a:rPr b="0" lang="en-IN" sz="1300" strike="noStrike" u="none">
                <a:solidFill>
                  <a:srgbClr val="0f0f0f"/>
                </a:solidFill>
                <a:uFillTx/>
                <a:latin typeface="Franklin Gothic Book"/>
              </a:rPr>
              <a:t>Cross-Platform Compatibility – Since it uses Python and OpenCV, the script can run on Windows, macOS, and Linux without major modifications.</a:t>
            </a:r>
            <a:endParaRPr b="0" lang="en-US" sz="1300" strike="noStrike" u="none">
              <a:solidFill>
                <a:srgbClr val="000000"/>
              </a:solidFill>
              <a:uFillTx/>
              <a:latin typeface="Arial"/>
            </a:endParaRPr>
          </a:p>
          <a:p>
            <a:pPr marL="432000" indent="-324000" defTabSz="457200">
              <a:lnSpc>
                <a:spcPct val="110000"/>
              </a:lnSpc>
              <a:spcBef>
                <a:spcPts val="1191"/>
              </a:spcBef>
              <a:spcAft>
                <a:spcPts val="992"/>
              </a:spcAft>
              <a:buClr>
                <a:srgbClr val="1cade4"/>
              </a:buClr>
              <a:buFont typeface="Wingdings 2" charset="2"/>
              <a:buAutoNum type="arabicPeriod"/>
              <a:tabLst>
                <a:tab algn="l" pos="0"/>
              </a:tabLst>
            </a:pPr>
            <a:r>
              <a:rPr b="0" lang="en-IN" sz="1300" strike="noStrike" u="none">
                <a:solidFill>
                  <a:srgbClr val="0f0f0f"/>
                </a:solidFill>
                <a:uFillTx/>
                <a:latin typeface="Franklin Gothic Book"/>
              </a:rPr>
              <a:t>Efficient Storage of Hidden Data – Unlike text files or other storage methods, this technique makes use of existing images, avoiding extra storage consumption while keeping the data hidden.</a:t>
            </a:r>
            <a:endParaRPr b="0" lang="en-US" sz="13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PlaceHolder 1"/>
          <p:cNvSpPr>
            <a:spLocks noGrp="1"/>
          </p:cNvSpPr>
          <p:nvPr>
            <p:ph type="title"/>
          </p:nvPr>
        </p:nvSpPr>
        <p:spPr>
          <a:xfrm>
            <a:off x="581040" y="702000"/>
            <a:ext cx="11028960" cy="529560"/>
          </a:xfrm>
          <a:prstGeom prst="rect">
            <a:avLst/>
          </a:prstGeom>
          <a:noFill/>
          <a:ln w="0">
            <a:noFill/>
          </a:ln>
        </p:spPr>
        <p:txBody>
          <a:bodyPr lIns="91440" rIns="91440" tIns="45720" bIns="45720" anchor="b">
            <a:noAutofit/>
          </a:bodyPr>
          <a:p>
            <a:pPr indent="0" defTabSz="457200">
              <a:lnSpc>
                <a:spcPct val="100000"/>
              </a:lnSpc>
              <a:buNone/>
              <a:tabLst>
                <a:tab algn="l" pos="0"/>
              </a:tabLst>
            </a:pPr>
            <a:r>
              <a:rPr b="0" lang="en-IN" sz="2800" strike="noStrike" u="none" cap="all">
                <a:solidFill>
                  <a:schemeClr val="accent1"/>
                </a:solidFill>
                <a:uFillTx/>
                <a:latin typeface="Franklin Gothic Demi"/>
              </a:rPr>
              <a:t>End users</a:t>
            </a:r>
            <a:endParaRPr b="0" lang="en-US" sz="2800" strike="noStrike" u="none">
              <a:solidFill>
                <a:srgbClr val="000000"/>
              </a:solidFill>
              <a:uFillTx/>
              <a:latin typeface="Arial"/>
            </a:endParaRPr>
          </a:p>
        </p:txBody>
      </p:sp>
      <p:sp>
        <p:nvSpPr>
          <p:cNvPr id="173" name="PlaceHolder 2"/>
          <p:cNvSpPr>
            <a:spLocks noGrp="1"/>
          </p:cNvSpPr>
          <p:nvPr>
            <p:ph/>
          </p:nvPr>
        </p:nvSpPr>
        <p:spPr>
          <a:xfrm>
            <a:off x="581040" y="1302120"/>
            <a:ext cx="11028960" cy="4672440"/>
          </a:xfrm>
          <a:prstGeom prst="rect">
            <a:avLst/>
          </a:prstGeom>
          <a:noFill/>
          <a:ln w="0">
            <a:noFill/>
          </a:ln>
        </p:spPr>
        <p:txBody>
          <a:bodyPr lIns="91440" rIns="91440" tIns="45720" bIns="45720" anchor="ctr">
            <a:noAutofit/>
          </a:bodyPr>
          <a:p>
            <a:pPr marL="306000" indent="-306000" defTabSz="457200">
              <a:lnSpc>
                <a:spcPct val="110000"/>
              </a:lnSpc>
              <a:spcBef>
                <a:spcPts val="1191"/>
              </a:spcBef>
              <a:spcAft>
                <a:spcPts val="992"/>
              </a:spcAft>
              <a:buClr>
                <a:srgbClr val="1cade4"/>
              </a:buClr>
              <a:buSzPct val="92000"/>
              <a:buFont typeface="Wingdings 2" charset="2"/>
              <a:buChar char=""/>
            </a:pPr>
            <a:r>
              <a:rPr b="0" lang="en-IN" sz="1700" strike="noStrike" u="none">
                <a:solidFill>
                  <a:schemeClr val="dk1">
                    <a:lumMod val="75000"/>
                    <a:lumOff val="25000"/>
                  </a:schemeClr>
                </a:solidFill>
                <a:uFillTx/>
                <a:latin typeface="Franklin Gothic Book"/>
              </a:rPr>
              <a:t>Cybersecurity Enthusiasts – Individuals exploring steganography and secure communication techniques.</a:t>
            </a:r>
            <a:endParaRPr b="0" lang="en-US" sz="1700" strike="noStrike" u="none">
              <a:solidFill>
                <a:srgbClr val="000000"/>
              </a:solidFill>
              <a:uFillTx/>
              <a:latin typeface="Arial"/>
            </a:endParaRPr>
          </a:p>
          <a:p>
            <a:pPr marL="306000" indent="-306000" defTabSz="457200">
              <a:lnSpc>
                <a:spcPct val="110000"/>
              </a:lnSpc>
              <a:spcBef>
                <a:spcPts val="1191"/>
              </a:spcBef>
              <a:spcAft>
                <a:spcPts val="992"/>
              </a:spcAft>
              <a:buClr>
                <a:srgbClr val="1cade4"/>
              </a:buClr>
              <a:buSzPct val="92000"/>
              <a:buFont typeface="Wingdings 2" charset="2"/>
              <a:buChar char=""/>
            </a:pPr>
            <a:r>
              <a:rPr b="0" lang="en-IN" sz="1700" strike="noStrike" u="none">
                <a:solidFill>
                  <a:schemeClr val="dk1">
                    <a:lumMod val="75000"/>
                    <a:lumOff val="25000"/>
                  </a:schemeClr>
                </a:solidFill>
                <a:uFillTx/>
                <a:latin typeface="Franklin Gothic Book"/>
              </a:rPr>
              <a:t>Journalists &amp; Whistleblowers – People who need to share confidential information discreetly without attracting attention.</a:t>
            </a:r>
            <a:endParaRPr b="0" lang="en-US" sz="1700" strike="noStrike" u="none">
              <a:solidFill>
                <a:srgbClr val="000000"/>
              </a:solidFill>
              <a:uFillTx/>
              <a:latin typeface="Arial"/>
            </a:endParaRPr>
          </a:p>
          <a:p>
            <a:pPr marL="306000" indent="-306000" defTabSz="457200">
              <a:lnSpc>
                <a:spcPct val="110000"/>
              </a:lnSpc>
              <a:spcBef>
                <a:spcPts val="1191"/>
              </a:spcBef>
              <a:spcAft>
                <a:spcPts val="992"/>
              </a:spcAft>
              <a:buClr>
                <a:srgbClr val="1cade4"/>
              </a:buClr>
              <a:buSzPct val="92000"/>
              <a:buFont typeface="Wingdings 2" charset="2"/>
              <a:buChar char=""/>
            </a:pPr>
            <a:r>
              <a:rPr b="0" lang="en-IN" sz="1700" strike="noStrike" u="none">
                <a:solidFill>
                  <a:schemeClr val="dk1">
                    <a:lumMod val="75000"/>
                    <a:lumOff val="25000"/>
                  </a:schemeClr>
                </a:solidFill>
                <a:uFillTx/>
                <a:latin typeface="Franklin Gothic Book"/>
              </a:rPr>
              <a:t>Government &amp; Intelligence Agencies – Organizations requiring secure methods to transmit covert messages.</a:t>
            </a:r>
            <a:endParaRPr b="0" lang="en-US" sz="1700" strike="noStrike" u="none">
              <a:solidFill>
                <a:srgbClr val="000000"/>
              </a:solidFill>
              <a:uFillTx/>
              <a:latin typeface="Arial"/>
            </a:endParaRPr>
          </a:p>
          <a:p>
            <a:pPr marL="306000" indent="-306000" defTabSz="457200">
              <a:lnSpc>
                <a:spcPct val="110000"/>
              </a:lnSpc>
              <a:spcBef>
                <a:spcPts val="1191"/>
              </a:spcBef>
              <a:spcAft>
                <a:spcPts val="992"/>
              </a:spcAft>
              <a:buClr>
                <a:srgbClr val="1cade4"/>
              </a:buClr>
              <a:buSzPct val="92000"/>
              <a:buFont typeface="Wingdings 2" charset="2"/>
              <a:buChar char=""/>
            </a:pPr>
            <a:r>
              <a:rPr b="0" lang="en-IN" sz="1700" strike="noStrike" u="none">
                <a:solidFill>
                  <a:schemeClr val="dk1">
                    <a:lumMod val="75000"/>
                    <a:lumOff val="25000"/>
                  </a:schemeClr>
                </a:solidFill>
                <a:uFillTx/>
                <a:latin typeface="Franklin Gothic Book"/>
              </a:rPr>
              <a:t>Researchers &amp; Academics – Students and professionals studying cryptography, cybersecurity, and steganography techniques.</a:t>
            </a:r>
            <a:endParaRPr b="0" lang="en-US" sz="1700" strike="noStrike" u="none">
              <a:solidFill>
                <a:srgbClr val="000000"/>
              </a:solidFill>
              <a:uFillTx/>
              <a:latin typeface="Arial"/>
            </a:endParaRPr>
          </a:p>
          <a:p>
            <a:pPr marL="306000" indent="-306000" defTabSz="457200">
              <a:lnSpc>
                <a:spcPct val="110000"/>
              </a:lnSpc>
              <a:spcBef>
                <a:spcPts val="1191"/>
              </a:spcBef>
              <a:spcAft>
                <a:spcPts val="992"/>
              </a:spcAft>
              <a:buClr>
                <a:srgbClr val="1cade4"/>
              </a:buClr>
              <a:buSzPct val="92000"/>
              <a:buFont typeface="Wingdings 2" charset="2"/>
              <a:buChar char=""/>
            </a:pPr>
            <a:r>
              <a:rPr b="0" lang="en-IN" sz="1700" strike="noStrike" u="none">
                <a:solidFill>
                  <a:schemeClr val="dk1">
                    <a:lumMod val="75000"/>
                    <a:lumOff val="25000"/>
                  </a:schemeClr>
                </a:solidFill>
                <a:uFillTx/>
                <a:latin typeface="Franklin Gothic Book"/>
              </a:rPr>
              <a:t>Privacy-Conscious Individuals – People who want to safeguard personal or sensitive information from unauthorized access.</a:t>
            </a:r>
            <a:endParaRPr b="0" lang="en-US" sz="1700" strike="noStrike" u="none">
              <a:solidFill>
                <a:srgbClr val="000000"/>
              </a:solidFill>
              <a:uFillTx/>
              <a:latin typeface="Arial"/>
            </a:endParaRPr>
          </a:p>
          <a:p>
            <a:pPr marL="306000" indent="-306000" defTabSz="457200">
              <a:lnSpc>
                <a:spcPct val="110000"/>
              </a:lnSpc>
              <a:spcBef>
                <a:spcPts val="1191"/>
              </a:spcBef>
              <a:spcAft>
                <a:spcPts val="992"/>
              </a:spcAft>
              <a:buClr>
                <a:srgbClr val="1cade4"/>
              </a:buClr>
              <a:buSzPct val="92000"/>
              <a:buFont typeface="Wingdings 2" charset="2"/>
              <a:buChar char=""/>
            </a:pPr>
            <a:r>
              <a:rPr b="0" lang="en-IN" sz="1700" strike="noStrike" u="none">
                <a:solidFill>
                  <a:schemeClr val="dk1">
                    <a:lumMod val="75000"/>
                    <a:lumOff val="25000"/>
                  </a:schemeClr>
                </a:solidFill>
                <a:uFillTx/>
                <a:latin typeface="Franklin Gothic Book"/>
              </a:rPr>
              <a:t>Developers &amp; Ethical Hackers – Security experts working on encryption, steganography, and ethical hacking projects.</a:t>
            </a:r>
            <a:endParaRPr b="0" lang="en-US" sz="17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PlaceHolder 1"/>
          <p:cNvSpPr>
            <a:spLocks noGrp="1"/>
          </p:cNvSpPr>
          <p:nvPr>
            <p:ph type="title"/>
          </p:nvPr>
        </p:nvSpPr>
        <p:spPr>
          <a:xfrm>
            <a:off x="581040" y="702000"/>
            <a:ext cx="11028960" cy="529560"/>
          </a:xfrm>
          <a:prstGeom prst="rect">
            <a:avLst/>
          </a:prstGeom>
          <a:noFill/>
          <a:ln w="0">
            <a:noFill/>
          </a:ln>
        </p:spPr>
        <p:txBody>
          <a:bodyPr lIns="91440" rIns="91440" tIns="45720" bIns="45720" anchor="b">
            <a:noAutofit/>
          </a:bodyPr>
          <a:p>
            <a:pPr indent="0" defTabSz="457200">
              <a:lnSpc>
                <a:spcPct val="100000"/>
              </a:lnSpc>
              <a:buNone/>
              <a:tabLst>
                <a:tab algn="l" pos="0"/>
              </a:tabLst>
            </a:pPr>
            <a:r>
              <a:rPr b="0" lang="en-IN" sz="2800" strike="noStrike" u="none" cap="all">
                <a:solidFill>
                  <a:schemeClr val="accent1"/>
                </a:solidFill>
                <a:uFillTx/>
                <a:latin typeface="Franklin Gothic Demi"/>
              </a:rPr>
              <a:t>Results</a:t>
            </a:r>
            <a:endParaRPr b="0" lang="en-US" sz="2800" strike="noStrike" u="none">
              <a:solidFill>
                <a:srgbClr val="000000"/>
              </a:solidFill>
              <a:uFillTx/>
              <a:latin typeface="Arial"/>
            </a:endParaRPr>
          </a:p>
        </p:txBody>
      </p:sp>
      <p:graphicFrame>
        <p:nvGraphicFramePr>
          <p:cNvPr id="175" name=""/>
          <p:cNvGraphicFramePr/>
          <p:nvPr/>
        </p:nvGraphicFramePr>
        <p:xfrm>
          <a:off x="685800" y="1371600"/>
          <a:ext cx="10972440" cy="3200400"/>
        </p:xfrm>
        <a:graphic>
          <a:graphicData uri="http://schemas.openxmlformats.org/drawingml/2006/table">
            <a:tbl>
              <a:tblPr/>
              <a:tblGrid>
                <a:gridCol w="5485680"/>
                <a:gridCol w="5487120"/>
              </a:tblGrid>
              <a:tr h="1600200">
                <a:tc>
                  <a:txBody>
                    <a:bodyPr lIns="36000" rIns="36000" anchor="ctr">
                      <a:noAutofit/>
                    </a:bodyPr>
                    <a:p>
                      <a:pPr algn="ctr" defTabSz="457200">
                        <a:lnSpc>
                          <a:spcPct val="100000"/>
                        </a:lnSpc>
                        <a:tabLst>
                          <a:tab algn="l" pos="0"/>
                        </a:tabLst>
                      </a:pPr>
                      <a:r>
                        <a:rPr b="0" lang="en-US" sz="2000" strike="noStrike" u="none">
                          <a:solidFill>
                            <a:schemeClr val="dk1">
                              <a:lumMod val="75000"/>
                              <a:lumOff val="25000"/>
                            </a:schemeClr>
                          </a:solidFill>
                          <a:uFillTx/>
                          <a:latin typeface="Franklin Gothic Book"/>
                        </a:rPr>
                        <a:t>Output of encryption.py</a:t>
                      </a:r>
                      <a:endParaRPr b="0" lang="en-US" sz="2000" strike="noStrike" u="none">
                        <a:solidFill>
                          <a:srgbClr val="000000"/>
                        </a:solidFill>
                        <a:uFillTx/>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anchor="ctr">
                      <a:noAutofit/>
                    </a:bodyPr>
                    <a:p>
                      <a:pPr algn="ctr" defTabSz="457200">
                        <a:lnSpc>
                          <a:spcPct val="100000"/>
                        </a:lnSpc>
                        <a:tabLst>
                          <a:tab algn="l" pos="0"/>
                        </a:tabLst>
                      </a:pPr>
                      <a:r>
                        <a:rPr b="0" lang="en-US" sz="2000" strike="noStrike" u="none">
                          <a:solidFill>
                            <a:schemeClr val="dk1">
                              <a:lumMod val="75000"/>
                              <a:lumOff val="25000"/>
                            </a:schemeClr>
                          </a:solidFill>
                          <a:uFillTx/>
                          <a:latin typeface="Franklin Gothic Book"/>
                        </a:rPr>
                        <a:t>Output of decryption.py</a:t>
                      </a:r>
                      <a:endParaRPr b="0" lang="en-US" sz="2000" strike="noStrike" u="none">
                        <a:solidFill>
                          <a:srgbClr val="000000"/>
                        </a:solidFill>
                        <a:uFillTx/>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r h="1600200">
                <a:tc>
                  <a:txBody>
                    <a:bodyPr lIns="36000" rIns="36000" anchor="ctr">
                      <a:noAutofit/>
                    </a:bodyPr>
                    <a:p>
                      <a:endParaRPr b="0" lang="en-US" sz="1800" strike="noStrike" u="none">
                        <a:solidFill>
                          <a:srgbClr val="000000"/>
                        </a:solidFill>
                        <a:uFillTx/>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anchor="t">
                      <a:noAutofit/>
                    </a:bodyPr>
                    <a:p>
                      <a:endParaRPr b="0" lang="en-US" sz="1800" strike="noStrike" u="none">
                        <a:solidFill>
                          <a:srgbClr val="000000"/>
                        </a:solidFill>
                        <a:uFillTx/>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bl>
          </a:graphicData>
        </a:graphic>
      </p:graphicFrame>
      <p:pic>
        <p:nvPicPr>
          <p:cNvPr id="176" name="Content Placeholder 3" descr=""/>
          <p:cNvPicPr/>
          <p:nvPr/>
        </p:nvPicPr>
        <p:blipFill>
          <a:blip r:embed="rId1"/>
          <a:stretch/>
        </p:blipFill>
        <p:spPr>
          <a:xfrm>
            <a:off x="1334520" y="3169800"/>
            <a:ext cx="4380120" cy="1173240"/>
          </a:xfrm>
          <a:prstGeom prst="rect">
            <a:avLst/>
          </a:prstGeom>
          <a:noFill/>
          <a:ln w="0">
            <a:noFill/>
          </a:ln>
        </p:spPr>
      </p:pic>
      <p:pic>
        <p:nvPicPr>
          <p:cNvPr id="177" name="Content Placeholder 9" descr=""/>
          <p:cNvPicPr/>
          <p:nvPr/>
        </p:nvPicPr>
        <p:blipFill>
          <a:blip r:embed="rId2"/>
          <a:stretch/>
        </p:blipFill>
        <p:spPr>
          <a:xfrm>
            <a:off x="7086600" y="3200400"/>
            <a:ext cx="3969000" cy="1173240"/>
          </a:xfrm>
          <a:prstGeom prst="rect">
            <a:avLst/>
          </a:prstGeom>
          <a:noFill/>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PlaceHolder 1"/>
          <p:cNvSpPr>
            <a:spLocks noGrp="1"/>
          </p:cNvSpPr>
          <p:nvPr>
            <p:ph type="title"/>
          </p:nvPr>
        </p:nvSpPr>
        <p:spPr>
          <a:xfrm>
            <a:off x="581040" y="702000"/>
            <a:ext cx="11028960" cy="529560"/>
          </a:xfrm>
          <a:prstGeom prst="rect">
            <a:avLst/>
          </a:prstGeom>
          <a:noFill/>
          <a:ln w="0">
            <a:noFill/>
          </a:ln>
        </p:spPr>
        <p:txBody>
          <a:bodyPr lIns="91440" rIns="91440" tIns="45720" bIns="45720" anchor="b">
            <a:noAutofit/>
          </a:bodyPr>
          <a:p>
            <a:pPr indent="0" defTabSz="457200">
              <a:lnSpc>
                <a:spcPct val="100000"/>
              </a:lnSpc>
              <a:buNone/>
              <a:tabLst>
                <a:tab algn="l" pos="0"/>
              </a:tabLst>
            </a:pPr>
            <a:r>
              <a:rPr b="0" lang="en-IN" sz="2800" strike="noStrike" u="none" cap="all">
                <a:solidFill>
                  <a:schemeClr val="accent1"/>
                </a:solidFill>
                <a:uFillTx/>
                <a:latin typeface="Franklin Gothic Demi"/>
              </a:rPr>
              <a:t>Conclusion</a:t>
            </a:r>
            <a:endParaRPr b="0" lang="en-US" sz="2800" strike="noStrike" u="none">
              <a:solidFill>
                <a:srgbClr val="000000"/>
              </a:solidFill>
              <a:uFillTx/>
              <a:latin typeface="Arial"/>
            </a:endParaRPr>
          </a:p>
        </p:txBody>
      </p:sp>
      <p:sp>
        <p:nvSpPr>
          <p:cNvPr id="179" name="Content Placeholder 4"/>
          <p:cNvSpPr/>
          <p:nvPr/>
        </p:nvSpPr>
        <p:spPr>
          <a:xfrm>
            <a:off x="581400" y="1600200"/>
            <a:ext cx="10725120" cy="4521960"/>
          </a:xfrm>
          <a:prstGeom prst="rect">
            <a:avLst/>
          </a:prstGeom>
          <a:noFill/>
          <a:ln w="0">
            <a:noFill/>
          </a:ln>
        </p:spPr>
        <p:style>
          <a:lnRef idx="0"/>
          <a:fillRef idx="0"/>
          <a:effectRef idx="0"/>
          <a:fontRef idx="minor"/>
        </p:style>
        <p:txBody>
          <a:bodyPr lIns="90000" rIns="90000" tIns="45000" bIns="45000" anchor="ctr">
            <a:normAutofit/>
          </a:bodyPr>
          <a:p>
            <a:pPr defTabSz="457200">
              <a:lnSpc>
                <a:spcPct val="110000"/>
              </a:lnSpc>
              <a:spcBef>
                <a:spcPts val="400"/>
              </a:spcBef>
              <a:spcAft>
                <a:spcPts val="601"/>
              </a:spcAft>
              <a:tabLst>
                <a:tab algn="l" pos="0"/>
              </a:tabLst>
            </a:pPr>
            <a:r>
              <a:rPr b="0" lang="en-IN" sz="2000" strike="noStrike" u="none">
                <a:solidFill>
                  <a:schemeClr val="dk1">
                    <a:lumMod val="75000"/>
                    <a:lumOff val="25000"/>
                  </a:schemeClr>
                </a:solidFill>
                <a:uFillTx/>
                <a:latin typeface="Franklin Gothic Book"/>
              </a:rPr>
              <a:t>This project uses steganography to securely hide data within images using SHA-256 hashed </a:t>
            </a:r>
            <a:r>
              <a:rPr b="0" lang="en-IN" sz="2000" strike="noStrike" u="none">
                <a:solidFill>
                  <a:schemeClr val="dk1">
                    <a:lumMod val="75000"/>
                    <a:lumOff val="25000"/>
                  </a:schemeClr>
                </a:solidFill>
                <a:uFillTx/>
                <a:latin typeface="Calibri"/>
                <a:ea typeface="Calibri"/>
              </a:rPr>
              <a:t>passwords. The encryption algorithm embeds secret messages into pixel values, ensuring data remains imperceptible. The decryption algorithm accurately retrieves hidden messages, maintaining image integrity.</a:t>
            </a:r>
            <a:endParaRPr b="0" lang="en-US" sz="2000" strike="noStrike" u="none">
              <a:solidFill>
                <a:srgbClr val="000000"/>
              </a:solidFill>
              <a:uFillTx/>
              <a:latin typeface="Arial"/>
            </a:endParaRPr>
          </a:p>
          <a:p>
            <a:pPr defTabSz="457200">
              <a:lnSpc>
                <a:spcPct val="110000"/>
              </a:lnSpc>
              <a:spcBef>
                <a:spcPts val="601"/>
              </a:spcBef>
              <a:spcAft>
                <a:spcPts val="601"/>
              </a:spcAft>
              <a:tabLst>
                <a:tab algn="l" pos="0"/>
              </a:tabLst>
            </a:pPr>
            <a:r>
              <a:rPr b="1" lang="en-IN" sz="3000" strike="noStrike" u="none">
                <a:solidFill>
                  <a:schemeClr val="dk1">
                    <a:lumMod val="75000"/>
                    <a:lumOff val="25000"/>
                  </a:schemeClr>
                </a:solidFill>
                <a:uFillTx/>
                <a:latin typeface="Calibri"/>
                <a:ea typeface="Calibri"/>
              </a:rPr>
              <a:t>Value Proposition:</a:t>
            </a:r>
            <a:endParaRPr b="0" lang="en-US" sz="3000" strike="noStrike" u="none">
              <a:solidFill>
                <a:srgbClr val="000000"/>
              </a:solidFill>
              <a:uFillTx/>
              <a:latin typeface="Arial"/>
            </a:endParaRPr>
          </a:p>
          <a:p>
            <a:pPr marL="306000" indent="-306000" defTabSz="457200">
              <a:lnSpc>
                <a:spcPct val="110000"/>
              </a:lnSpc>
              <a:spcBef>
                <a:spcPts val="400"/>
              </a:spcBef>
              <a:spcAft>
                <a:spcPts val="601"/>
              </a:spcAft>
              <a:buClr>
                <a:srgbClr val="1cade4"/>
              </a:buClr>
              <a:buSzPct val="92000"/>
              <a:buFont typeface="Arial"/>
              <a:buChar char="•"/>
              <a:tabLst>
                <a:tab algn="l" pos="0"/>
              </a:tabLst>
            </a:pPr>
            <a:r>
              <a:rPr b="1" lang="en-IN" sz="2000" strike="noStrike" u="none">
                <a:solidFill>
                  <a:schemeClr val="dk1">
                    <a:lumMod val="75000"/>
                    <a:lumOff val="25000"/>
                  </a:schemeClr>
                </a:solidFill>
                <a:uFillTx/>
                <a:latin typeface="Calibri"/>
                <a:ea typeface="Calibri"/>
              </a:rPr>
              <a:t>Enhanced Security:</a:t>
            </a:r>
            <a:r>
              <a:rPr b="0" lang="en-IN" sz="2000" strike="noStrike" u="none">
                <a:solidFill>
                  <a:schemeClr val="dk1">
                    <a:lumMod val="75000"/>
                    <a:lumOff val="25000"/>
                  </a:schemeClr>
                </a:solidFill>
                <a:uFillTx/>
                <a:latin typeface="Calibri"/>
                <a:ea typeface="Calibri"/>
              </a:rPr>
              <a:t> Protects sensitive data from unauthorized access.</a:t>
            </a:r>
            <a:endParaRPr b="0" lang="en-US" sz="2000" strike="noStrike" u="none">
              <a:solidFill>
                <a:srgbClr val="000000"/>
              </a:solidFill>
              <a:uFillTx/>
              <a:latin typeface="Arial"/>
            </a:endParaRPr>
          </a:p>
          <a:p>
            <a:pPr marL="306000" indent="-306000" defTabSz="457200">
              <a:lnSpc>
                <a:spcPct val="110000"/>
              </a:lnSpc>
              <a:spcBef>
                <a:spcPts val="400"/>
              </a:spcBef>
              <a:spcAft>
                <a:spcPts val="601"/>
              </a:spcAft>
              <a:buClr>
                <a:srgbClr val="1cade4"/>
              </a:buClr>
              <a:buSzPct val="92000"/>
              <a:buFont typeface="Arial"/>
              <a:buChar char="•"/>
              <a:tabLst>
                <a:tab algn="l" pos="0"/>
              </a:tabLst>
            </a:pPr>
            <a:r>
              <a:rPr b="1" lang="en-IN" sz="2000" strike="noStrike" u="none">
                <a:solidFill>
                  <a:schemeClr val="dk1">
                    <a:lumMod val="75000"/>
                    <a:lumOff val="25000"/>
                  </a:schemeClr>
                </a:solidFill>
                <a:uFillTx/>
                <a:latin typeface="Calibri"/>
                <a:ea typeface="Calibri"/>
              </a:rPr>
              <a:t>Practical Application:</a:t>
            </a:r>
            <a:r>
              <a:rPr b="0" lang="en-IN" sz="2000" strike="noStrike" u="none">
                <a:solidFill>
                  <a:schemeClr val="dk1">
                    <a:lumMod val="75000"/>
                    <a:lumOff val="25000"/>
                  </a:schemeClr>
                </a:solidFill>
                <a:uFillTx/>
                <a:latin typeface="Calibri"/>
                <a:ea typeface="Calibri"/>
              </a:rPr>
              <a:t> Suitable for government, businesses, healthcare, and individuals.</a:t>
            </a:r>
            <a:endParaRPr b="0" lang="en-US" sz="2000" strike="noStrike" u="none">
              <a:solidFill>
                <a:srgbClr val="000000"/>
              </a:solidFill>
              <a:uFillTx/>
              <a:latin typeface="Arial"/>
            </a:endParaRPr>
          </a:p>
          <a:p>
            <a:pPr marL="306000" indent="-306000" defTabSz="457200">
              <a:lnSpc>
                <a:spcPct val="110000"/>
              </a:lnSpc>
              <a:spcBef>
                <a:spcPts val="400"/>
              </a:spcBef>
              <a:spcAft>
                <a:spcPts val="601"/>
              </a:spcAft>
              <a:buClr>
                <a:srgbClr val="1cade4"/>
              </a:buClr>
              <a:buSzPct val="92000"/>
              <a:buFont typeface="Arial"/>
              <a:buChar char="•"/>
              <a:tabLst>
                <a:tab algn="l" pos="0"/>
              </a:tabLst>
            </a:pPr>
            <a:r>
              <a:rPr b="1" lang="en-IN" sz="2000" strike="noStrike" u="none">
                <a:solidFill>
                  <a:schemeClr val="dk1">
                    <a:lumMod val="75000"/>
                    <a:lumOff val="25000"/>
                  </a:schemeClr>
                </a:solidFill>
                <a:uFillTx/>
                <a:latin typeface="Calibri"/>
                <a:ea typeface="Calibri"/>
              </a:rPr>
              <a:t>User-Friendly:</a:t>
            </a:r>
            <a:r>
              <a:rPr b="0" lang="en-IN" sz="2000" strike="noStrike" u="none">
                <a:solidFill>
                  <a:schemeClr val="dk1">
                    <a:lumMod val="75000"/>
                    <a:lumOff val="25000"/>
                  </a:schemeClr>
                </a:solidFill>
                <a:uFillTx/>
                <a:latin typeface="Calibri"/>
                <a:ea typeface="Calibri"/>
              </a:rPr>
              <a:t> Simple interface for secure data embedding and retrieval.</a:t>
            </a:r>
            <a:endParaRPr b="0" lang="en-US" sz="2000" strike="noStrike" u="none">
              <a:solidFill>
                <a:srgbClr val="000000"/>
              </a:solidFill>
              <a:uFillTx/>
              <a:latin typeface="Arial"/>
            </a:endParaRPr>
          </a:p>
          <a:p>
            <a:pPr marL="306000" indent="-306000" defTabSz="457200">
              <a:lnSpc>
                <a:spcPct val="110000"/>
              </a:lnSpc>
              <a:spcBef>
                <a:spcPts val="400"/>
              </a:spcBef>
              <a:spcAft>
                <a:spcPts val="601"/>
              </a:spcAft>
              <a:buClr>
                <a:srgbClr val="1cade4"/>
              </a:buClr>
              <a:buSzPct val="92000"/>
              <a:buFont typeface="Arial"/>
              <a:buChar char="•"/>
              <a:tabLst>
                <a:tab algn="l" pos="0"/>
              </a:tabLst>
            </a:pPr>
            <a:r>
              <a:rPr b="1" lang="en-IN" sz="2000" strike="noStrike" u="none">
                <a:solidFill>
                  <a:schemeClr val="dk1">
                    <a:lumMod val="75000"/>
                    <a:lumOff val="25000"/>
                  </a:schemeClr>
                </a:solidFill>
                <a:uFillTx/>
                <a:latin typeface="Calibri"/>
                <a:ea typeface="Calibri"/>
              </a:rPr>
              <a:t>Reliable and Robust:</a:t>
            </a:r>
            <a:r>
              <a:rPr b="0" lang="en-IN" sz="2000" strike="noStrike" u="none">
                <a:solidFill>
                  <a:schemeClr val="dk1">
                    <a:lumMod val="75000"/>
                    <a:lumOff val="25000"/>
                  </a:schemeClr>
                </a:solidFill>
                <a:uFillTx/>
                <a:latin typeface="Calibri"/>
                <a:ea typeface="Calibri"/>
              </a:rPr>
              <a:t> Ensures confidential communication and data storage without noticeable image distortion.</a:t>
            </a:r>
            <a:endParaRPr b="0" lang="en-US" sz="2000" strike="noStrike" u="none">
              <a:solidFill>
                <a:srgbClr val="000000"/>
              </a:solidFill>
              <a:uFillTx/>
              <a:latin typeface="Arial"/>
            </a:endParaRPr>
          </a:p>
          <a:p>
            <a:pPr defTabSz="457200">
              <a:lnSpc>
                <a:spcPct val="110000"/>
              </a:lnSpc>
              <a:spcBef>
                <a:spcPts val="340"/>
              </a:spcBef>
              <a:spcAft>
                <a:spcPts val="601"/>
              </a:spcAft>
              <a:tabLst>
                <a:tab algn="l" pos="0"/>
              </a:tabLst>
            </a:pPr>
            <a:endParaRPr b="0" lang="en-US" sz="17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PlaceHolder 1"/>
          <p:cNvSpPr>
            <a:spLocks noGrp="1"/>
          </p:cNvSpPr>
          <p:nvPr>
            <p:ph type="title"/>
          </p:nvPr>
        </p:nvSpPr>
        <p:spPr>
          <a:xfrm>
            <a:off x="581040" y="702000"/>
            <a:ext cx="11028960" cy="529560"/>
          </a:xfrm>
          <a:prstGeom prst="rect">
            <a:avLst/>
          </a:prstGeom>
          <a:noFill/>
          <a:ln w="0">
            <a:noFill/>
          </a:ln>
        </p:spPr>
        <p:txBody>
          <a:bodyPr lIns="91440" rIns="91440" tIns="45720" bIns="45720" anchor="b">
            <a:noAutofit/>
          </a:bodyPr>
          <a:p>
            <a:pPr indent="0" defTabSz="457200">
              <a:lnSpc>
                <a:spcPct val="100000"/>
              </a:lnSpc>
              <a:buNone/>
              <a:tabLst>
                <a:tab algn="l" pos="0"/>
              </a:tabLst>
            </a:pPr>
            <a:r>
              <a:rPr b="0" lang="en-IN" sz="2800" strike="noStrike" u="none" cap="all">
                <a:solidFill>
                  <a:schemeClr val="accent1"/>
                </a:solidFill>
                <a:uFillTx/>
                <a:latin typeface="Franklin Gothic Demi"/>
              </a:rPr>
              <a:t>GitHub Link</a:t>
            </a:r>
            <a:endParaRPr b="0" lang="en-US" sz="2800" strike="noStrike" u="none">
              <a:solidFill>
                <a:srgbClr val="000000"/>
              </a:solidFill>
              <a:uFillTx/>
              <a:latin typeface="Arial"/>
            </a:endParaRPr>
          </a:p>
        </p:txBody>
      </p:sp>
      <p:sp>
        <p:nvSpPr>
          <p:cNvPr id="181" name="PlaceHolder 2"/>
          <p:cNvSpPr>
            <a:spLocks noGrp="1"/>
          </p:cNvSpPr>
          <p:nvPr>
            <p:ph/>
          </p:nvPr>
        </p:nvSpPr>
        <p:spPr>
          <a:xfrm>
            <a:off x="581040" y="1302120"/>
            <a:ext cx="11028960" cy="4672440"/>
          </a:xfrm>
          <a:prstGeom prst="rect">
            <a:avLst/>
          </a:prstGeom>
          <a:noFill/>
          <a:ln w="0">
            <a:noFill/>
          </a:ln>
        </p:spPr>
        <p:txBody>
          <a:bodyPr lIns="91440" rIns="91440" tIns="45720" bIns="45720" anchor="ctr">
            <a:noAutofit/>
          </a:bodyPr>
          <a:p>
            <a:pPr marL="306000" indent="-306000" defTabSz="457200">
              <a:lnSpc>
                <a:spcPct val="110000"/>
              </a:lnSpc>
              <a:spcBef>
                <a:spcPts val="340"/>
              </a:spcBef>
              <a:spcAft>
                <a:spcPts val="601"/>
              </a:spcAft>
              <a:buClr>
                <a:srgbClr val="1cade4"/>
              </a:buClr>
              <a:buSzPct val="92000"/>
              <a:buFont typeface="Wingdings 2" charset="2"/>
              <a:buChar char=""/>
            </a:pPr>
            <a:r>
              <a:rPr b="1" lang="en-US" sz="1700" strike="noStrike" u="none">
                <a:solidFill>
                  <a:schemeClr val="dk1">
                    <a:lumMod val="75000"/>
                    <a:lumOff val="25000"/>
                  </a:schemeClr>
                </a:solidFill>
                <a:uFillTx/>
                <a:latin typeface="Franklin Gothic Book"/>
              </a:rPr>
              <a:t>Github</a:t>
            </a:r>
            <a:r>
              <a:rPr b="0" lang="en-US" sz="1700" strike="noStrike" u="none">
                <a:solidFill>
                  <a:schemeClr val="dk1">
                    <a:lumMod val="75000"/>
                    <a:lumOff val="25000"/>
                  </a:schemeClr>
                </a:solidFill>
                <a:uFillTx/>
                <a:latin typeface="Franklin Gothic Book"/>
              </a:rPr>
              <a:t>: </a:t>
            </a:r>
            <a:r>
              <a:rPr b="0" lang="en-US" sz="1700" strike="noStrike" u="sng">
                <a:solidFill>
                  <a:schemeClr val="dk1">
                    <a:lumMod val="75000"/>
                    <a:lumOff val="25000"/>
                  </a:schemeClr>
                </a:solidFill>
                <a:uFillTx/>
                <a:latin typeface="Franklin Gothic Book"/>
              </a:rPr>
              <a:t>https://github.com/rahulsetrakian/Steganography</a:t>
            </a:r>
            <a:endParaRPr b="0" lang="en-US" sz="1700" strike="noStrike" u="none">
              <a:solidFill>
                <a:srgbClr val="000000"/>
              </a:solidFill>
              <a:uFillTx/>
              <a:latin typeface="Arial"/>
            </a:endParaRPr>
          </a:p>
          <a:p>
            <a:pPr marL="306000" indent="-306000" defTabSz="457200">
              <a:lnSpc>
                <a:spcPct val="110000"/>
              </a:lnSpc>
              <a:spcBef>
                <a:spcPts val="340"/>
              </a:spcBef>
              <a:spcAft>
                <a:spcPts val="601"/>
              </a:spcAft>
              <a:buClr>
                <a:srgbClr val="1cade4"/>
              </a:buClr>
              <a:buSzPct val="92000"/>
              <a:buFont typeface="Wingdings 2" charset="2"/>
              <a:buChar char=""/>
            </a:pPr>
            <a:r>
              <a:rPr b="1" lang="en-US" sz="1700" strike="noStrike" u="none">
                <a:solidFill>
                  <a:schemeClr val="dk1">
                    <a:lumMod val="75000"/>
                    <a:lumOff val="25000"/>
                  </a:schemeClr>
                </a:solidFill>
                <a:uFillTx/>
                <a:latin typeface="Franklin Gothic Book"/>
              </a:rPr>
              <a:t>Linkedln</a:t>
            </a:r>
            <a:r>
              <a:rPr b="0" lang="en-US" sz="1700" strike="noStrike" u="none">
                <a:solidFill>
                  <a:schemeClr val="dk1">
                    <a:lumMod val="75000"/>
                    <a:lumOff val="25000"/>
                  </a:schemeClr>
                </a:solidFill>
                <a:uFillTx/>
                <a:latin typeface="Franklin Gothic Book"/>
              </a:rPr>
              <a:t>: </a:t>
            </a:r>
            <a:r>
              <a:rPr b="0" lang="en-US" sz="1700" strike="noStrike" u="sng">
                <a:solidFill>
                  <a:schemeClr val="dk1">
                    <a:lumMod val="75000"/>
                    <a:lumOff val="25000"/>
                  </a:schemeClr>
                </a:solidFill>
                <a:uFillTx/>
                <a:latin typeface="Franklin Gothic Book"/>
              </a:rPr>
              <a:t>https://in.linkedin.com/in/rahulsetrakian</a:t>
            </a:r>
            <a:endParaRPr b="0" lang="en-US" sz="17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itchFamily="0" charset="1"/>
        <a:ea typeface=""/>
        <a:cs typeface=""/>
      </a:majorFont>
      <a:minorFont>
        <a:latin typeface="Franklin Gothic Book"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itchFamily="0" charset="1"/>
        <a:ea typeface=""/>
        <a:cs typeface=""/>
      </a:majorFont>
      <a:minorFont>
        <a:latin typeface="Franklin Gothic Book"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itchFamily="0" charset="1"/>
        <a:ea typeface=""/>
        <a:cs typeface=""/>
      </a:majorFont>
      <a:minorFont>
        <a:latin typeface="Franklin Gothic Book"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itchFamily="0" charset="1"/>
        <a:ea typeface=""/>
        <a:cs typeface=""/>
      </a:majorFont>
      <a:minorFont>
        <a:latin typeface="Franklin Gothic Book"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13.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itchFamily="0" charset="1"/>
        <a:ea typeface=""/>
        <a:cs typeface=""/>
      </a:majorFont>
      <a:minorFont>
        <a:latin typeface="Franklin Gothic Book"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14.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itchFamily="0" charset="1"/>
        <a:ea typeface=""/>
        <a:cs typeface=""/>
      </a:majorFont>
      <a:minorFont>
        <a:latin typeface="Franklin Gothic Book"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15.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itchFamily="0" charset="1"/>
        <a:ea typeface=""/>
        <a:cs typeface=""/>
      </a:majorFont>
      <a:minorFont>
        <a:latin typeface="Franklin Gothic Book"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16.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itchFamily="0" charset="1"/>
        <a:ea typeface=""/>
        <a:cs typeface=""/>
      </a:majorFont>
      <a:minorFont>
        <a:latin typeface="Franklin Gothic Book"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17.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itchFamily="0" charset="1"/>
        <a:ea typeface=""/>
        <a:cs typeface=""/>
      </a:majorFont>
      <a:minorFont>
        <a:latin typeface="Franklin Gothic Book"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2.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itchFamily="0" charset="1"/>
        <a:ea typeface=""/>
        <a:cs typeface=""/>
      </a:majorFont>
      <a:minorFont>
        <a:latin typeface="Franklin Gothic Book"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3.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itchFamily="0" charset="1"/>
        <a:ea typeface=""/>
        <a:cs typeface=""/>
      </a:majorFont>
      <a:minorFont>
        <a:latin typeface="Franklin Gothic Book"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4.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itchFamily="0" charset="1"/>
        <a:ea typeface=""/>
        <a:cs typeface=""/>
      </a:majorFont>
      <a:minorFont>
        <a:latin typeface="Franklin Gothic Book"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5.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itchFamily="0" charset="1"/>
        <a:ea typeface=""/>
        <a:cs typeface=""/>
      </a:majorFont>
      <a:minorFont>
        <a:latin typeface="Franklin Gothic Book"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6.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itchFamily="0" charset="1"/>
        <a:ea typeface=""/>
        <a:cs typeface=""/>
      </a:majorFont>
      <a:minorFont>
        <a:latin typeface="Franklin Gothic Book"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7.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itchFamily="0" charset="1"/>
        <a:ea typeface=""/>
        <a:cs typeface=""/>
      </a:majorFont>
      <a:minorFont>
        <a:latin typeface="Franklin Gothic Book"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8.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itchFamily="0" charset="1"/>
        <a:ea typeface=""/>
        <a:cs typeface=""/>
      </a:majorFont>
      <a:minorFont>
        <a:latin typeface="Franklin Gothic Book"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9.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itchFamily="0" charset="1"/>
        <a:ea typeface=""/>
        <a:cs typeface=""/>
      </a:majorFont>
      <a:minorFont>
        <a:latin typeface="Franklin Gothic Book"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42</TotalTime>
  <Application>LibreOffice/24.8.4.2$Windows_X86_64 LibreOffice_project/bb3cfa12c7b1bf994ecc5649a80400d06cd71002</Application>
  <AppVersion>15.0000</AppVersion>
  <Words>88</Words>
  <Paragraphs>32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dc:description/>
  <dc:language>en-US</dc:language>
  <cp:lastModifiedBy/>
  <dcterms:modified xsi:type="dcterms:W3CDTF">2025-02-19T18:26:08Z</dcterms:modified>
  <cp:revision>28</cp:revision>
  <dc:subject/>
  <dc:title>SkillsBuild Partner Update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y fmtid="{D5CDD505-2E9C-101B-9397-08002B2CF9AE}" pid="3" name="PresentationFormat">
    <vt:lpwstr>Custom</vt:lpwstr>
  </property>
  <property fmtid="{D5CDD505-2E9C-101B-9397-08002B2CF9AE}" pid="4" name="Slides">
    <vt:i4>11</vt:i4>
  </property>
</Properties>
</file>