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5" r:id="rId9"/>
    <p:sldId id="263" r:id="rId10"/>
    <p:sldId id="260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8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4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3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1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3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218663-D6A6-4B8D-9026-DF5F2065682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17367F-29FE-41B3-98B6-398E2B1E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2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				Chat System Over LAN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0109" y="5116945"/>
            <a:ext cx="455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By:</a:t>
            </a:r>
          </a:p>
          <a:p>
            <a:r>
              <a:rPr lang="en-US" dirty="0"/>
              <a:t>	</a:t>
            </a:r>
            <a:r>
              <a:rPr lang="en-US" dirty="0" smtClean="0"/>
              <a:t>Rahul Shah(075BCT063)</a:t>
            </a:r>
          </a:p>
          <a:p>
            <a:r>
              <a:rPr lang="en-US" dirty="0"/>
              <a:t>	</a:t>
            </a:r>
            <a:r>
              <a:rPr lang="en-US" dirty="0" smtClean="0"/>
              <a:t>Roshan Subedi(075BCT068)</a:t>
            </a:r>
          </a:p>
          <a:p>
            <a:r>
              <a:rPr lang="en-US" dirty="0"/>
              <a:t>	</a:t>
            </a:r>
            <a:r>
              <a:rPr lang="en-US" dirty="0" smtClean="0"/>
              <a:t>Rupak Raj Pantha(075BCT070)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and </a:t>
            </a:r>
            <a:r>
              <a:rPr lang="en-US" dirty="0"/>
              <a:t>F</a:t>
            </a:r>
            <a:r>
              <a:rPr lang="en-US" dirty="0" smtClean="0"/>
              <a:t>uture </a:t>
            </a:r>
            <a:r>
              <a:rPr lang="en-US" dirty="0"/>
              <a:t>E</a:t>
            </a:r>
            <a:r>
              <a:rPr lang="en-US" dirty="0" smtClean="0"/>
              <a:t>nhancement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6399" y="2054260"/>
            <a:ext cx="1137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Limitations: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clients can only chat by connecting to a local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clients on different network cannot chat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purposed system of direct message couldn’t be completed.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Future Enhancement: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database to save all the messages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feature of direct messaging ought to be added.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user profile for each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 and Solutions: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0624" y="2286000"/>
            <a:ext cx="11256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problem was faced while integrating the “Winsock” into the wxWidgets framework we created. Here we tried many different ways to integrate but we weren’t able to do </a:t>
            </a:r>
            <a:r>
              <a:rPr lang="en-US" dirty="0" smtClean="0"/>
              <a:t>it </a:t>
            </a:r>
            <a:r>
              <a:rPr lang="en-US" dirty="0"/>
              <a:t>o</a:t>
            </a:r>
            <a:r>
              <a:rPr lang="en-US" dirty="0" smtClean="0"/>
              <a:t>n GUI.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we tried using the built in network in wxWidgets i.e. wxSocket. Here we face the problem of not being able to send messages between many clients over a same </a:t>
            </a:r>
            <a:r>
              <a:rPr lang="en-US" dirty="0" smtClean="0"/>
              <a:t>LAN. We’re able to connect two clients.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912" y="2295144"/>
            <a:ext cx="11183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Hence we’re able to </a:t>
            </a:r>
            <a:r>
              <a:rPr lang="en-US" dirty="0" smtClean="0"/>
              <a:t>built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 Server Client application on a </a:t>
            </a:r>
            <a:r>
              <a:rPr lang="en-US" dirty="0" smtClean="0"/>
              <a:t>console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Chat room able to chat with a number of clients connected to the server.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Over the period of this project, we learned about programming GUI using wxWidgets and network programming  using </a:t>
            </a:r>
            <a:r>
              <a:rPr lang="en-US" dirty="0" smtClean="0"/>
              <a:t>Winsock </a:t>
            </a:r>
            <a:r>
              <a:rPr lang="en-US" dirty="0" smtClean="0"/>
              <a:t>and wxSocket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13610" y="5776278"/>
            <a:ext cx="3268662" cy="9699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2509" y="2152073"/>
            <a:ext cx="1148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Chat </a:t>
            </a:r>
            <a:r>
              <a:rPr lang="en-US" dirty="0"/>
              <a:t>refers to the process of communicating, interacting and exchanging messages over the Internet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chat application has basic two components, server and client.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server is a computer program or a </a:t>
            </a:r>
            <a:r>
              <a:rPr lang="en-US" dirty="0" smtClean="0"/>
              <a:t>device that connects clients to allow them to communicate with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Clients </a:t>
            </a:r>
            <a:r>
              <a:rPr lang="en-US" dirty="0"/>
              <a:t>who want to chat with each other connect to the server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chat application is created based on Transmission Control Protocol (TCP) where TCP is connection oriented protocol.</a:t>
            </a:r>
          </a:p>
        </p:txBody>
      </p:sp>
    </p:spTree>
    <p:extLst>
      <p:ext uri="{BB962C8B-B14F-4D97-AF65-F5344CB8AC3E}">
        <p14:creationId xmlns:p14="http://schemas.microsoft.com/office/powerpoint/2010/main" val="23448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308" y="2946399"/>
            <a:ext cx="11425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 develop an instant messaging solution to enable users to communicate with each other </a:t>
            </a:r>
            <a:r>
              <a:rPr lang="en-US" dirty="0" smtClean="0"/>
              <a:t>seamlessly.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 develop a user friendly application so that any person can use the program without any </a:t>
            </a:r>
            <a:r>
              <a:rPr lang="en-US" dirty="0" smtClean="0"/>
              <a:t>complications.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To have a good user interface.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To be expandable.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0291" y="2327564"/>
            <a:ext cx="11406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chat system could be used in many fields such as: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Offices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9455" y="2401455"/>
            <a:ext cx="114161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made up off two </a:t>
            </a:r>
            <a:r>
              <a:rPr lang="en-US" dirty="0" smtClean="0"/>
              <a:t>component: </a:t>
            </a:r>
            <a:r>
              <a:rPr lang="en-US" dirty="0"/>
              <a:t>the client which runs on the user PC and the server application which runs on any PC on the </a:t>
            </a:r>
            <a:r>
              <a:rPr lang="en-US" dirty="0" smtClean="0"/>
              <a:t>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same time, there can be more than one client which can be handled by the TCP connection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clients need to be connected to same server or use their dedicated IP address to receive and send messenger through broadcasting central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user friendly GUI using wxWidgets.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49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Programming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networking service in the project we studied the  Winsock documentation provided by Microsoft.</a:t>
            </a:r>
          </a:p>
          <a:p>
            <a:r>
              <a:rPr lang="en-US" dirty="0" smtClean="0"/>
              <a:t>We also viewed a number of YouTube tutorials and premade examples to have our knowledge on this new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158" y="400050"/>
            <a:ext cx="385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Flow Chart for Server Operation: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64" y="0"/>
            <a:ext cx="5468111" cy="67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158" y="400050"/>
            <a:ext cx="385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Flow Chart for Client Operation: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10" y="400050"/>
            <a:ext cx="4456938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Implementation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60" y="2103745"/>
            <a:ext cx="10917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used wxWidgets for giving graphical user interface to our project</a:t>
            </a:r>
            <a:r>
              <a:rPr lang="en-US" sz="2000" dirty="0" smtClean="0"/>
              <a:t>.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   We </a:t>
            </a:r>
            <a:r>
              <a:rPr lang="en-US" sz="2000" dirty="0"/>
              <a:t>have used many elements from </a:t>
            </a:r>
            <a:r>
              <a:rPr lang="en-US" sz="2000" dirty="0" err="1"/>
              <a:t>wxWdgets</a:t>
            </a:r>
            <a:r>
              <a:rPr lang="en-US" sz="2000" dirty="0"/>
              <a:t> such as</a:t>
            </a:r>
            <a:r>
              <a:rPr lang="en-US" sz="2000" dirty="0" smtClean="0"/>
              <a:t>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Menu bar and its shortcut keys for user guidance and some important stuffs</a:t>
            </a:r>
            <a:r>
              <a:rPr lang="en-US" sz="2000" dirty="0" smtClean="0"/>
              <a:t>,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buttons to responds to some events like sending messages </a:t>
            </a:r>
            <a:r>
              <a:rPr lang="en-US" sz="2000" dirty="0" smtClean="0"/>
              <a:t>,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TextCtrl</a:t>
            </a:r>
            <a:r>
              <a:rPr lang="en-US" sz="2000" dirty="0"/>
              <a:t> boxes to write messages to be send</a:t>
            </a:r>
            <a:r>
              <a:rPr lang="en-US" sz="2000" dirty="0" smtClean="0"/>
              <a:t>,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Listboxes</a:t>
            </a:r>
            <a:r>
              <a:rPr lang="en-US" sz="2000" dirty="0"/>
              <a:t> to Show the messages that had been send or received</a:t>
            </a:r>
            <a:r>
              <a:rPr lang="en-US" sz="2000" dirty="0" smtClean="0"/>
              <a:t>,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StaticText</a:t>
            </a:r>
            <a:r>
              <a:rPr lang="en-US" sz="2000" dirty="0"/>
              <a:t> to display Some Text</a:t>
            </a:r>
            <a:r>
              <a:rPr lang="en-US" sz="2000" dirty="0" smtClean="0"/>
              <a:t>,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Panels and frame to display contents</a:t>
            </a:r>
            <a:r>
              <a:rPr lang="en-US" sz="2000" dirty="0" smtClean="0"/>
              <a:t>,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Splitter Screen to split between two panels</a:t>
            </a:r>
            <a:r>
              <a:rPr lang="en-US" sz="2000" dirty="0" smtClean="0"/>
              <a:t>,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Status bar to Show Current status of server </a:t>
            </a:r>
            <a:r>
              <a:rPr lang="en-US" sz="2000" dirty="0" smtClean="0"/>
              <a:t>events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wxMessages</a:t>
            </a:r>
            <a:r>
              <a:rPr lang="en-US" sz="2000" dirty="0"/>
              <a:t> boxes to pop up some messages</a:t>
            </a:r>
            <a:r>
              <a:rPr lang="en-US" sz="2000" dirty="0" smtClean="0"/>
              <a:t>,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Bitmap to import </a:t>
            </a:r>
            <a:r>
              <a:rPr lang="en-US" sz="2000" dirty="0" smtClean="0"/>
              <a:t>picture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And many other things like giving </a:t>
            </a:r>
            <a:r>
              <a:rPr lang="en-US" sz="2000" dirty="0" err="1"/>
              <a:t>colour</a:t>
            </a:r>
            <a:r>
              <a:rPr lang="en-US" sz="2000" dirty="0"/>
              <a:t>, fonts </a:t>
            </a:r>
            <a:r>
              <a:rPr lang="en-US" sz="2000" dirty="0" err="1"/>
              <a:t>etc</a:t>
            </a:r>
            <a:r>
              <a:rPr lang="en-US" sz="2000" dirty="0" smtClean="0"/>
              <a:t>…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Unfortunately ,we cannot assemble </a:t>
            </a:r>
            <a:r>
              <a:rPr lang="en-US" sz="2000" dirty="0" err="1"/>
              <a:t>backhend</a:t>
            </a:r>
            <a:r>
              <a:rPr lang="en-US" sz="2000" dirty="0"/>
              <a:t> and </a:t>
            </a:r>
            <a:r>
              <a:rPr lang="en-US" sz="2000" dirty="0" err="1"/>
              <a:t>fronthend</a:t>
            </a:r>
            <a:r>
              <a:rPr lang="en-US" sz="2000" dirty="0"/>
              <a:t> due to linkers errors</a:t>
            </a:r>
          </a:p>
        </p:txBody>
      </p:sp>
    </p:spTree>
    <p:extLst>
      <p:ext uri="{BB962C8B-B14F-4D97-AF65-F5344CB8AC3E}">
        <p14:creationId xmlns:p14="http://schemas.microsoft.com/office/powerpoint/2010/main" val="3483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ysClr val="windowText" lastClr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280</TotalTime>
  <Words>619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Quotable</vt:lpstr>
      <vt:lpstr>      Chat System Over LAN</vt:lpstr>
      <vt:lpstr>Introduction </vt:lpstr>
      <vt:lpstr>Objective</vt:lpstr>
      <vt:lpstr>Applications</vt:lpstr>
      <vt:lpstr>Methodology</vt:lpstr>
      <vt:lpstr>Network Programming Implementation</vt:lpstr>
      <vt:lpstr>PowerPoint Presentation</vt:lpstr>
      <vt:lpstr>PowerPoint Presentation</vt:lpstr>
      <vt:lpstr>GUI Implementation</vt:lpstr>
      <vt:lpstr>Limitation and Future Enhancement</vt:lpstr>
      <vt:lpstr>Problems Faced and Solutions:</vt:lpstr>
      <vt:lpstr>Conclusion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Chat System Over LAN</dc:title>
  <dc:creator>Rupak Pantha</dc:creator>
  <cp:lastModifiedBy>Roshan</cp:lastModifiedBy>
  <cp:revision>26</cp:revision>
  <dcterms:created xsi:type="dcterms:W3CDTF">2020-03-03T16:53:21Z</dcterms:created>
  <dcterms:modified xsi:type="dcterms:W3CDTF">2020-03-04T07:03:53Z</dcterms:modified>
</cp:coreProperties>
</file>