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56" r:id="rId5"/>
    <p:sldId id="298" r:id="rId6"/>
    <p:sldId id="300" r:id="rId7"/>
    <p:sldId id="296" r:id="rId8"/>
    <p:sldId id="299" r:id="rId9"/>
    <p:sldId id="297" r:id="rId10"/>
    <p:sldId id="295"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0908B-775E-4C3E-8713-8198D3EB6FDA}" v="2794" dt="2025-07-23T10:37:50.481"/>
    <p1510:client id="{2829E728-1B0A-FDC5-15FB-627EE71DD839}" v="747" dt="2025-07-23T10:40:56.953"/>
    <p1510:client id="{6BBB0F16-479D-3F75-8891-EC703CB25826}" v="328" dt="2025-07-22T14:54:58.262"/>
    <p1510:client id="{97259550-7F92-2D52-9C8A-517AF053A3D0}" v="957" dt="2025-07-23T10:41:21.97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BBB0F16-479D-3F75-8891-EC703CB25826}"/>
    <pc:docChg chg="addSld delSld modSld sldOrd">
      <pc:chgData name="Guest User" userId="" providerId="Windows Live" clId="Web-{6BBB0F16-479D-3F75-8891-EC703CB25826}" dt="2025-07-22T14:54:58.262" v="190"/>
      <pc:docMkLst>
        <pc:docMk/>
      </pc:docMkLst>
      <pc:sldChg chg="modSp">
        <pc:chgData name="Guest User" userId="" providerId="Windows Live" clId="Web-{6BBB0F16-479D-3F75-8891-EC703CB25826}" dt="2025-07-22T10:47:51.534" v="2" actId="20577"/>
        <pc:sldMkLst>
          <pc:docMk/>
          <pc:sldMk cId="3318299500" sldId="266"/>
        </pc:sldMkLst>
        <pc:spChg chg="mod">
          <ac:chgData name="Guest User" userId="" providerId="Windows Live" clId="Web-{6BBB0F16-479D-3F75-8891-EC703CB25826}" dt="2025-07-22T10:47:51.534" v="2" actId="20577"/>
          <ac:spMkLst>
            <pc:docMk/>
            <pc:sldMk cId="3318299500" sldId="266"/>
            <ac:spMk id="5" creationId="{30EB58E2-A9A0-481A-8B5B-381B836CE40B}"/>
          </ac:spMkLst>
        </pc:spChg>
      </pc:sldChg>
      <pc:sldChg chg="ord">
        <pc:chgData name="Guest User" userId="" providerId="Windows Live" clId="Web-{6BBB0F16-479D-3F75-8891-EC703CB25826}" dt="2025-07-22T12:57:03.271" v="3"/>
        <pc:sldMkLst>
          <pc:docMk/>
          <pc:sldMk cId="798203993" sldId="295"/>
        </pc:sldMkLst>
      </pc:sldChg>
      <pc:sldChg chg="modSp">
        <pc:chgData name="Guest User" userId="" providerId="Windows Live" clId="Web-{6BBB0F16-479D-3F75-8891-EC703CB25826}" dt="2025-07-22T13:17:59.145" v="48" actId="20577"/>
        <pc:sldMkLst>
          <pc:docMk/>
          <pc:sldMk cId="1960933745" sldId="296"/>
        </pc:sldMkLst>
        <pc:spChg chg="mod">
          <ac:chgData name="Guest User" userId="" providerId="Windows Live" clId="Web-{6BBB0F16-479D-3F75-8891-EC703CB25826}" dt="2025-07-22T13:17:59.145" v="48" actId="20577"/>
          <ac:spMkLst>
            <pc:docMk/>
            <pc:sldMk cId="1960933745" sldId="296"/>
            <ac:spMk id="12" creationId="{1EC73C07-667B-6F89-B2B4-C12FEB940CCB}"/>
          </ac:spMkLst>
        </pc:spChg>
      </pc:sldChg>
      <pc:sldChg chg="modSp add del">
        <pc:chgData name="Guest User" userId="" providerId="Windows Live" clId="Web-{6BBB0F16-479D-3F75-8891-EC703CB25826}" dt="2025-07-22T13:56:00.152" v="167" actId="20577"/>
        <pc:sldMkLst>
          <pc:docMk/>
          <pc:sldMk cId="3798352466" sldId="297"/>
        </pc:sldMkLst>
        <pc:spChg chg="mod">
          <ac:chgData name="Guest User" userId="" providerId="Windows Live" clId="Web-{6BBB0F16-479D-3F75-8891-EC703CB25826}" dt="2025-07-22T13:19:16.337" v="75" actId="20577"/>
          <ac:spMkLst>
            <pc:docMk/>
            <pc:sldMk cId="3798352466" sldId="297"/>
            <ac:spMk id="8" creationId="{48DC7C54-A616-4D45-92C8-AAD92D0D3FCD}"/>
          </ac:spMkLst>
        </pc:spChg>
        <pc:spChg chg="mod">
          <ac:chgData name="Guest User" userId="" providerId="Windows Live" clId="Web-{6BBB0F16-479D-3F75-8891-EC703CB25826}" dt="2025-07-22T13:56:00.152" v="167" actId="20577"/>
          <ac:spMkLst>
            <pc:docMk/>
            <pc:sldMk cId="3798352466" sldId="297"/>
            <ac:spMk id="12" creationId="{92D72A58-E4ED-1DEE-BD72-9F034AF734C6}"/>
          </ac:spMkLst>
        </pc:spChg>
      </pc:sldChg>
      <pc:sldChg chg="addSp delSp modSp add del">
        <pc:chgData name="Guest User" userId="" providerId="Windows Live" clId="Web-{6BBB0F16-479D-3F75-8891-EC703CB25826}" dt="2025-07-22T14:54:58.262" v="190"/>
        <pc:sldMkLst>
          <pc:docMk/>
          <pc:sldMk cId="1653906169" sldId="298"/>
        </pc:sldMkLst>
        <pc:spChg chg="add del mod">
          <ac:chgData name="Guest User" userId="" providerId="Windows Live" clId="Web-{6BBB0F16-479D-3F75-8891-EC703CB25826}" dt="2025-07-22T14:09:55.138" v="178"/>
          <ac:spMkLst>
            <pc:docMk/>
            <pc:sldMk cId="1653906169" sldId="298"/>
            <ac:spMk id="4" creationId="{48FFFC0A-1960-15C8-BD8F-2890D1D55C51}"/>
          </ac:spMkLst>
        </pc:spChg>
        <pc:spChg chg="del">
          <ac:chgData name="Guest User" userId="" providerId="Windows Live" clId="Web-{6BBB0F16-479D-3F75-8891-EC703CB25826}" dt="2025-07-22T14:08:52.056" v="168"/>
          <ac:spMkLst>
            <pc:docMk/>
            <pc:sldMk cId="1653906169" sldId="298"/>
            <ac:spMk id="9" creationId="{58EFF4B5-2CEC-3450-D3F9-C08DFA831A89}"/>
          </ac:spMkLst>
        </pc:spChg>
        <pc:spChg chg="mod">
          <ac:chgData name="Guest User" userId="" providerId="Windows Live" clId="Web-{6BBB0F16-479D-3F75-8891-EC703CB25826}" dt="2025-07-22T13:36:33.209" v="78" actId="20577"/>
          <ac:spMkLst>
            <pc:docMk/>
            <pc:sldMk cId="1653906169" sldId="298"/>
            <ac:spMk id="12" creationId="{5792EC24-4C88-4C81-23E3-6AAE1BC6B70E}"/>
          </ac:spMkLst>
        </pc:spChg>
        <pc:picChg chg="add del mod ord">
          <ac:chgData name="Guest User" userId="" providerId="Windows Live" clId="Web-{6BBB0F16-479D-3F75-8891-EC703CB25826}" dt="2025-07-22T14:09:12.667" v="175"/>
          <ac:picMkLst>
            <pc:docMk/>
            <pc:sldMk cId="1653906169" sldId="298"/>
            <ac:picMk id="2" creationId="{AB1AF07F-DAEF-40E4-99E2-AFA12E0ECEFD}"/>
          </ac:picMkLst>
        </pc:picChg>
        <pc:picChg chg="add del mod">
          <ac:chgData name="Guest User" userId="" providerId="Windows Live" clId="Web-{6BBB0F16-479D-3F75-8891-EC703CB25826}" dt="2025-07-22T14:54:58.262" v="190"/>
          <ac:picMkLst>
            <pc:docMk/>
            <pc:sldMk cId="1653906169" sldId="298"/>
            <ac:picMk id="5" creationId="{F83E5FCF-882A-07B5-C4C6-B2B6C13698FC}"/>
          </ac:picMkLst>
        </pc:picChg>
      </pc:sldChg>
    </pc:docChg>
  </pc:docChgLst>
  <pc:docChgLst>
    <pc:chgData name="Guest User" providerId="Windows Live" clId="Web-{2829E728-1B0A-FDC5-15FB-627EE71DD839}"/>
    <pc:docChg chg="modSld">
      <pc:chgData name="Guest User" userId="" providerId="Windows Live" clId="Web-{2829E728-1B0A-FDC5-15FB-627EE71DD839}" dt="2025-07-23T10:40:56.953" v="468" actId="20577"/>
      <pc:docMkLst>
        <pc:docMk/>
      </pc:docMkLst>
      <pc:sldChg chg="addSp delSp modSp">
        <pc:chgData name="Guest User" userId="" providerId="Windows Live" clId="Web-{2829E728-1B0A-FDC5-15FB-627EE71DD839}" dt="2025-07-23T10:40:56.953" v="468" actId="20577"/>
        <pc:sldMkLst>
          <pc:docMk/>
          <pc:sldMk cId="2064572023" sldId="299"/>
        </pc:sldMkLst>
        <pc:spChg chg="add del mod">
          <ac:chgData name="Guest User" userId="" providerId="Windows Live" clId="Web-{2829E728-1B0A-FDC5-15FB-627EE71DD839}" dt="2025-07-23T10:30:21.828" v="282"/>
          <ac:spMkLst>
            <pc:docMk/>
            <pc:sldMk cId="2064572023" sldId="299"/>
            <ac:spMk id="3" creationId="{723CEA22-AED4-E6BE-DAEE-BD9913A0DB2B}"/>
          </ac:spMkLst>
        </pc:spChg>
        <pc:spChg chg="add del mod">
          <ac:chgData name="Guest User" userId="" providerId="Windows Live" clId="Web-{2829E728-1B0A-FDC5-15FB-627EE71DD839}" dt="2025-07-23T08:46:30.345" v="6"/>
          <ac:spMkLst>
            <pc:docMk/>
            <pc:sldMk cId="2064572023" sldId="299"/>
            <ac:spMk id="4" creationId="{787209D4-E112-24C6-69F4-DD536054EA5F}"/>
          </ac:spMkLst>
        </pc:spChg>
        <pc:spChg chg="add del mod">
          <ac:chgData name="Guest User" userId="" providerId="Windows Live" clId="Web-{2829E728-1B0A-FDC5-15FB-627EE71DD839}" dt="2025-07-23T10:30:21.828" v="281"/>
          <ac:spMkLst>
            <pc:docMk/>
            <pc:sldMk cId="2064572023" sldId="299"/>
            <ac:spMk id="4" creationId="{8BE843C6-7DAA-7635-BD03-2EA66BBA25A0}"/>
          </ac:spMkLst>
        </pc:spChg>
        <pc:spChg chg="add del mod">
          <ac:chgData name="Guest User" userId="" providerId="Windows Live" clId="Web-{2829E728-1B0A-FDC5-15FB-627EE71DD839}" dt="2025-07-23T10:30:21.828" v="280"/>
          <ac:spMkLst>
            <pc:docMk/>
            <pc:sldMk cId="2064572023" sldId="299"/>
            <ac:spMk id="5" creationId="{C6EAA0FE-C3BE-966B-A8BB-DE150D06F341}"/>
          </ac:spMkLst>
        </pc:spChg>
        <pc:spChg chg="mod">
          <ac:chgData name="Guest User" userId="" providerId="Windows Live" clId="Web-{2829E728-1B0A-FDC5-15FB-627EE71DD839}" dt="2025-07-23T10:04:10.803" v="262" actId="1076"/>
          <ac:spMkLst>
            <pc:docMk/>
            <pc:sldMk cId="2064572023" sldId="299"/>
            <ac:spMk id="8" creationId="{01B51CB9-209B-4169-96A3-3003CBB32B30}"/>
          </ac:spMkLst>
        </pc:spChg>
        <pc:spChg chg="add del mod">
          <ac:chgData name="Guest User" userId="" providerId="Windows Live" clId="Web-{2829E728-1B0A-FDC5-15FB-627EE71DD839}" dt="2025-07-23T10:30:21.828" v="279"/>
          <ac:spMkLst>
            <pc:docMk/>
            <pc:sldMk cId="2064572023" sldId="299"/>
            <ac:spMk id="9" creationId="{43FF4261-1A18-0AC9-BFF0-2133F39E1991}"/>
          </ac:spMkLst>
        </pc:spChg>
        <pc:spChg chg="del">
          <ac:chgData name="Guest User" userId="" providerId="Windows Live" clId="Web-{2829E728-1B0A-FDC5-15FB-627EE71DD839}" dt="2025-07-23T08:45:52.156" v="0"/>
          <ac:spMkLst>
            <pc:docMk/>
            <pc:sldMk cId="2064572023" sldId="299"/>
            <ac:spMk id="9" creationId="{FF1C7D67-1F8A-FFEB-627A-FC800BDDE839}"/>
          </ac:spMkLst>
        </pc:spChg>
        <pc:spChg chg="add del mod">
          <ac:chgData name="Guest User" userId="" providerId="Windows Live" clId="Web-{2829E728-1B0A-FDC5-15FB-627EE71DD839}" dt="2025-07-23T10:30:21.828" v="278"/>
          <ac:spMkLst>
            <pc:docMk/>
            <pc:sldMk cId="2064572023" sldId="299"/>
            <ac:spMk id="10" creationId="{E122AD78-82A9-4613-918B-5CF5CE8D4CBF}"/>
          </ac:spMkLst>
        </pc:spChg>
        <pc:spChg chg="add del mod">
          <ac:chgData name="Guest User" userId="" providerId="Windows Live" clId="Web-{2829E728-1B0A-FDC5-15FB-627EE71DD839}" dt="2025-07-23T08:46:47.439" v="9"/>
          <ac:spMkLst>
            <pc:docMk/>
            <pc:sldMk cId="2064572023" sldId="299"/>
            <ac:spMk id="11" creationId="{AC4C6489-9095-24A6-FF6F-06A7B52FC4D4}"/>
          </ac:spMkLst>
        </pc:spChg>
        <pc:spChg chg="mod">
          <ac:chgData name="Guest User" userId="" providerId="Windows Live" clId="Web-{2829E728-1B0A-FDC5-15FB-627EE71DD839}" dt="2025-07-23T10:40:56.953" v="468" actId="20577"/>
          <ac:spMkLst>
            <pc:docMk/>
            <pc:sldMk cId="2064572023" sldId="299"/>
            <ac:spMk id="12" creationId="{AC0A735D-4A38-0725-25BD-36995E010013}"/>
          </ac:spMkLst>
        </pc:spChg>
        <pc:spChg chg="add del mod">
          <ac:chgData name="Guest User" userId="" providerId="Windows Live" clId="Web-{2829E728-1B0A-FDC5-15FB-627EE71DD839}" dt="2025-07-23T10:30:38.281" v="283"/>
          <ac:spMkLst>
            <pc:docMk/>
            <pc:sldMk cId="2064572023" sldId="299"/>
            <ac:spMk id="15" creationId="{0CD5B6B2-EF98-E052-2908-F6B6DCFB3B93}"/>
          </ac:spMkLst>
        </pc:spChg>
        <pc:spChg chg="add del mod">
          <ac:chgData name="Guest User" userId="" providerId="Windows Live" clId="Web-{2829E728-1B0A-FDC5-15FB-627EE71DD839}" dt="2025-07-23T08:47:14.596" v="16"/>
          <ac:spMkLst>
            <pc:docMk/>
            <pc:sldMk cId="2064572023" sldId="299"/>
            <ac:spMk id="15" creationId="{C8C90D8F-2754-EC47-63E9-5DC5F7BEF4F8}"/>
          </ac:spMkLst>
        </pc:spChg>
        <pc:spChg chg="add del mod">
          <ac:chgData name="Guest User" userId="" providerId="Windows Live" clId="Web-{2829E728-1B0A-FDC5-15FB-627EE71DD839}" dt="2025-07-23T10:31:21.767" v="289"/>
          <ac:spMkLst>
            <pc:docMk/>
            <pc:sldMk cId="2064572023" sldId="299"/>
            <ac:spMk id="18" creationId="{31D0AD39-8C7A-BAD0-B9C9-FAFA8AE72486}"/>
          </ac:spMkLst>
        </pc:spChg>
        <pc:spChg chg="add del mod">
          <ac:chgData name="Guest User" userId="" providerId="Windows Live" clId="Web-{2829E728-1B0A-FDC5-15FB-627EE71DD839}" dt="2025-07-23T08:47:41.019" v="20"/>
          <ac:spMkLst>
            <pc:docMk/>
            <pc:sldMk cId="2064572023" sldId="299"/>
            <ac:spMk id="18" creationId="{4666AA2C-1139-1DE6-4D41-0E63A449D6BC}"/>
          </ac:spMkLst>
        </pc:spChg>
        <pc:spChg chg="add del mod">
          <ac:chgData name="Guest User" userId="" providerId="Windows Live" clId="Web-{2829E728-1B0A-FDC5-15FB-627EE71DD839}" dt="2025-07-23T10:31:46.377" v="292"/>
          <ac:spMkLst>
            <pc:docMk/>
            <pc:sldMk cId="2064572023" sldId="299"/>
            <ac:spMk id="21" creationId="{20CDD584-D8D0-27C4-FA47-3E61295D1B17}"/>
          </ac:spMkLst>
        </pc:spChg>
        <pc:spChg chg="add del mod">
          <ac:chgData name="Guest User" userId="" providerId="Windows Live" clId="Web-{2829E728-1B0A-FDC5-15FB-627EE71DD839}" dt="2025-07-23T09:10:16.328" v="25"/>
          <ac:spMkLst>
            <pc:docMk/>
            <pc:sldMk cId="2064572023" sldId="299"/>
            <ac:spMk id="21" creationId="{B36A9519-5012-02B7-FC6E-7953BFB6122D}"/>
          </ac:spMkLst>
        </pc:spChg>
        <pc:spChg chg="add del mod">
          <ac:chgData name="Guest User" userId="" providerId="Windows Live" clId="Web-{2829E728-1B0A-FDC5-15FB-627EE71DD839}" dt="2025-07-23T10:32:54.503" v="295"/>
          <ac:spMkLst>
            <pc:docMk/>
            <pc:sldMk cId="2064572023" sldId="299"/>
            <ac:spMk id="24" creationId="{80EAD8B4-D394-1A89-F031-CA9ACDCE7F38}"/>
          </ac:spMkLst>
        </pc:spChg>
        <pc:spChg chg="add mod">
          <ac:chgData name="Guest User" userId="" providerId="Windows Live" clId="Web-{2829E728-1B0A-FDC5-15FB-627EE71DD839}" dt="2025-07-23T10:32:59.957" v="297"/>
          <ac:spMkLst>
            <pc:docMk/>
            <pc:sldMk cId="2064572023" sldId="299"/>
            <ac:spMk id="27" creationId="{6BE60DB9-5FF7-B7C9-5D77-449F9205016F}"/>
          </ac:spMkLst>
        </pc:spChg>
        <pc:picChg chg="mod ord">
          <ac:chgData name="Guest User" userId="" providerId="Windows Live" clId="Web-{2829E728-1B0A-FDC5-15FB-627EE71DD839}" dt="2025-07-23T10:35:26.523" v="304"/>
          <ac:picMkLst>
            <pc:docMk/>
            <pc:sldMk cId="2064572023" sldId="299"/>
            <ac:picMk id="2" creationId="{11D6A08F-F3E7-EC35-4C9C-3E9E01E51502}"/>
          </ac:picMkLst>
        </pc:picChg>
        <pc:picChg chg="add del mod ord modCrop">
          <ac:chgData name="Guest User" userId="" providerId="Windows Live" clId="Web-{2829E728-1B0A-FDC5-15FB-627EE71DD839}" dt="2025-07-23T10:30:19.906" v="277"/>
          <ac:picMkLst>
            <pc:docMk/>
            <pc:sldMk cId="2064572023" sldId="299"/>
            <ac:picMk id="2" creationId="{30F24C0A-DAEB-C9BE-4152-AAFB18BEC11A}"/>
          </ac:picMkLst>
        </pc:picChg>
        <pc:picChg chg="add del mod ord modCrop">
          <ac:chgData name="Guest User" userId="" providerId="Windows Live" clId="Web-{2829E728-1B0A-FDC5-15FB-627EE71DD839}" dt="2025-07-23T08:46:20.860" v="5"/>
          <ac:picMkLst>
            <pc:docMk/>
            <pc:sldMk cId="2064572023" sldId="299"/>
            <ac:picMk id="2" creationId="{DF0F2C2A-BFE6-F1DA-569B-55F1F862B800}"/>
          </ac:picMkLst>
        </pc:picChg>
        <pc:picChg chg="add del mod ord">
          <ac:chgData name="Guest User" userId="" providerId="Windows Live" clId="Web-{2829E728-1B0A-FDC5-15FB-627EE71DD839}" dt="2025-07-23T08:46:37.908" v="8"/>
          <ac:picMkLst>
            <pc:docMk/>
            <pc:sldMk cId="2064572023" sldId="299"/>
            <ac:picMk id="5" creationId="{C9BA4F74-6D2D-92C1-560E-FFE8E9F8AE66}"/>
          </ac:picMkLst>
        </pc:picChg>
        <pc:picChg chg="add mod ord">
          <ac:chgData name="Guest User" userId="" providerId="Windows Live" clId="Web-{2829E728-1B0A-FDC5-15FB-627EE71DD839}" dt="2025-07-23T10:35:43.195" v="309"/>
          <ac:picMkLst>
            <pc:docMk/>
            <pc:sldMk cId="2064572023" sldId="299"/>
            <ac:picMk id="11" creationId="{8498165F-93A3-1E85-7CF8-723D6F2E92D6}"/>
          </ac:picMkLst>
        </pc:picChg>
        <pc:picChg chg="add del mod ord">
          <ac:chgData name="Guest User" userId="" providerId="Windows Live" clId="Web-{2829E728-1B0A-FDC5-15FB-627EE71DD839}" dt="2025-07-23T08:47:01.174" v="15"/>
          <ac:picMkLst>
            <pc:docMk/>
            <pc:sldMk cId="2064572023" sldId="299"/>
            <ac:picMk id="13" creationId="{CB44DE3A-6D5D-750F-13A4-C9D9C745DAAA}"/>
          </ac:picMkLst>
        </pc:picChg>
        <pc:picChg chg="add mod ord">
          <ac:chgData name="Guest User" userId="" providerId="Windows Live" clId="Web-{2829E728-1B0A-FDC5-15FB-627EE71DD839}" dt="2025-07-23T10:35:48.570" v="310" actId="14100"/>
          <ac:picMkLst>
            <pc:docMk/>
            <pc:sldMk cId="2064572023" sldId="299"/>
            <ac:picMk id="13" creationId="{DFC2596E-EA44-A35E-5CCD-EF564C7CA927}"/>
          </ac:picMkLst>
        </pc:picChg>
        <pc:picChg chg="add del mod ord">
          <ac:chgData name="Guest User" userId="" providerId="Windows Live" clId="Web-{2829E728-1B0A-FDC5-15FB-627EE71DD839}" dt="2025-07-23T08:47:24.207" v="19"/>
          <ac:picMkLst>
            <pc:docMk/>
            <pc:sldMk cId="2064572023" sldId="299"/>
            <ac:picMk id="16" creationId="{55AD37D2-93B8-C792-10F6-8B394CC3BC29}"/>
          </ac:picMkLst>
        </pc:picChg>
        <pc:picChg chg="add del mod ord">
          <ac:chgData name="Guest User" userId="" providerId="Windows Live" clId="Web-{2829E728-1B0A-FDC5-15FB-627EE71DD839}" dt="2025-07-23T10:31:08.188" v="288"/>
          <ac:picMkLst>
            <pc:docMk/>
            <pc:sldMk cId="2064572023" sldId="299"/>
            <ac:picMk id="16" creationId="{D8B803A7-7707-C634-29EB-2B6A4F10CABD}"/>
          </ac:picMkLst>
        </pc:picChg>
        <pc:picChg chg="add del mod ord">
          <ac:chgData name="Guest User" userId="" providerId="Windows Live" clId="Web-{2829E728-1B0A-FDC5-15FB-627EE71DD839}" dt="2025-07-23T10:31:26.970" v="291"/>
          <ac:picMkLst>
            <pc:docMk/>
            <pc:sldMk cId="2064572023" sldId="299"/>
            <ac:picMk id="19" creationId="{16AB75B4-EB52-B480-599D-58A7E6FB76B3}"/>
          </ac:picMkLst>
        </pc:picChg>
        <pc:picChg chg="add del mod ord">
          <ac:chgData name="Guest User" userId="" providerId="Windows Live" clId="Web-{2829E728-1B0A-FDC5-15FB-627EE71DD839}" dt="2025-07-23T08:47:44.769" v="21"/>
          <ac:picMkLst>
            <pc:docMk/>
            <pc:sldMk cId="2064572023" sldId="299"/>
            <ac:picMk id="19" creationId="{7C25F760-301A-98C6-8724-1FDA1E8B9AA9}"/>
          </ac:picMkLst>
        </pc:picChg>
        <pc:picChg chg="add del mod ord">
          <ac:chgData name="Guest User" userId="" providerId="Windows Live" clId="Web-{2829E728-1B0A-FDC5-15FB-627EE71DD839}" dt="2025-07-23T10:31:57.127" v="294"/>
          <ac:picMkLst>
            <pc:docMk/>
            <pc:sldMk cId="2064572023" sldId="299"/>
            <ac:picMk id="22" creationId="{3DD35E0C-4E52-4ED4-9D1B-2DBD159C87F3}"/>
          </ac:picMkLst>
        </pc:picChg>
        <pc:picChg chg="add del mod ord">
          <ac:chgData name="Guest User" userId="" providerId="Windows Live" clId="Web-{2829E728-1B0A-FDC5-15FB-627EE71DD839}" dt="2025-07-23T10:32:59.957" v="297"/>
          <ac:picMkLst>
            <pc:docMk/>
            <pc:sldMk cId="2064572023" sldId="299"/>
            <ac:picMk id="25" creationId="{57485B82-4F5B-917F-CB4F-66FDB0B01D57}"/>
          </ac:picMkLst>
        </pc:picChg>
      </pc:sldChg>
    </pc:docChg>
  </pc:docChgLst>
  <pc:docChgLst>
    <pc:chgData name="Guest User" providerId="Windows Live" clId="Web-{97259550-7F92-2D52-9C8A-517AF053A3D0}"/>
    <pc:docChg chg="addSld delSld modSld">
      <pc:chgData name="Guest User" userId="" providerId="Windows Live" clId="Web-{97259550-7F92-2D52-9C8A-517AF053A3D0}" dt="2025-07-23T10:41:21.978" v="548" actId="20577"/>
      <pc:docMkLst>
        <pc:docMk/>
      </pc:docMkLst>
      <pc:sldChg chg="addSp delSp modSp">
        <pc:chgData name="Guest User" userId="" providerId="Windows Live" clId="Web-{97259550-7F92-2D52-9C8A-517AF053A3D0}" dt="2025-07-23T10:16:46.945" v="152"/>
        <pc:sldMkLst>
          <pc:docMk/>
          <pc:sldMk cId="1653906169" sldId="298"/>
        </pc:sldMkLst>
        <pc:spChg chg="add del">
          <ac:chgData name="Guest User" userId="" providerId="Windows Live" clId="Web-{97259550-7F92-2D52-9C8A-517AF053A3D0}" dt="2025-07-23T09:58:37.112" v="16"/>
          <ac:spMkLst>
            <pc:docMk/>
            <pc:sldMk cId="1653906169" sldId="298"/>
            <ac:spMk id="3" creationId="{79E22020-200A-44D2-8FCF-C627E5EF2B63}"/>
          </ac:spMkLst>
        </pc:spChg>
        <pc:spChg chg="add del">
          <ac:chgData name="Guest User" userId="" providerId="Windows Live" clId="Web-{97259550-7F92-2D52-9C8A-517AF053A3D0}" dt="2025-07-23T09:59:07.801" v="18"/>
          <ac:spMkLst>
            <pc:docMk/>
            <pc:sldMk cId="1653906169" sldId="298"/>
            <ac:spMk id="4" creationId="{03889273-96B3-087B-A78B-702C69B0AD6B}"/>
          </ac:spMkLst>
        </pc:spChg>
        <pc:spChg chg="add mod">
          <ac:chgData name="Guest User" userId="" providerId="Windows Live" clId="Web-{97259550-7F92-2D52-9C8A-517AF053A3D0}" dt="2025-07-23T10:07:09.582" v="88" actId="20577"/>
          <ac:spMkLst>
            <pc:docMk/>
            <pc:sldMk cId="1653906169" sldId="298"/>
            <ac:spMk id="5" creationId="{A7F9C2C3-7E37-B57C-93E4-B3F198C508A4}"/>
          </ac:spMkLst>
        </pc:spChg>
        <pc:spChg chg="mod">
          <ac:chgData name="Guest User" userId="" providerId="Windows Live" clId="Web-{97259550-7F92-2D52-9C8A-517AF053A3D0}" dt="2025-07-23T10:00:47.757" v="41" actId="14100"/>
          <ac:spMkLst>
            <pc:docMk/>
            <pc:sldMk cId="1653906169" sldId="298"/>
            <ac:spMk id="8" creationId="{EDB3A644-F828-774D-0A61-153294C0109F}"/>
          </ac:spMkLst>
        </pc:spChg>
        <pc:spChg chg="add del mod">
          <ac:chgData name="Guest User" userId="" providerId="Windows Live" clId="Web-{97259550-7F92-2D52-9C8A-517AF053A3D0}" dt="2025-07-23T10:16:46.945" v="152"/>
          <ac:spMkLst>
            <pc:docMk/>
            <pc:sldMk cId="1653906169" sldId="298"/>
            <ac:spMk id="10" creationId="{11735C5D-0A5B-47B5-522B-430C1CFCDA97}"/>
          </ac:spMkLst>
        </pc:spChg>
        <pc:spChg chg="del mod">
          <ac:chgData name="Guest User" userId="" providerId="Windows Live" clId="Web-{97259550-7F92-2D52-9C8A-517AF053A3D0}" dt="2025-07-23T09:46:39.120" v="4"/>
          <ac:spMkLst>
            <pc:docMk/>
            <pc:sldMk cId="1653906169" sldId="298"/>
            <ac:spMk id="12" creationId="{5792EC24-4C88-4C81-23E3-6AAE1BC6B70E}"/>
          </ac:spMkLst>
        </pc:spChg>
        <pc:picChg chg="add del mod">
          <ac:chgData name="Guest User" userId="" providerId="Windows Live" clId="Web-{97259550-7F92-2D52-9C8A-517AF053A3D0}" dt="2025-07-23T10:04:59.859" v="54"/>
          <ac:picMkLst>
            <pc:docMk/>
            <pc:sldMk cId="1653906169" sldId="298"/>
            <ac:picMk id="2" creationId="{E44D18C8-14D6-E8F3-021F-37D7C58E78D4}"/>
          </ac:picMkLst>
        </pc:picChg>
        <pc:picChg chg="add mod">
          <ac:chgData name="Guest User" userId="" providerId="Windows Live" clId="Web-{97259550-7F92-2D52-9C8A-517AF053A3D0}" dt="2025-07-23T10:05:15.344" v="56" actId="1076"/>
          <ac:picMkLst>
            <pc:docMk/>
            <pc:sldMk cId="1653906169" sldId="298"/>
            <ac:picMk id="9" creationId="{191D13A6-42DC-02D2-5F6A-0C6BD64CAC25}"/>
          </ac:picMkLst>
        </pc:picChg>
      </pc:sldChg>
      <pc:sldChg chg="addSp delSp modSp add replId">
        <pc:chgData name="Guest User" userId="" providerId="Windows Live" clId="Web-{97259550-7F92-2D52-9C8A-517AF053A3D0}" dt="2025-07-23T10:41:21.978" v="548" actId="20577"/>
        <pc:sldMkLst>
          <pc:docMk/>
          <pc:sldMk cId="897566266" sldId="300"/>
        </pc:sldMkLst>
        <pc:spChg chg="mod">
          <ac:chgData name="Guest User" userId="" providerId="Windows Live" clId="Web-{97259550-7F92-2D52-9C8A-517AF053A3D0}" dt="2025-07-23T10:41:21.978" v="548" actId="20577"/>
          <ac:spMkLst>
            <pc:docMk/>
            <pc:sldMk cId="897566266" sldId="300"/>
            <ac:spMk id="5" creationId="{3806BCB9-AF6A-4927-8AA7-12B1F235F60A}"/>
          </ac:spMkLst>
        </pc:spChg>
        <pc:picChg chg="add mod">
          <ac:chgData name="Guest User" userId="" providerId="Windows Live" clId="Web-{97259550-7F92-2D52-9C8A-517AF053A3D0}" dt="2025-07-23T10:09:33.118" v="131" actId="1076"/>
          <ac:picMkLst>
            <pc:docMk/>
            <pc:sldMk cId="897566266" sldId="300"/>
            <ac:picMk id="2" creationId="{E3E412CC-101D-62C5-2CAC-F0720D80599F}"/>
          </ac:picMkLst>
        </pc:picChg>
        <pc:picChg chg="add mod">
          <ac:chgData name="Guest User" userId="" providerId="Windows Live" clId="Web-{97259550-7F92-2D52-9C8A-517AF053A3D0}" dt="2025-07-23T10:10:49.246" v="137" actId="1076"/>
          <ac:picMkLst>
            <pc:docMk/>
            <pc:sldMk cId="897566266" sldId="300"/>
            <ac:picMk id="3" creationId="{25BD4F98-DE01-470F-B3BF-3A441BCF85AB}"/>
          </ac:picMkLst>
        </pc:picChg>
        <pc:picChg chg="add mod">
          <ac:chgData name="Guest User" userId="" providerId="Windows Live" clId="Web-{97259550-7F92-2D52-9C8A-517AF053A3D0}" dt="2025-07-23T10:12:53.265" v="142" actId="1076"/>
          <ac:picMkLst>
            <pc:docMk/>
            <pc:sldMk cId="897566266" sldId="300"/>
            <ac:picMk id="4" creationId="{F16FEB6D-CDF0-F2EA-1029-7714F9F31071}"/>
          </ac:picMkLst>
        </pc:picChg>
        <pc:picChg chg="del">
          <ac:chgData name="Guest User" userId="" providerId="Windows Live" clId="Web-{97259550-7F92-2D52-9C8A-517AF053A3D0}" dt="2025-07-23T10:06:23.659" v="65"/>
          <ac:picMkLst>
            <pc:docMk/>
            <pc:sldMk cId="897566266" sldId="300"/>
            <ac:picMk id="9" creationId="{CA4187ED-E6E6-888C-D4FD-3FC8C43C4418}"/>
          </ac:picMkLst>
        </pc:picChg>
        <pc:cxnChg chg="add del mod">
          <ac:chgData name="Guest User" userId="" providerId="Windows Live" clId="Web-{97259550-7F92-2D52-9C8A-517AF053A3D0}" dt="2025-07-23T10:14:16.456" v="149"/>
          <ac:cxnSpMkLst>
            <pc:docMk/>
            <pc:sldMk cId="897566266" sldId="300"/>
            <ac:cxnSpMk id="10" creationId="{970BDA70-4473-74AF-9A0F-62550768D408}"/>
          </ac:cxnSpMkLst>
        </pc:cxnChg>
      </pc:sldChg>
      <pc:sldChg chg="new del">
        <pc:chgData name="Guest User" userId="" providerId="Windows Live" clId="Web-{97259550-7F92-2D52-9C8A-517AF053A3D0}" dt="2025-07-23T10:06:05.518" v="58"/>
        <pc:sldMkLst>
          <pc:docMk/>
          <pc:sldMk cId="2069033406" sldId="300"/>
        </pc:sldMkLst>
      </pc:sldChg>
    </pc:docChg>
  </pc:docChgLst>
  <pc:docChgLst>
    <pc:chgData name="Rahul Shaju" userId="d55e334d2db0e552" providerId="LiveId" clId="{0F30908B-775E-4C3E-8713-8198D3EB6FDA}"/>
    <pc:docChg chg="undo custSel addSld delSld modSld sldOrd">
      <pc:chgData name="Rahul Shaju" userId="d55e334d2db0e552" providerId="LiveId" clId="{0F30908B-775E-4C3E-8713-8198D3EB6FDA}" dt="2025-07-23T10:37:50.481" v="3784" actId="1076"/>
      <pc:docMkLst>
        <pc:docMk/>
      </pc:docMkLst>
      <pc:sldChg chg="delSp modSp mod">
        <pc:chgData name="Rahul Shaju" userId="d55e334d2db0e552" providerId="LiveId" clId="{0F30908B-775E-4C3E-8713-8198D3EB6FDA}" dt="2025-07-23T10:36:16.547" v="3761" actId="478"/>
        <pc:sldMkLst>
          <pc:docMk/>
          <pc:sldMk cId="3111549375" sldId="256"/>
        </pc:sldMkLst>
        <pc:spChg chg="del mod">
          <ac:chgData name="Rahul Shaju" userId="d55e334d2db0e552" providerId="LiveId" clId="{0F30908B-775E-4C3E-8713-8198D3EB6FDA}" dt="2025-07-23T10:36:13.156" v="3760" actId="478"/>
          <ac:spMkLst>
            <pc:docMk/>
            <pc:sldMk cId="3111549375" sldId="256"/>
            <ac:spMk id="5" creationId="{63029686-87BE-4E75-8373-8D06DD4412B3}"/>
          </ac:spMkLst>
        </pc:spChg>
        <pc:spChg chg="del">
          <ac:chgData name="Rahul Shaju" userId="d55e334d2db0e552" providerId="LiveId" clId="{0F30908B-775E-4C3E-8713-8198D3EB6FDA}" dt="2025-07-23T10:36:16.547" v="3761" actId="478"/>
          <ac:spMkLst>
            <pc:docMk/>
            <pc:sldMk cId="3111549375" sldId="256"/>
            <ac:spMk id="9" creationId="{8933138F-06C1-46B9-8F23-C4B5783F6C5F}"/>
          </ac:spMkLst>
        </pc:spChg>
      </pc:sldChg>
      <pc:sldChg chg="del">
        <pc:chgData name="Rahul Shaju" userId="d55e334d2db0e552" providerId="LiveId" clId="{0F30908B-775E-4C3E-8713-8198D3EB6FDA}" dt="2025-07-22T12:07:52.209" v="0" actId="47"/>
        <pc:sldMkLst>
          <pc:docMk/>
          <pc:sldMk cId="3318299500" sldId="266"/>
        </pc:sldMkLst>
      </pc:sldChg>
      <pc:sldChg chg="addSp delSp modSp new mod modClrScheme chgLayout">
        <pc:chgData name="Rahul Shaju" userId="d55e334d2db0e552" providerId="LiveId" clId="{0F30908B-775E-4C3E-8713-8198D3EB6FDA}" dt="2025-07-23T10:12:30.892" v="3740" actId="20577"/>
        <pc:sldMkLst>
          <pc:docMk/>
          <pc:sldMk cId="1960933745" sldId="296"/>
        </pc:sldMkLst>
        <pc:spChg chg="del mod ord">
          <ac:chgData name="Rahul Shaju" userId="d55e334d2db0e552" providerId="LiveId" clId="{0F30908B-775E-4C3E-8713-8198D3EB6FDA}" dt="2025-07-22T12:09:00.474" v="7" actId="700"/>
          <ac:spMkLst>
            <pc:docMk/>
            <pc:sldMk cId="1960933745" sldId="296"/>
            <ac:spMk id="2" creationId="{D0B49B84-551A-EFAD-41B9-7561E89396F7}"/>
          </ac:spMkLst>
        </pc:spChg>
        <pc:spChg chg="del mod ord">
          <ac:chgData name="Rahul Shaju" userId="d55e334d2db0e552" providerId="LiveId" clId="{0F30908B-775E-4C3E-8713-8198D3EB6FDA}" dt="2025-07-22T12:09:00.474" v="7" actId="700"/>
          <ac:spMkLst>
            <pc:docMk/>
            <pc:sldMk cId="1960933745" sldId="296"/>
            <ac:spMk id="3" creationId="{809FB2C6-5A5E-E4DD-66D6-A2067A6C9ACB}"/>
          </ac:spMkLst>
        </pc:spChg>
        <pc:spChg chg="del mod ord">
          <ac:chgData name="Rahul Shaju" userId="d55e334d2db0e552" providerId="LiveId" clId="{0F30908B-775E-4C3E-8713-8198D3EB6FDA}" dt="2025-07-22T12:09:00.474" v="7" actId="700"/>
          <ac:spMkLst>
            <pc:docMk/>
            <pc:sldMk cId="1960933745" sldId="296"/>
            <ac:spMk id="4" creationId="{56BC2F35-3817-A500-5E9C-309149AACD69}"/>
          </ac:spMkLst>
        </pc:spChg>
        <pc:spChg chg="del mod ord">
          <ac:chgData name="Rahul Shaju" userId="d55e334d2db0e552" providerId="LiveId" clId="{0F30908B-775E-4C3E-8713-8198D3EB6FDA}" dt="2025-07-22T12:09:57.379" v="30" actId="478"/>
          <ac:spMkLst>
            <pc:docMk/>
            <pc:sldMk cId="1960933745" sldId="296"/>
            <ac:spMk id="5" creationId="{497CBC34-F7EC-722A-2AF9-5DF932445656}"/>
          </ac:spMkLst>
        </pc:spChg>
        <pc:spChg chg="mod ord">
          <ac:chgData name="Rahul Shaju" userId="d55e334d2db0e552" providerId="LiveId" clId="{0F30908B-775E-4C3E-8713-8198D3EB6FDA}" dt="2025-07-22T12:09:00.474" v="7" actId="700"/>
          <ac:spMkLst>
            <pc:docMk/>
            <pc:sldMk cId="1960933745" sldId="296"/>
            <ac:spMk id="6" creationId="{5F95BCD3-B3DF-5878-FD1B-53E25AC1DB18}"/>
          </ac:spMkLst>
        </pc:spChg>
        <pc:spChg chg="mod ord">
          <ac:chgData name="Rahul Shaju" userId="d55e334d2db0e552" providerId="LiveId" clId="{0F30908B-775E-4C3E-8713-8198D3EB6FDA}" dt="2025-07-22T12:09:00.474" v="7" actId="700"/>
          <ac:spMkLst>
            <pc:docMk/>
            <pc:sldMk cId="1960933745" sldId="296"/>
            <ac:spMk id="7" creationId="{DF1F9468-B12D-D8C7-9E97-46F8CF859431}"/>
          </ac:spMkLst>
        </pc:spChg>
        <pc:spChg chg="add mod ord">
          <ac:chgData name="Rahul Shaju" userId="d55e334d2db0e552" providerId="LiveId" clId="{0F30908B-775E-4C3E-8713-8198D3EB6FDA}" dt="2025-07-22T12:18:30.646" v="213" actId="20577"/>
          <ac:spMkLst>
            <pc:docMk/>
            <pc:sldMk cId="1960933745" sldId="296"/>
            <ac:spMk id="8" creationId="{BF72C3B8-0294-3D9B-BCA0-3B07F5938AA3}"/>
          </ac:spMkLst>
        </pc:spChg>
        <pc:spChg chg="add del mod ord">
          <ac:chgData name="Rahul Shaju" userId="d55e334d2db0e552" providerId="LiveId" clId="{0F30908B-775E-4C3E-8713-8198D3EB6FDA}" dt="2025-07-22T14:01:20.678" v="238" actId="478"/>
          <ac:spMkLst>
            <pc:docMk/>
            <pc:sldMk cId="1960933745" sldId="296"/>
            <ac:spMk id="9" creationId="{D3659C01-6081-CB67-5F13-A8CE3B9F3384}"/>
          </ac:spMkLst>
        </pc:spChg>
        <pc:spChg chg="add del mod ord">
          <ac:chgData name="Rahul Shaju" userId="d55e334d2db0e552" providerId="LiveId" clId="{0F30908B-775E-4C3E-8713-8198D3EB6FDA}" dt="2025-07-22T12:10:38.261" v="34" actId="478"/>
          <ac:spMkLst>
            <pc:docMk/>
            <pc:sldMk cId="1960933745" sldId="296"/>
            <ac:spMk id="10" creationId="{45080244-7223-E807-9A5A-45EC722F3F24}"/>
          </ac:spMkLst>
        </pc:spChg>
        <pc:spChg chg="add del mod">
          <ac:chgData name="Rahul Shaju" userId="d55e334d2db0e552" providerId="LiveId" clId="{0F30908B-775E-4C3E-8713-8198D3EB6FDA}" dt="2025-07-22T12:11:54.881" v="40"/>
          <ac:spMkLst>
            <pc:docMk/>
            <pc:sldMk cId="1960933745" sldId="296"/>
            <ac:spMk id="11" creationId="{1BB7C62F-BF96-714A-2FBA-7DA1A184B336}"/>
          </ac:spMkLst>
        </pc:spChg>
        <pc:spChg chg="add del mod">
          <ac:chgData name="Rahul Shaju" userId="d55e334d2db0e552" providerId="LiveId" clId="{0F30908B-775E-4C3E-8713-8198D3EB6FDA}" dt="2025-07-22T14:11:25.414" v="250"/>
          <ac:spMkLst>
            <pc:docMk/>
            <pc:sldMk cId="1960933745" sldId="296"/>
            <ac:spMk id="12" creationId="{1EC73C07-667B-6F89-B2B4-C12FEB940CCB}"/>
          </ac:spMkLst>
        </pc:spChg>
        <pc:spChg chg="add del">
          <ac:chgData name="Rahul Shaju" userId="d55e334d2db0e552" providerId="LiveId" clId="{0F30908B-775E-4C3E-8713-8198D3EB6FDA}" dt="2025-07-22T12:18:20.081" v="193" actId="22"/>
          <ac:spMkLst>
            <pc:docMk/>
            <pc:sldMk cId="1960933745" sldId="296"/>
            <ac:spMk id="14" creationId="{41DE54BB-4995-FFA3-23C1-619A3611D5D6}"/>
          </ac:spMkLst>
        </pc:spChg>
        <pc:spChg chg="add mod">
          <ac:chgData name="Rahul Shaju" userId="d55e334d2db0e552" providerId="LiveId" clId="{0F30908B-775E-4C3E-8713-8198D3EB6FDA}" dt="2025-07-23T10:12:30.892" v="3740" actId="20577"/>
          <ac:spMkLst>
            <pc:docMk/>
            <pc:sldMk cId="1960933745" sldId="296"/>
            <ac:spMk id="19" creationId="{BFF4D07E-4791-C383-BE47-685BE93BF499}"/>
          </ac:spMkLst>
        </pc:spChg>
        <pc:picChg chg="add del mod">
          <ac:chgData name="Rahul Shaju" userId="d55e334d2db0e552" providerId="LiveId" clId="{0F30908B-775E-4C3E-8713-8198D3EB6FDA}" dt="2025-07-22T14:01:44.970" v="243" actId="478"/>
          <ac:picMkLst>
            <pc:docMk/>
            <pc:sldMk cId="1960933745" sldId="296"/>
            <ac:picMk id="16" creationId="{4998C146-9A1F-484A-3474-0CAAE0333895}"/>
          </ac:picMkLst>
        </pc:picChg>
        <pc:picChg chg="add del mod">
          <ac:chgData name="Rahul Shaju" userId="d55e334d2db0e552" providerId="LiveId" clId="{0F30908B-775E-4C3E-8713-8198D3EB6FDA}" dt="2025-07-22T14:31:31.523" v="1173" actId="478"/>
          <ac:picMkLst>
            <pc:docMk/>
            <pc:sldMk cId="1960933745" sldId="296"/>
            <ac:picMk id="18" creationId="{2DEA99BF-13D3-3A17-ADD4-F38C2D72D3B6}"/>
          </ac:picMkLst>
        </pc:picChg>
        <pc:picChg chg="add mod">
          <ac:chgData name="Rahul Shaju" userId="d55e334d2db0e552" providerId="LiveId" clId="{0F30908B-775E-4C3E-8713-8198D3EB6FDA}" dt="2025-07-22T14:31:34.652" v="1174" actId="1076"/>
          <ac:picMkLst>
            <pc:docMk/>
            <pc:sldMk cId="1960933745" sldId="296"/>
            <ac:picMk id="21" creationId="{33EA2356-514B-7C1F-90DB-0FD3F122AD79}"/>
          </ac:picMkLst>
        </pc:picChg>
      </pc:sldChg>
      <pc:sldChg chg="add ord">
        <pc:chgData name="Rahul Shaju" userId="d55e334d2db0e552" providerId="LiveId" clId="{0F30908B-775E-4C3E-8713-8198D3EB6FDA}" dt="2025-07-22T12:18:54.650" v="223"/>
        <pc:sldMkLst>
          <pc:docMk/>
          <pc:sldMk cId="3798352466" sldId="297"/>
        </pc:sldMkLst>
      </pc:sldChg>
      <pc:sldChg chg="delSp modSp add mod ord">
        <pc:chgData name="Rahul Shaju" userId="d55e334d2db0e552" providerId="LiveId" clId="{0F30908B-775E-4C3E-8713-8198D3EB6FDA}" dt="2025-07-23T10:36:21.504" v="3762" actId="1076"/>
        <pc:sldMkLst>
          <pc:docMk/>
          <pc:sldMk cId="1653906169" sldId="298"/>
        </pc:sldMkLst>
        <pc:spChg chg="mod">
          <ac:chgData name="Rahul Shaju" userId="d55e334d2db0e552" providerId="LiveId" clId="{0F30908B-775E-4C3E-8713-8198D3EB6FDA}" dt="2025-07-23T10:16:49.146" v="3742" actId="33524"/>
          <ac:spMkLst>
            <pc:docMk/>
            <pc:sldMk cId="1653906169" sldId="298"/>
            <ac:spMk id="5" creationId="{A7F9C2C3-7E37-B57C-93E4-B3F198C508A4}"/>
          </ac:spMkLst>
        </pc:spChg>
        <pc:spChg chg="del">
          <ac:chgData name="Rahul Shaju" userId="d55e334d2db0e552" providerId="LiveId" clId="{0F30908B-775E-4C3E-8713-8198D3EB6FDA}" dt="2025-07-23T10:35:59.774" v="3757" actId="478"/>
          <ac:spMkLst>
            <pc:docMk/>
            <pc:sldMk cId="1653906169" sldId="298"/>
            <ac:spMk id="6" creationId="{B1143572-F5BC-1E5C-3A7B-D8FA17D7B221}"/>
          </ac:spMkLst>
        </pc:spChg>
        <pc:spChg chg="del">
          <ac:chgData name="Rahul Shaju" userId="d55e334d2db0e552" providerId="LiveId" clId="{0F30908B-775E-4C3E-8713-8198D3EB6FDA}" dt="2025-07-23T10:35:58.580" v="3756" actId="478"/>
          <ac:spMkLst>
            <pc:docMk/>
            <pc:sldMk cId="1653906169" sldId="298"/>
            <ac:spMk id="7" creationId="{8F8343C2-A308-15D7-6734-F48845117012}"/>
          </ac:spMkLst>
        </pc:spChg>
        <pc:spChg chg="mod">
          <ac:chgData name="Rahul Shaju" userId="d55e334d2db0e552" providerId="LiveId" clId="{0F30908B-775E-4C3E-8713-8198D3EB6FDA}" dt="2025-07-22T12:18:52.189" v="221" actId="20577"/>
          <ac:spMkLst>
            <pc:docMk/>
            <pc:sldMk cId="1653906169" sldId="298"/>
            <ac:spMk id="8" creationId="{EDB3A644-F828-774D-0A61-153294C0109F}"/>
          </ac:spMkLst>
        </pc:spChg>
        <pc:picChg chg="mod">
          <ac:chgData name="Rahul Shaju" userId="d55e334d2db0e552" providerId="LiveId" clId="{0F30908B-775E-4C3E-8713-8198D3EB6FDA}" dt="2025-07-23T10:36:21.504" v="3762" actId="1076"/>
          <ac:picMkLst>
            <pc:docMk/>
            <pc:sldMk cId="1653906169" sldId="298"/>
            <ac:picMk id="9" creationId="{191D13A6-42DC-02D2-5F6A-0C6BD64CAC25}"/>
          </ac:picMkLst>
        </pc:picChg>
      </pc:sldChg>
      <pc:sldChg chg="del">
        <pc:chgData name="Rahul Shaju" userId="d55e334d2db0e552" providerId="LiveId" clId="{0F30908B-775E-4C3E-8713-8198D3EB6FDA}" dt="2025-07-22T12:07:53.248" v="1" actId="47"/>
        <pc:sldMkLst>
          <pc:docMk/>
          <pc:sldMk cId="1109332271" sldId="299"/>
        </pc:sldMkLst>
      </pc:sldChg>
      <pc:sldChg chg="addSp delSp modSp add mod ord">
        <pc:chgData name="Rahul Shaju" userId="d55e334d2db0e552" providerId="LiveId" clId="{0F30908B-775E-4C3E-8713-8198D3EB6FDA}" dt="2025-07-23T10:33:56.709" v="3752" actId="1076"/>
        <pc:sldMkLst>
          <pc:docMk/>
          <pc:sldMk cId="2064572023" sldId="299"/>
        </pc:sldMkLst>
        <pc:spChg chg="mod">
          <ac:chgData name="Rahul Shaju" userId="d55e334d2db0e552" providerId="LiveId" clId="{0F30908B-775E-4C3E-8713-8198D3EB6FDA}" dt="2025-07-22T12:19:03.610" v="237" actId="20577"/>
          <ac:spMkLst>
            <pc:docMk/>
            <pc:sldMk cId="2064572023" sldId="299"/>
            <ac:spMk id="8" creationId="{01B51CB9-209B-4169-96A3-3003CBB32B30}"/>
          </ac:spMkLst>
        </pc:spChg>
        <pc:spChg chg="del">
          <ac:chgData name="Rahul Shaju" userId="d55e334d2db0e552" providerId="LiveId" clId="{0F30908B-775E-4C3E-8713-8198D3EB6FDA}" dt="2025-07-23T10:33:48.754" v="3747" actId="478"/>
          <ac:spMkLst>
            <pc:docMk/>
            <pc:sldMk cId="2064572023" sldId="299"/>
            <ac:spMk id="27" creationId="{6BE60DB9-5FF7-B7C9-5D77-449F9205016F}"/>
          </ac:spMkLst>
        </pc:spChg>
        <pc:picChg chg="add mod">
          <ac:chgData name="Rahul Shaju" userId="d55e334d2db0e552" providerId="LiveId" clId="{0F30908B-775E-4C3E-8713-8198D3EB6FDA}" dt="2025-07-23T10:33:56.709" v="3752" actId="1076"/>
          <ac:picMkLst>
            <pc:docMk/>
            <pc:sldMk cId="2064572023" sldId="299"/>
            <ac:picMk id="2" creationId="{11D6A08F-F3E7-EC35-4C9C-3E9E01E51502}"/>
          </ac:picMkLst>
        </pc:picChg>
        <pc:picChg chg="mod">
          <ac:chgData name="Rahul Shaju" userId="d55e334d2db0e552" providerId="LiveId" clId="{0F30908B-775E-4C3E-8713-8198D3EB6FDA}" dt="2025-07-23T10:23:14.632" v="3746" actId="1076"/>
          <ac:picMkLst>
            <pc:docMk/>
            <pc:sldMk cId="2064572023" sldId="299"/>
            <ac:picMk id="2" creationId="{30F24C0A-DAEB-C9BE-4152-AAFB18BEC11A}"/>
          </ac:picMkLst>
        </pc:picChg>
        <pc:picChg chg="mod">
          <ac:chgData name="Rahul Shaju" userId="d55e334d2db0e552" providerId="LiveId" clId="{0F30908B-775E-4C3E-8713-8198D3EB6FDA}" dt="2025-07-23T10:22:56.602" v="3744" actId="14100"/>
          <ac:picMkLst>
            <pc:docMk/>
            <pc:sldMk cId="2064572023" sldId="299"/>
            <ac:picMk id="13" creationId="{DFC2596E-EA44-A35E-5CCD-EF564C7CA927}"/>
          </ac:picMkLst>
        </pc:picChg>
      </pc:sldChg>
      <pc:sldChg chg="addSp delSp modSp mod">
        <pc:chgData name="Rahul Shaju" userId="d55e334d2db0e552" providerId="LiveId" clId="{0F30908B-775E-4C3E-8713-8198D3EB6FDA}" dt="2025-07-23T10:37:50.481" v="3784" actId="1076"/>
        <pc:sldMkLst>
          <pc:docMk/>
          <pc:sldMk cId="897566266" sldId="300"/>
        </pc:sldMkLst>
        <pc:spChg chg="del">
          <ac:chgData name="Rahul Shaju" userId="d55e334d2db0e552" providerId="LiveId" clId="{0F30908B-775E-4C3E-8713-8198D3EB6FDA}" dt="2025-07-23T10:37:41.848" v="3782" actId="478"/>
          <ac:spMkLst>
            <pc:docMk/>
            <pc:sldMk cId="897566266" sldId="300"/>
            <ac:spMk id="6" creationId="{564A0A00-CE49-9DD7-72E7-D627EEADD857}"/>
          </ac:spMkLst>
        </pc:spChg>
        <pc:spChg chg="del">
          <ac:chgData name="Rahul Shaju" userId="d55e334d2db0e552" providerId="LiveId" clId="{0F30908B-775E-4C3E-8713-8198D3EB6FDA}" dt="2025-07-23T10:37:35.239" v="3781" actId="478"/>
          <ac:spMkLst>
            <pc:docMk/>
            <pc:sldMk cId="897566266" sldId="300"/>
            <ac:spMk id="7" creationId="{F63F191D-F51D-C1BC-776C-2C053534CBE5}"/>
          </ac:spMkLst>
        </pc:spChg>
        <pc:grpChg chg="add mod">
          <ac:chgData name="Rahul Shaju" userId="d55e334d2db0e552" providerId="LiveId" clId="{0F30908B-775E-4C3E-8713-8198D3EB6FDA}" dt="2025-07-23T10:37:50.481" v="3784" actId="1076"/>
          <ac:grpSpMkLst>
            <pc:docMk/>
            <pc:sldMk cId="897566266" sldId="300"/>
            <ac:grpSpMk id="11" creationId="{9DF41877-B69D-6E06-D684-BF47B27B3FA8}"/>
          </ac:grpSpMkLst>
        </pc:grpChg>
        <pc:picChg chg="mod">
          <ac:chgData name="Rahul Shaju" userId="d55e334d2db0e552" providerId="LiveId" clId="{0F30908B-775E-4C3E-8713-8198D3EB6FDA}" dt="2025-07-23T10:37:29.051" v="3780" actId="164"/>
          <ac:picMkLst>
            <pc:docMk/>
            <pc:sldMk cId="897566266" sldId="300"/>
            <ac:picMk id="2" creationId="{E3E412CC-101D-62C5-2CAC-F0720D80599F}"/>
          </ac:picMkLst>
        </pc:picChg>
        <pc:picChg chg="mod">
          <ac:chgData name="Rahul Shaju" userId="d55e334d2db0e552" providerId="LiveId" clId="{0F30908B-775E-4C3E-8713-8198D3EB6FDA}" dt="2025-07-23T10:37:29.051" v="3780" actId="164"/>
          <ac:picMkLst>
            <pc:docMk/>
            <pc:sldMk cId="897566266" sldId="300"/>
            <ac:picMk id="3" creationId="{25BD4F98-DE01-470F-B3BF-3A441BCF85AB}"/>
          </ac:picMkLst>
        </pc:picChg>
        <pc:picChg chg="mod">
          <ac:chgData name="Rahul Shaju" userId="d55e334d2db0e552" providerId="LiveId" clId="{0F30908B-775E-4C3E-8713-8198D3EB6FDA}" dt="2025-07-23T10:37:29.051" v="3780" actId="164"/>
          <ac:picMkLst>
            <pc:docMk/>
            <pc:sldMk cId="897566266" sldId="300"/>
            <ac:picMk id="4" creationId="{F16FEB6D-CDF0-F2EA-1029-7714F9F310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65D721-3F0A-41A3-B555-1F61C07BF1BE}" type="datetime1">
              <a:rPr lang="en-GB" smtClean="0"/>
              <a:t>23/07/2025</a:t>
            </a:fld>
            <a:endParaRPr lang="en-GB"/>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en-GB" smtClean="0"/>
              <a:t>‹#›</a:t>
            </a:fld>
            <a:endParaRPr lang="en-GB"/>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543ED9D-E132-4572-9D4D-99356D8DF6B4}" type="datetime1">
              <a:rPr lang="en-GB" smtClean="0"/>
              <a:t>23/07/2025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en-GB" smtClean="0"/>
              <a:t>‹#›</a:t>
            </a:fld>
            <a:endParaRPr lang="en-GB"/>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
          </p:nvPr>
        </p:nvSpPr>
        <p:spPr/>
        <p:txBody>
          <a:bodyPr/>
          <a:lstStyle/>
          <a:p>
            <a:pPr rtl="0"/>
            <a:fld id="{0543ED9D-E132-4572-9D4D-99356D8DF6B4}" type="datetime1">
              <a:rPr lang="en-GB" smtClean="0"/>
              <a:t>23/07/2025</a:t>
            </a:fld>
            <a:endParaRPr lang="en-GB"/>
          </a:p>
        </p:txBody>
      </p:sp>
      <p:sp>
        <p:nvSpPr>
          <p:cNvPr id="5" name="Slide Number Placeholder 4"/>
          <p:cNvSpPr>
            <a:spLocks noGrp="1"/>
          </p:cNvSpPr>
          <p:nvPr>
            <p:ph type="sldNum" sz="quarter" idx="5"/>
          </p:nvPr>
        </p:nvSpPr>
        <p:spPr/>
        <p:txBody>
          <a:bodyPr/>
          <a:lstStyle/>
          <a:p>
            <a:pPr rtl="0"/>
            <a:fld id="{54EEB602-95FC-483A-B12D-216A7AD7EA24}" type="slidenum">
              <a:rPr lang="en-GB" smtClean="0"/>
              <a:t>4</a:t>
            </a:fld>
            <a:endParaRPr lang="en-GB"/>
          </a:p>
        </p:txBody>
      </p:sp>
    </p:spTree>
    <p:extLst>
      <p:ext uri="{BB962C8B-B14F-4D97-AF65-F5344CB8AC3E}">
        <p14:creationId xmlns:p14="http://schemas.microsoft.com/office/powerpoint/2010/main" val="416439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7</a:t>
            </a:fld>
            <a:endParaRPr lang="en-GB"/>
          </a:p>
        </p:txBody>
      </p:sp>
      <p:sp>
        <p:nvSpPr>
          <p:cNvPr id="5" name="Date Placeholder 4">
            <a:extLst>
              <a:ext uri="{FF2B5EF4-FFF2-40B4-BE49-F238E27FC236}">
                <a16:creationId xmlns:a16="http://schemas.microsoft.com/office/drawing/2014/main" id="{BDC891E3-7F3E-4451-9B19-85FB31D4074E}"/>
              </a:ext>
            </a:extLst>
          </p:cNvPr>
          <p:cNvSpPr>
            <a:spLocks noGrp="1"/>
          </p:cNvSpPr>
          <p:nvPr>
            <p:ph type="dt" idx="1"/>
          </p:nvPr>
        </p:nvSpPr>
        <p:spPr/>
        <p:txBody>
          <a:bodyPr/>
          <a:lstStyle/>
          <a:p>
            <a:pPr rtl="0"/>
            <a:fld id="{A43B72EA-2196-4DF0-8D72-CB23794D7802}" type="datetime1">
              <a:rPr lang="en-GB" smtClean="0"/>
              <a:t>23/07/2025</a:t>
            </a:fld>
            <a:endParaRPr lang="en-GB"/>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en-GB" sz="440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en-GB">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en-GB"/>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en-GB">
                <a:solidFill>
                  <a:srgbClr val="FFFFFF"/>
                </a:solidFill>
                <a:effectLst>
                  <a:outerShdw blurRad="50800" dist="38100" dir="2700000" algn="tl" rotWithShape="0">
                    <a:prstClr val="black">
                      <a:alpha val="43000"/>
                    </a:prstClr>
                  </a:outerShdw>
                </a:effectLst>
              </a:rPr>
              <a:t>2/1/20XX</a:t>
            </a: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rtl="0"/>
              <a:t>‹#›</a:t>
            </a:fld>
            <a:endParaRPr lang="en-GB">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en-GB"/>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en-GB"/>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en-GB"/>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en-GB"/>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en-GB"/>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en-GB"/>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en-GB"/>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en-GB"/>
              <a:t>2/1/20XX</a:t>
            </a:r>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en-GB">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en-GB"/>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en-GB"/>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en-GB"/>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en-GB"/>
              <a:t>2/1/20XX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en-GB"/>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en-GB"/>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en-GB"/>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en-GB"/>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en-GB"/>
              <a:t>2/1/20XX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en-GB"/>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en-GB"/>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en-GB"/>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en-GB"/>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en-GB"/>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en-GB">
                <a:solidFill>
                  <a:schemeClr val="tx2"/>
                </a:solidFill>
              </a:rPr>
              <a:t>2/1/20XX</a:t>
            </a:r>
            <a:endParaRPr lang="en-GB"/>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en-GB" sz="3600" b="1" cap="none">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en-GB" sz="200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en-GB"/>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en-GB"/>
              <a:t>2/1/20XX</a:t>
            </a:r>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en-GB"/>
              <a:t>2/1/20XX</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en-GB"/>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en-GB"/>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2/1/20XX</a:t>
            </a:r>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rtl="0"/>
              <a:t>‹#›</a:t>
            </a:fld>
            <a:endParaRPr lang="en-GB"/>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en-GB"/>
              <a:t>2/1/20XX</a:t>
            </a:r>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en-GB"/>
              <a:t>2/1/20XX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en-US"/>
              <a:t>Click to edit Master title style</a:t>
            </a:r>
            <a:endParaRPr lang="en-GB"/>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2/1/20XX</a:t>
            </a:r>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en-GB" smtClean="0"/>
              <a:pPr rtl="0"/>
              <a:t>‹#›</a:t>
            </a:fld>
            <a:endParaRPr lang="en-GB"/>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a:bodyPr>
          <a:lstStyle/>
          <a:p>
            <a:pPr rtl="0"/>
            <a:r>
              <a:rPr lang="en-GB"/>
              <a:t>PRESENTATION TITLE</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pPr rtl="0"/>
            <a:r>
              <a:rPr lang="en-GB"/>
              <a:t>Presenter Name</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p:txBody>
          <a:bodyPr rtlCol="0"/>
          <a:lstStyle/>
          <a:p>
            <a:pPr algn="l" rtl="0"/>
            <a:r>
              <a:rPr lang="en-GB"/>
              <a:t>Presentation Title</a:t>
            </a:r>
          </a:p>
        </p:txBody>
      </p:sp>
    </p:spTree>
    <p:extLst>
      <p:ext uri="{BB962C8B-B14F-4D97-AF65-F5344CB8AC3E}">
        <p14:creationId xmlns:p14="http://schemas.microsoft.com/office/powerpoint/2010/main" val="31115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DE38C-ECD3-7B66-7167-A070FFFE4D4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DB3A644-F828-774D-0A61-153294C0109F}"/>
              </a:ext>
            </a:extLst>
          </p:cNvPr>
          <p:cNvSpPr>
            <a:spLocks noGrp="1"/>
          </p:cNvSpPr>
          <p:nvPr>
            <p:ph type="title"/>
          </p:nvPr>
        </p:nvSpPr>
        <p:spPr>
          <a:xfrm>
            <a:off x="-11114" y="0"/>
            <a:ext cx="4606535" cy="6858000"/>
          </a:xfrm>
        </p:spPr>
        <p:txBody>
          <a:bodyPr anchor="t"/>
          <a:lstStyle/>
          <a:p>
            <a:pPr algn="ctr"/>
            <a:r>
              <a:rPr lang="en-GB"/>
              <a:t>EDA</a:t>
            </a:r>
          </a:p>
        </p:txBody>
      </p:sp>
      <p:sp>
        <p:nvSpPr>
          <p:cNvPr id="5" name="TextBox 4">
            <a:extLst>
              <a:ext uri="{FF2B5EF4-FFF2-40B4-BE49-F238E27FC236}">
                <a16:creationId xmlns:a16="http://schemas.microsoft.com/office/drawing/2014/main" id="{A7F9C2C3-7E37-B57C-93E4-B3F198C508A4}"/>
              </a:ext>
            </a:extLst>
          </p:cNvPr>
          <p:cNvSpPr txBox="1"/>
          <p:nvPr/>
        </p:nvSpPr>
        <p:spPr>
          <a:xfrm>
            <a:off x="229809" y="725714"/>
            <a:ext cx="4148666"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bg1"/>
                </a:solidFill>
                <a:latin typeface="Calibri"/>
                <a:ea typeface="Calibri"/>
                <a:cs typeface="Calibri"/>
              </a:rPr>
              <a:t>Correlations:</a:t>
            </a:r>
          </a:p>
          <a:p>
            <a:pPr algn="ctr"/>
            <a:r>
              <a:rPr lang="en-US" sz="1300">
                <a:solidFill>
                  <a:schemeClr val="bg1"/>
                </a:solidFill>
                <a:latin typeface="Calibri"/>
                <a:ea typeface="Calibri"/>
                <a:cs typeface="Calibri"/>
              </a:rPr>
              <a:t>Given this heatmap, very few features have a direct correlation with the churn value. This relates to ‘Zip Code’, ‘Latitude’ and ‘Longitude’. Given that these features are based on geographical locations, it shows that where a customer lives does not affect their decision to churn or not.</a:t>
            </a:r>
            <a:endParaRPr lang="en-US" sz="1300">
              <a:solidFill>
                <a:schemeClr val="bg1"/>
              </a:solidFill>
              <a:latin typeface="Meiryo"/>
              <a:ea typeface="Meiryo"/>
              <a:cs typeface="Calibri"/>
            </a:endParaRPr>
          </a:p>
          <a:p>
            <a:pPr algn="ctr"/>
            <a:endParaRPr lang="en-US" sz="1300">
              <a:solidFill>
                <a:schemeClr val="bg1"/>
              </a:solidFill>
              <a:latin typeface="Calibri"/>
              <a:ea typeface="Calibri"/>
              <a:cs typeface="Calibri"/>
            </a:endParaRPr>
          </a:p>
          <a:p>
            <a:pPr algn="ctr"/>
            <a:r>
              <a:rPr lang="en-US" sz="1300">
                <a:solidFill>
                  <a:schemeClr val="bg1"/>
                </a:solidFill>
                <a:latin typeface="Calibri"/>
                <a:ea typeface="Calibri"/>
                <a:cs typeface="Calibri"/>
              </a:rPr>
              <a:t>Both ‘Monthly Charges’ and ‘Total Charges’ have little to no correlation with the churn value. More specifically, the ‘Monthly Charges’ feature has a small positive correlation, if not any, with a correlation of 19.3%, so the higher the ‘Monthly Charges’, the more likely someone will churn. Regarding the ‘Total Charges’ feature, the higher that goes the less likely someone is to churn, because it has a small, negative (or no) correlation of -19.8%. This shouldn’t make sense, because customers will usually churn if they are charged more, however ‘Total Charges’ has a strong positive relationship with ‘Tenure Months’ of 82.6%. This makes sense, because the longer a customer stays, the higher their total charge will be.</a:t>
            </a:r>
            <a:endParaRPr lang="en-US" sz="1300">
              <a:solidFill>
                <a:schemeClr val="bg1"/>
              </a:solidFill>
              <a:latin typeface="Meiryo"/>
              <a:ea typeface="Meiryo"/>
              <a:cs typeface="Calibri"/>
            </a:endParaRPr>
          </a:p>
          <a:p>
            <a:pPr algn="ctr"/>
            <a:endParaRPr lang="en-US" sz="1300">
              <a:solidFill>
                <a:schemeClr val="bg1"/>
              </a:solidFill>
              <a:latin typeface="Calibri"/>
              <a:ea typeface="Calibri"/>
              <a:cs typeface="Calibri"/>
            </a:endParaRPr>
          </a:p>
          <a:p>
            <a:pPr algn="ctr"/>
            <a:r>
              <a:rPr lang="en-US" sz="1300">
                <a:solidFill>
                  <a:schemeClr val="bg1"/>
                </a:solidFill>
                <a:latin typeface="Calibri"/>
                <a:ea typeface="Calibri"/>
                <a:cs typeface="Calibri"/>
              </a:rPr>
              <a:t>This explains why there’s a negative relationship between ‘Total charges’ and the ‘Churn Value’ because those with a higher total charge are most likely customers who have stayed for many months, and are more loyal, so they will not churn. As a result, based on this heatmap, the ‘Monthly Charges’ feature has the biggest effect on people’s decision to churn, however this effect is not anything huge, since their correlation metric is close to 0%.</a:t>
            </a:r>
            <a:endParaRPr lang="en-US" sz="1300">
              <a:solidFill>
                <a:schemeClr val="bg1"/>
              </a:solidFill>
              <a:ea typeface="Meiryo"/>
            </a:endParaRPr>
          </a:p>
          <a:p>
            <a:pPr algn="l"/>
            <a:endParaRPr lang="en-US" sz="1300">
              <a:solidFill>
                <a:schemeClr val="bg1"/>
              </a:solidFill>
              <a:ea typeface="Meiryo"/>
            </a:endParaRPr>
          </a:p>
        </p:txBody>
      </p:sp>
      <p:pic>
        <p:nvPicPr>
          <p:cNvPr id="9" name="Picture 8">
            <a:extLst>
              <a:ext uri="{FF2B5EF4-FFF2-40B4-BE49-F238E27FC236}">
                <a16:creationId xmlns:a16="http://schemas.microsoft.com/office/drawing/2014/main" id="{191D13A6-42DC-02D2-5F6A-0C6BD64CAC25}"/>
              </a:ext>
            </a:extLst>
          </p:cNvPr>
          <p:cNvPicPr>
            <a:picLocks noChangeAspect="1"/>
          </p:cNvPicPr>
          <p:nvPr/>
        </p:nvPicPr>
        <p:blipFill>
          <a:blip r:embed="rId2"/>
          <a:stretch>
            <a:fillRect/>
          </a:stretch>
        </p:blipFill>
        <p:spPr>
          <a:xfrm>
            <a:off x="4619398" y="341890"/>
            <a:ext cx="7572602" cy="6174219"/>
          </a:xfrm>
          <a:prstGeom prst="rect">
            <a:avLst/>
          </a:prstGeom>
        </p:spPr>
      </p:pic>
    </p:spTree>
    <p:extLst>
      <p:ext uri="{BB962C8B-B14F-4D97-AF65-F5344CB8AC3E}">
        <p14:creationId xmlns:p14="http://schemas.microsoft.com/office/powerpoint/2010/main" val="165390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07430-DC59-6DE8-5EA6-9B7EE56C980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B5FE809-E26E-FAF5-318F-DABEFE6214AF}"/>
              </a:ext>
            </a:extLst>
          </p:cNvPr>
          <p:cNvSpPr>
            <a:spLocks noGrp="1"/>
          </p:cNvSpPr>
          <p:nvPr>
            <p:ph type="title"/>
          </p:nvPr>
        </p:nvSpPr>
        <p:spPr>
          <a:xfrm>
            <a:off x="-11114" y="0"/>
            <a:ext cx="4606535" cy="6858000"/>
          </a:xfrm>
        </p:spPr>
        <p:txBody>
          <a:bodyPr anchor="t"/>
          <a:lstStyle/>
          <a:p>
            <a:pPr algn="ctr"/>
            <a:r>
              <a:rPr lang="en-GB"/>
              <a:t>EDA</a:t>
            </a:r>
          </a:p>
        </p:txBody>
      </p:sp>
      <p:sp>
        <p:nvSpPr>
          <p:cNvPr id="5" name="TextBox 4">
            <a:extLst>
              <a:ext uri="{FF2B5EF4-FFF2-40B4-BE49-F238E27FC236}">
                <a16:creationId xmlns:a16="http://schemas.microsoft.com/office/drawing/2014/main" id="{3806BCB9-AF6A-4927-8AA7-12B1F235F60A}"/>
              </a:ext>
            </a:extLst>
          </p:cNvPr>
          <p:cNvSpPr txBox="1"/>
          <p:nvPr/>
        </p:nvSpPr>
        <p:spPr>
          <a:xfrm>
            <a:off x="229809" y="725714"/>
            <a:ext cx="414866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bg1"/>
                </a:solidFill>
                <a:latin typeface="Calibri"/>
                <a:ea typeface="Calibri"/>
                <a:cs typeface="Calibri"/>
              </a:rPr>
              <a:t>Distributions:</a:t>
            </a:r>
          </a:p>
          <a:p>
            <a:pPr algn="ctr"/>
            <a:endParaRPr lang="en-US" sz="1200" b="1">
              <a:solidFill>
                <a:schemeClr val="bg1"/>
              </a:solidFill>
              <a:latin typeface="Calibri"/>
              <a:ea typeface="Calibri"/>
              <a:cs typeface="Calibri"/>
            </a:endParaRPr>
          </a:p>
          <a:p>
            <a:pPr algn="ctr"/>
            <a:r>
              <a:rPr lang="en-US" sz="1200">
                <a:solidFill>
                  <a:schemeClr val="bg1"/>
                </a:solidFill>
                <a:latin typeface="Calibri"/>
                <a:ea typeface="Calibri"/>
                <a:cs typeface="Calibri"/>
              </a:rPr>
              <a:t>These two boxplot figures show the distribution of the ‘Monthly Charges’ and ‘Total Charges’ features. Neither feature have outliers, so no customers are being charged excessively high or low. </a:t>
            </a:r>
          </a:p>
          <a:p>
            <a:pPr algn="ctr"/>
            <a:endParaRPr lang="en-US" sz="1200">
              <a:solidFill>
                <a:schemeClr val="bg1"/>
              </a:solidFill>
              <a:latin typeface="Calibri"/>
              <a:ea typeface="Calibri"/>
              <a:cs typeface="Calibri"/>
            </a:endParaRPr>
          </a:p>
          <a:p>
            <a:pPr algn="ctr"/>
            <a:r>
              <a:rPr lang="en-US" sz="1200">
                <a:solidFill>
                  <a:schemeClr val="bg1"/>
                </a:solidFill>
                <a:latin typeface="Calibri"/>
                <a:ea typeface="Calibri"/>
                <a:cs typeface="Calibri"/>
              </a:rPr>
              <a:t>Unlike ‘Monthly Charges’, the ‘Total Charges’ feature is right-skewed, so most of the data is on the left. This means that majority of the customers are being charged a lower price. On face value, this is a good thing as customers are being charged a lower price during their tenure with the company. However, since there is a positive correlation between ‘Total Charges’ and ‘Tenure Months’, the lower ‘Total Charges’ could relate to customers with lower ‘Tenure Months’ values so less loyal customers, however it’s best to compare these features directly with the churn value.</a:t>
            </a:r>
          </a:p>
          <a:p>
            <a:pPr algn="ctr"/>
            <a:endParaRPr lang="en-US" sz="1200">
              <a:solidFill>
                <a:schemeClr val="bg1"/>
              </a:solidFill>
              <a:latin typeface="Calibri"/>
              <a:ea typeface="Calibri"/>
              <a:cs typeface="Calibri"/>
            </a:endParaRPr>
          </a:p>
          <a:p>
            <a:pPr algn="ctr"/>
            <a:r>
              <a:rPr lang="en-US" sz="1200">
                <a:solidFill>
                  <a:schemeClr val="bg1"/>
                </a:solidFill>
                <a:latin typeface="Calibri"/>
                <a:ea typeface="Calibri"/>
                <a:cs typeface="Calibri"/>
              </a:rPr>
              <a:t>Insights:</a:t>
            </a:r>
          </a:p>
          <a:p>
            <a:pPr algn="ctr"/>
            <a:r>
              <a:rPr lang="en-US" sz="1200">
                <a:solidFill>
                  <a:schemeClr val="bg1"/>
                </a:solidFill>
                <a:latin typeface="Calibri"/>
                <a:ea typeface="Calibri"/>
                <a:cs typeface="Calibri"/>
              </a:rPr>
              <a:t>Based on both the correlations and distribution figures, it is best to promote loyalty and long-term contracts to customers. This is backed up by the correlation between 'Monthly Charges' and 'Churn Value', the correlations amongst 'Tenure Months', 'Total Charges' and  'Churn Value', and the distribution of 'Total Charges'. This is because higher charges, monthly, causes the chances </a:t>
            </a:r>
          </a:p>
        </p:txBody>
      </p:sp>
      <p:pic>
        <p:nvPicPr>
          <p:cNvPr id="3" name="Picture 2" descr="A graph showing a number of charges&#10;&#10;AI-generated content may be incorrect.">
            <a:extLst>
              <a:ext uri="{FF2B5EF4-FFF2-40B4-BE49-F238E27FC236}">
                <a16:creationId xmlns:a16="http://schemas.microsoft.com/office/drawing/2014/main" id="{25BD4F98-DE01-470F-B3BF-3A441BCF85AB}"/>
              </a:ext>
            </a:extLst>
          </p:cNvPr>
          <p:cNvPicPr>
            <a:picLocks noChangeAspect="1"/>
          </p:cNvPicPr>
          <p:nvPr/>
        </p:nvPicPr>
        <p:blipFill>
          <a:blip r:embed="rId2"/>
          <a:stretch>
            <a:fillRect/>
          </a:stretch>
        </p:blipFill>
        <p:spPr>
          <a:xfrm>
            <a:off x="8197353" y="9226"/>
            <a:ext cx="3351728" cy="2788219"/>
          </a:xfrm>
          <a:prstGeom prst="rect">
            <a:avLst/>
          </a:prstGeom>
        </p:spPr>
      </p:pic>
      <p:grpSp>
        <p:nvGrpSpPr>
          <p:cNvPr id="11" name="Group 10">
            <a:extLst>
              <a:ext uri="{FF2B5EF4-FFF2-40B4-BE49-F238E27FC236}">
                <a16:creationId xmlns:a16="http://schemas.microsoft.com/office/drawing/2014/main" id="{9DF41877-B69D-6E06-D684-BF47B27B3FA8}"/>
              </a:ext>
            </a:extLst>
          </p:cNvPr>
          <p:cNvGrpSpPr/>
          <p:nvPr/>
        </p:nvGrpSpPr>
        <p:grpSpPr>
          <a:xfrm>
            <a:off x="4836343" y="80813"/>
            <a:ext cx="7194087" cy="6696374"/>
            <a:chOff x="4768103" y="9226"/>
            <a:chExt cx="6858501" cy="6345697"/>
          </a:xfrm>
        </p:grpSpPr>
        <p:pic>
          <p:nvPicPr>
            <p:cNvPr id="2" name="Picture 1" descr="A graph of a number of charges&#10;&#10;AI-generated content may be incorrect.">
              <a:extLst>
                <a:ext uri="{FF2B5EF4-FFF2-40B4-BE49-F238E27FC236}">
                  <a16:creationId xmlns:a16="http://schemas.microsoft.com/office/drawing/2014/main" id="{E3E412CC-101D-62C5-2CAC-F0720D80599F}"/>
                </a:ext>
              </a:extLst>
            </p:cNvPr>
            <p:cNvPicPr>
              <a:picLocks noChangeAspect="1"/>
            </p:cNvPicPr>
            <p:nvPr/>
          </p:nvPicPr>
          <p:blipFill>
            <a:blip r:embed="rId3"/>
            <a:stretch>
              <a:fillRect/>
            </a:stretch>
          </p:blipFill>
          <p:spPr>
            <a:xfrm>
              <a:off x="4768103" y="9226"/>
              <a:ext cx="3429250" cy="2849162"/>
            </a:xfrm>
            <a:prstGeom prst="rect">
              <a:avLst/>
            </a:prstGeom>
          </p:spPr>
        </p:pic>
        <p:pic>
          <p:nvPicPr>
            <p:cNvPr id="9" name="Picture 8" descr="A graph showing a number of charges&#10;&#10;AI-generated content may be incorrect.">
              <a:extLst>
                <a:ext uri="{FF2B5EF4-FFF2-40B4-BE49-F238E27FC236}">
                  <a16:creationId xmlns:a16="http://schemas.microsoft.com/office/drawing/2014/main" id="{25BD4F98-DE01-470F-B3BF-3A441BCF85AB}"/>
                </a:ext>
              </a:extLst>
            </p:cNvPr>
            <p:cNvPicPr>
              <a:picLocks noChangeAspect="1"/>
            </p:cNvPicPr>
            <p:nvPr/>
          </p:nvPicPr>
          <p:blipFill>
            <a:blip r:embed="rId2"/>
            <a:stretch>
              <a:fillRect/>
            </a:stretch>
          </p:blipFill>
          <p:spPr>
            <a:xfrm>
              <a:off x="8197353" y="9226"/>
              <a:ext cx="3429250" cy="2852708"/>
            </a:xfrm>
            <a:prstGeom prst="rect">
              <a:avLst/>
            </a:prstGeom>
          </p:spPr>
        </p:pic>
        <p:pic>
          <p:nvPicPr>
            <p:cNvPr id="4" name="Picture 3" descr="A graph of a graph&#10;&#10;AI-generated content may be incorrect.">
              <a:extLst>
                <a:ext uri="{FF2B5EF4-FFF2-40B4-BE49-F238E27FC236}">
                  <a16:creationId xmlns:a16="http://schemas.microsoft.com/office/drawing/2014/main" id="{F16FEB6D-CDF0-F2EA-1029-7714F9F31071}"/>
                </a:ext>
              </a:extLst>
            </p:cNvPr>
            <p:cNvPicPr>
              <a:picLocks noChangeAspect="1"/>
            </p:cNvPicPr>
            <p:nvPr/>
          </p:nvPicPr>
          <p:blipFill>
            <a:blip r:embed="rId4"/>
            <a:stretch>
              <a:fillRect/>
            </a:stretch>
          </p:blipFill>
          <p:spPr>
            <a:xfrm>
              <a:off x="4768104" y="2858389"/>
              <a:ext cx="6858500" cy="3496534"/>
            </a:xfrm>
            <a:prstGeom prst="rect">
              <a:avLst/>
            </a:prstGeom>
          </p:spPr>
        </p:pic>
      </p:grpSp>
    </p:spTree>
    <p:extLst>
      <p:ext uri="{BB962C8B-B14F-4D97-AF65-F5344CB8AC3E}">
        <p14:creationId xmlns:p14="http://schemas.microsoft.com/office/powerpoint/2010/main" val="89756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72C3B8-0294-3D9B-BCA0-3B07F5938AA3}"/>
              </a:ext>
            </a:extLst>
          </p:cNvPr>
          <p:cNvSpPr>
            <a:spLocks noGrp="1"/>
          </p:cNvSpPr>
          <p:nvPr>
            <p:ph type="title"/>
          </p:nvPr>
        </p:nvSpPr>
        <p:spPr>
          <a:xfrm>
            <a:off x="-11114" y="0"/>
            <a:ext cx="4606535" cy="6858000"/>
          </a:xfrm>
        </p:spPr>
        <p:txBody>
          <a:bodyPr anchor="t"/>
          <a:lstStyle/>
          <a:p>
            <a:pPr algn="ctr"/>
            <a:r>
              <a:rPr lang="en-GB"/>
              <a:t>Demographic</a:t>
            </a:r>
            <a:br>
              <a:rPr lang="en-GB"/>
            </a:br>
            <a:endParaRPr lang="en-GB"/>
          </a:p>
        </p:txBody>
      </p:sp>
      <p:sp>
        <p:nvSpPr>
          <p:cNvPr id="6" name="Date Placeholder 5">
            <a:extLst>
              <a:ext uri="{FF2B5EF4-FFF2-40B4-BE49-F238E27FC236}">
                <a16:creationId xmlns:a16="http://schemas.microsoft.com/office/drawing/2014/main" id="{5F95BCD3-B3DF-5878-FD1B-53E25AC1DB18}"/>
              </a:ext>
            </a:extLst>
          </p:cNvPr>
          <p:cNvSpPr>
            <a:spLocks noGrp="1"/>
          </p:cNvSpPr>
          <p:nvPr>
            <p:ph type="dt" sz="half" idx="10"/>
          </p:nvPr>
        </p:nvSpPr>
        <p:spPr/>
        <p:txBody>
          <a:bodyPr/>
          <a:lstStyle/>
          <a:p>
            <a:pPr rtl="0"/>
            <a:r>
              <a:rPr lang="en-GB"/>
              <a:t>2/1/20XX</a:t>
            </a:r>
          </a:p>
        </p:txBody>
      </p:sp>
      <p:sp>
        <p:nvSpPr>
          <p:cNvPr id="7" name="Slide Number Placeholder 6">
            <a:extLst>
              <a:ext uri="{FF2B5EF4-FFF2-40B4-BE49-F238E27FC236}">
                <a16:creationId xmlns:a16="http://schemas.microsoft.com/office/drawing/2014/main" id="{DF1F9468-B12D-D8C7-9E97-46F8CF859431}"/>
              </a:ext>
            </a:extLst>
          </p:cNvPr>
          <p:cNvSpPr>
            <a:spLocks noGrp="1"/>
          </p:cNvSpPr>
          <p:nvPr>
            <p:ph type="sldNum" sz="quarter" idx="12"/>
          </p:nvPr>
        </p:nvSpPr>
        <p:spPr/>
        <p:txBody>
          <a:bodyPr/>
          <a:lstStyle/>
          <a:p>
            <a:pPr rtl="0"/>
            <a:fld id="{FAEF9944-A4F6-4C59-AEBD-678D6480B8EA}" type="slidenum">
              <a:rPr lang="en-GB" smtClean="0"/>
              <a:t>4</a:t>
            </a:fld>
            <a:endParaRPr lang="en-GB"/>
          </a:p>
        </p:txBody>
      </p:sp>
      <p:sp>
        <p:nvSpPr>
          <p:cNvPr id="19" name="TextBox 18">
            <a:extLst>
              <a:ext uri="{FF2B5EF4-FFF2-40B4-BE49-F238E27FC236}">
                <a16:creationId xmlns:a16="http://schemas.microsoft.com/office/drawing/2014/main" id="{BFF4D07E-4791-C383-BE47-685BE93BF499}"/>
              </a:ext>
            </a:extLst>
          </p:cNvPr>
          <p:cNvSpPr txBox="1"/>
          <p:nvPr/>
        </p:nvSpPr>
        <p:spPr>
          <a:xfrm>
            <a:off x="0" y="1178560"/>
            <a:ext cx="4563077" cy="5324535"/>
          </a:xfrm>
          <a:prstGeom prst="rect">
            <a:avLst/>
          </a:prstGeom>
          <a:noFill/>
        </p:spPr>
        <p:txBody>
          <a:bodyPr wrap="square" rtlCol="0">
            <a:spAutoFit/>
          </a:bodyPr>
          <a:lstStyle/>
          <a:p>
            <a:r>
              <a:rPr lang="en-GB" sz="1000">
                <a:solidFill>
                  <a:schemeClr val="bg1"/>
                </a:solidFill>
              </a:rPr>
              <a:t>When looking at the primary demographic information present within the data, some clear trends become evident. When extrapolated, this information can shape future business decision on where to focus.</a:t>
            </a:r>
          </a:p>
          <a:p>
            <a:endParaRPr lang="en-GB" sz="1000">
              <a:solidFill>
                <a:schemeClr val="bg1"/>
              </a:solidFill>
            </a:endParaRPr>
          </a:p>
          <a:p>
            <a:r>
              <a:rPr lang="en-GB" sz="1000">
                <a:solidFill>
                  <a:schemeClr val="bg1"/>
                </a:solidFill>
              </a:rPr>
              <a:t>   When looking at the Gender chart it becomes evident that there is not a big difference in the number of Female customers churning compared to the number of Male customers (Female is 0.269 whereas Male is 0.261). This suggests that neither of these demographics need to be targeted specifically as it would not make as much a meaningful difference.</a:t>
            </a:r>
          </a:p>
          <a:p>
            <a:endParaRPr lang="en-GB" sz="1000">
              <a:solidFill>
                <a:schemeClr val="bg1"/>
              </a:solidFill>
            </a:endParaRPr>
          </a:p>
          <a:p>
            <a:r>
              <a:rPr lang="en-GB" sz="1000">
                <a:solidFill>
                  <a:schemeClr val="bg1"/>
                </a:solidFill>
              </a:rPr>
              <a:t>   The Partners and Dependents graphs tell a different story however. The partners graph shows that single people account for over 12% more churns than people in relationships. This may be due to couples having more shared services while also making more shared decisions which makes impulsive churning practices less likely. The dependent graph shows over 25% disparity where people with dependants are less likely to churn. This could be accounted for people with kids needing more consistent programming for their dependents making it less likely to churn. If they were to leave then the shows that their kids would like would be lost.</a:t>
            </a:r>
          </a:p>
          <a:p>
            <a:endParaRPr lang="en-GB" sz="1000">
              <a:solidFill>
                <a:schemeClr val="bg1"/>
              </a:solidFill>
            </a:endParaRPr>
          </a:p>
          <a:p>
            <a:r>
              <a:rPr lang="en-GB" sz="1000">
                <a:solidFill>
                  <a:schemeClr val="bg1"/>
                </a:solidFill>
              </a:rPr>
              <a:t>   The final graph shows an almost 20% increase in likelihood of churning when someone is a Senior Citizen. This may be due to the company’s products not being friendly towards this demographic requiring them to go to a service more suited to their needs.</a:t>
            </a:r>
          </a:p>
          <a:p>
            <a:endParaRPr lang="en-GB" sz="1000">
              <a:solidFill>
                <a:schemeClr val="bg1"/>
              </a:solidFill>
            </a:endParaRPr>
          </a:p>
          <a:p>
            <a:r>
              <a:rPr lang="en-GB" sz="1000">
                <a:solidFill>
                  <a:schemeClr val="bg1"/>
                </a:solidFill>
              </a:rPr>
              <a:t>INSIGHTS:</a:t>
            </a:r>
          </a:p>
          <a:p>
            <a:endParaRPr lang="en-GB" sz="1000">
              <a:solidFill>
                <a:schemeClr val="bg1"/>
              </a:solidFill>
            </a:endParaRPr>
          </a:p>
          <a:p>
            <a:r>
              <a:rPr lang="en-GB" sz="1000">
                <a:solidFill>
                  <a:schemeClr val="bg1"/>
                </a:solidFill>
              </a:rPr>
              <a:t>Future strategies should focus on singles with no dependants as well as Senior citizens as these are the demographics most likely to churn. Implementing more incentives and services aimed at them would allow for a lower churn rate from the demographic that contributes the most to it. </a:t>
            </a:r>
          </a:p>
        </p:txBody>
      </p:sp>
      <p:pic>
        <p:nvPicPr>
          <p:cNvPr id="21" name="Picture 20" descr="A screenshot of a graph&#10;&#10;AI-generated content may be incorrect.">
            <a:extLst>
              <a:ext uri="{FF2B5EF4-FFF2-40B4-BE49-F238E27FC236}">
                <a16:creationId xmlns:a16="http://schemas.microsoft.com/office/drawing/2014/main" id="{33EA2356-514B-7C1F-90DB-0FD3F122AD79}"/>
              </a:ext>
            </a:extLst>
          </p:cNvPr>
          <p:cNvPicPr>
            <a:picLocks noChangeAspect="1"/>
          </p:cNvPicPr>
          <p:nvPr/>
        </p:nvPicPr>
        <p:blipFill>
          <a:blip r:embed="rId3"/>
          <a:stretch>
            <a:fillRect/>
          </a:stretch>
        </p:blipFill>
        <p:spPr>
          <a:xfrm>
            <a:off x="4606535" y="0"/>
            <a:ext cx="7650231" cy="6858000"/>
          </a:xfrm>
          <a:prstGeom prst="rect">
            <a:avLst/>
          </a:prstGeom>
        </p:spPr>
      </p:pic>
    </p:spTree>
    <p:extLst>
      <p:ext uri="{BB962C8B-B14F-4D97-AF65-F5344CB8AC3E}">
        <p14:creationId xmlns:p14="http://schemas.microsoft.com/office/powerpoint/2010/main" val="196093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ABA70-BDC1-5CA8-11FC-70FC1F5A997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1B51CB9-209B-4169-96A3-3003CBB32B30}"/>
              </a:ext>
            </a:extLst>
          </p:cNvPr>
          <p:cNvSpPr>
            <a:spLocks noGrp="1"/>
          </p:cNvSpPr>
          <p:nvPr>
            <p:ph type="title"/>
          </p:nvPr>
        </p:nvSpPr>
        <p:spPr>
          <a:xfrm>
            <a:off x="-17798" y="6684"/>
            <a:ext cx="4606535" cy="6858000"/>
          </a:xfrm>
        </p:spPr>
        <p:txBody>
          <a:bodyPr anchor="t"/>
          <a:lstStyle/>
          <a:p>
            <a:pPr algn="ctr"/>
            <a:r>
              <a:rPr lang="en-GB"/>
              <a:t>Key Factors</a:t>
            </a:r>
            <a:br>
              <a:rPr lang="en-GB"/>
            </a:br>
            <a:endParaRPr lang="en-GB"/>
          </a:p>
        </p:txBody>
      </p:sp>
      <p:sp>
        <p:nvSpPr>
          <p:cNvPr id="6" name="Date Placeholder 5">
            <a:extLst>
              <a:ext uri="{FF2B5EF4-FFF2-40B4-BE49-F238E27FC236}">
                <a16:creationId xmlns:a16="http://schemas.microsoft.com/office/drawing/2014/main" id="{B01A1060-E8B5-BE74-7649-CB973518108E}"/>
              </a:ext>
            </a:extLst>
          </p:cNvPr>
          <p:cNvSpPr>
            <a:spLocks noGrp="1"/>
          </p:cNvSpPr>
          <p:nvPr>
            <p:ph type="dt" sz="half" idx="10"/>
          </p:nvPr>
        </p:nvSpPr>
        <p:spPr/>
        <p:txBody>
          <a:bodyPr/>
          <a:lstStyle/>
          <a:p>
            <a:pPr rtl="0"/>
            <a:r>
              <a:rPr lang="en-GB"/>
              <a:t>2/1/20XX</a:t>
            </a:r>
          </a:p>
        </p:txBody>
      </p:sp>
      <p:sp>
        <p:nvSpPr>
          <p:cNvPr id="7" name="Slide Number Placeholder 6">
            <a:extLst>
              <a:ext uri="{FF2B5EF4-FFF2-40B4-BE49-F238E27FC236}">
                <a16:creationId xmlns:a16="http://schemas.microsoft.com/office/drawing/2014/main" id="{57FB36DC-72DD-4029-BD74-C627EB69FC8B}"/>
              </a:ext>
            </a:extLst>
          </p:cNvPr>
          <p:cNvSpPr>
            <a:spLocks noGrp="1"/>
          </p:cNvSpPr>
          <p:nvPr>
            <p:ph type="sldNum" sz="quarter" idx="12"/>
          </p:nvPr>
        </p:nvSpPr>
        <p:spPr/>
        <p:txBody>
          <a:bodyPr/>
          <a:lstStyle/>
          <a:p>
            <a:pPr rtl="0"/>
            <a:fld id="{FAEF9944-A4F6-4C59-AEBD-678D6480B8EA}" type="slidenum">
              <a:rPr lang="en-GB" smtClean="0"/>
              <a:t>5</a:t>
            </a:fld>
            <a:endParaRPr lang="en-GB"/>
          </a:p>
        </p:txBody>
      </p:sp>
      <p:sp>
        <p:nvSpPr>
          <p:cNvPr id="12" name="TextBox 11">
            <a:extLst>
              <a:ext uri="{FF2B5EF4-FFF2-40B4-BE49-F238E27FC236}">
                <a16:creationId xmlns:a16="http://schemas.microsoft.com/office/drawing/2014/main" id="{AC0A735D-4A38-0725-25BD-36995E010013}"/>
              </a:ext>
            </a:extLst>
          </p:cNvPr>
          <p:cNvSpPr txBox="1"/>
          <p:nvPr/>
        </p:nvSpPr>
        <p:spPr>
          <a:xfrm>
            <a:off x="-11969" y="311662"/>
            <a:ext cx="4606535" cy="5170646"/>
          </a:xfrm>
          <a:prstGeom prst="rect">
            <a:avLst/>
          </a:prstGeom>
          <a:noFill/>
        </p:spPr>
        <p:txBody>
          <a:bodyPr wrap="square" lIns="91440" tIns="45720" rIns="91440" bIns="45720" rtlCol="0" anchor="t">
            <a:spAutoFit/>
          </a:bodyPr>
          <a:lstStyle/>
          <a:p>
            <a:br>
              <a:rPr lang="en-US"/>
            </a:br>
            <a:endParaRPr lang="en-US" sz="1200">
              <a:ea typeface="Meiryo"/>
            </a:endParaRPr>
          </a:p>
          <a:p>
            <a:r>
              <a:rPr lang="en-GB" sz="1200">
                <a:solidFill>
                  <a:schemeClr val="bg1"/>
                </a:solidFill>
                <a:ea typeface="+mn-lt"/>
                <a:cs typeface="+mn-lt"/>
              </a:rPr>
              <a:t>Customer churn is primarily driven by three key factors: customer service dissatisfaction, competitive device or price advantage, and service &amp; network Limitations. While a small portion remains unresolvable (moving, death and no reason), the data overwhelmingly points to controllable factors related to customer experience, product competitiveness, and core service delivery. Addressing</a:t>
            </a:r>
            <a:endParaRPr lang="en-GB" sz="1200">
              <a:solidFill>
                <a:schemeClr val="bg1"/>
              </a:solidFill>
              <a:ea typeface="Meiryo"/>
            </a:endParaRPr>
          </a:p>
          <a:p>
            <a:r>
              <a:rPr lang="en-GB" sz="1200">
                <a:solidFill>
                  <a:schemeClr val="bg1"/>
                </a:solidFill>
                <a:ea typeface="+mn-lt"/>
                <a:cs typeface="+mn-lt"/>
              </a:rPr>
              <a:t>these areas through improved training, device strategy, and infrastructure upgrades is critical for effective retention.</a:t>
            </a:r>
            <a:endParaRPr lang="en-GB" sz="1200">
              <a:solidFill>
                <a:schemeClr val="bg1"/>
              </a:solidFill>
              <a:ea typeface="Meiryo"/>
            </a:endParaRPr>
          </a:p>
          <a:p>
            <a:endParaRPr lang="en-GB" sz="1200">
              <a:solidFill>
                <a:schemeClr val="bg1"/>
              </a:solidFill>
              <a:ea typeface="+mn-lt"/>
              <a:cs typeface="+mn-lt"/>
            </a:endParaRPr>
          </a:p>
          <a:p>
            <a:r>
              <a:rPr lang="en-GB" sz="1200">
                <a:solidFill>
                  <a:schemeClr val="bg1"/>
                </a:solidFill>
                <a:ea typeface="+mn-lt"/>
                <a:cs typeface="+mn-lt"/>
              </a:rPr>
              <a:t>This analysis of monthly charges against churn reveals a dual challenge: while customers who churn have a noticeably higher average monthly charge (around 74 vs. 61 for non-churners), indicating potential dissatisfaction with value at higher price points. However the highest volume of churn actually occurs at the lowest end of the spectrum, peaking intensely around 19-21 monthly charges. This suggests distinct churn drivers across different price tiers—value perception for higher-paying customers versus potentially price sensitivity or basic service issues for lower-paying ones. A possible reason for the spike is due to competitor advantage, where the consumer is offered better prices, more data, which is overall better value for money.</a:t>
            </a:r>
            <a:endParaRPr lang="en-GB">
              <a:solidFill>
                <a:schemeClr val="bg1"/>
              </a:solidFill>
            </a:endParaRPr>
          </a:p>
        </p:txBody>
      </p:sp>
      <p:pic>
        <p:nvPicPr>
          <p:cNvPr id="2" name="Picture 1">
            <a:extLst>
              <a:ext uri="{FF2B5EF4-FFF2-40B4-BE49-F238E27FC236}">
                <a16:creationId xmlns:a16="http://schemas.microsoft.com/office/drawing/2014/main" id="{11D6A08F-F3E7-EC35-4C9C-3E9E01E51502}"/>
              </a:ext>
            </a:extLst>
          </p:cNvPr>
          <p:cNvPicPr>
            <a:picLocks noChangeAspect="1"/>
          </p:cNvPicPr>
          <p:nvPr/>
        </p:nvPicPr>
        <p:blipFill>
          <a:blip r:embed="rId2"/>
          <a:stretch>
            <a:fillRect/>
          </a:stretch>
        </p:blipFill>
        <p:spPr>
          <a:xfrm>
            <a:off x="4592794" y="2355"/>
            <a:ext cx="4292555" cy="3185088"/>
          </a:xfrm>
          <a:prstGeom prst="rect">
            <a:avLst/>
          </a:prstGeom>
        </p:spPr>
      </p:pic>
      <p:pic>
        <p:nvPicPr>
          <p:cNvPr id="11" name="Picture 10" descr="A graph of a graph&#10;&#10;AI-generated content may be incorrect.">
            <a:extLst>
              <a:ext uri="{FF2B5EF4-FFF2-40B4-BE49-F238E27FC236}">
                <a16:creationId xmlns:a16="http://schemas.microsoft.com/office/drawing/2014/main" id="{8498165F-93A3-1E85-7CF8-723D6F2E92D6}"/>
              </a:ext>
            </a:extLst>
          </p:cNvPr>
          <p:cNvPicPr>
            <a:picLocks noChangeAspect="1"/>
          </p:cNvPicPr>
          <p:nvPr/>
        </p:nvPicPr>
        <p:blipFill>
          <a:blip r:embed="rId3"/>
          <a:stretch>
            <a:fillRect/>
          </a:stretch>
        </p:blipFill>
        <p:spPr>
          <a:xfrm>
            <a:off x="7711236" y="6683"/>
            <a:ext cx="2362735" cy="4966369"/>
          </a:xfrm>
          <a:prstGeom prst="rect">
            <a:avLst/>
          </a:prstGeom>
        </p:spPr>
      </p:pic>
      <p:pic>
        <p:nvPicPr>
          <p:cNvPr id="13" name="Picture 12">
            <a:extLst>
              <a:ext uri="{FF2B5EF4-FFF2-40B4-BE49-F238E27FC236}">
                <a16:creationId xmlns:a16="http://schemas.microsoft.com/office/drawing/2014/main" id="{DFC2596E-EA44-A35E-5CCD-EF564C7CA927}"/>
              </a:ext>
            </a:extLst>
          </p:cNvPr>
          <p:cNvPicPr>
            <a:picLocks noChangeAspect="1"/>
          </p:cNvPicPr>
          <p:nvPr/>
        </p:nvPicPr>
        <p:blipFill>
          <a:blip r:embed="rId4"/>
          <a:stretch>
            <a:fillRect/>
          </a:stretch>
        </p:blipFill>
        <p:spPr>
          <a:xfrm>
            <a:off x="8673765" y="271902"/>
            <a:ext cx="3539225" cy="1995643"/>
          </a:xfrm>
          <a:prstGeom prst="rect">
            <a:avLst/>
          </a:prstGeom>
        </p:spPr>
      </p:pic>
    </p:spTree>
    <p:extLst>
      <p:ext uri="{BB962C8B-B14F-4D97-AF65-F5344CB8AC3E}">
        <p14:creationId xmlns:p14="http://schemas.microsoft.com/office/powerpoint/2010/main" val="206457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3BC6-F827-2454-BD08-1CB47E4F1746}"/>
            </a:ext>
          </a:extLst>
        </p:cNvPr>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F6A55C3-7024-DEC0-C762-41E8AC2FCA4E}"/>
              </a:ext>
            </a:extLst>
          </p:cNvPr>
          <p:cNvSpPr>
            <a:spLocks noGrp="1"/>
          </p:cNvSpPr>
          <p:nvPr>
            <p:ph type="pic" sz="quarter" idx="13"/>
          </p:nvPr>
        </p:nvSpPr>
        <p:spPr/>
        <p:txBody>
          <a:bodyPr/>
          <a:lstStyle/>
          <a:p>
            <a:endParaRPr lang="en-GB"/>
          </a:p>
        </p:txBody>
      </p:sp>
      <p:sp>
        <p:nvSpPr>
          <p:cNvPr id="8" name="Title 7">
            <a:extLst>
              <a:ext uri="{FF2B5EF4-FFF2-40B4-BE49-F238E27FC236}">
                <a16:creationId xmlns:a16="http://schemas.microsoft.com/office/drawing/2014/main" id="{48DC7C54-A616-4D45-92C8-AAD92D0D3FCD}"/>
              </a:ext>
            </a:extLst>
          </p:cNvPr>
          <p:cNvSpPr>
            <a:spLocks noGrp="1"/>
          </p:cNvSpPr>
          <p:nvPr>
            <p:ph type="title"/>
          </p:nvPr>
        </p:nvSpPr>
        <p:spPr>
          <a:xfrm>
            <a:off x="-11114" y="0"/>
            <a:ext cx="4606535" cy="6858000"/>
          </a:xfrm>
        </p:spPr>
        <p:txBody>
          <a:bodyPr anchor="t"/>
          <a:lstStyle/>
          <a:p>
            <a:pPr algn="ctr"/>
            <a:r>
              <a:rPr lang="en-GB" sz="3200"/>
              <a:t>Sign-up Factors</a:t>
            </a:r>
            <a:br>
              <a:rPr lang="en-GB" sz="3200"/>
            </a:br>
            <a:endParaRPr lang="en-GB" sz="3200">
              <a:ea typeface="Meiryo"/>
            </a:endParaRPr>
          </a:p>
        </p:txBody>
      </p:sp>
      <p:sp>
        <p:nvSpPr>
          <p:cNvPr id="6" name="Date Placeholder 5">
            <a:extLst>
              <a:ext uri="{FF2B5EF4-FFF2-40B4-BE49-F238E27FC236}">
                <a16:creationId xmlns:a16="http://schemas.microsoft.com/office/drawing/2014/main" id="{FD6153A4-B224-EF48-722D-9422642EE105}"/>
              </a:ext>
            </a:extLst>
          </p:cNvPr>
          <p:cNvSpPr>
            <a:spLocks noGrp="1"/>
          </p:cNvSpPr>
          <p:nvPr>
            <p:ph type="dt" sz="half" idx="10"/>
          </p:nvPr>
        </p:nvSpPr>
        <p:spPr/>
        <p:txBody>
          <a:bodyPr/>
          <a:lstStyle/>
          <a:p>
            <a:pPr rtl="0"/>
            <a:r>
              <a:rPr lang="en-GB"/>
              <a:t>2/1/20XX</a:t>
            </a:r>
          </a:p>
        </p:txBody>
      </p:sp>
      <p:sp>
        <p:nvSpPr>
          <p:cNvPr id="7" name="Slide Number Placeholder 6">
            <a:extLst>
              <a:ext uri="{FF2B5EF4-FFF2-40B4-BE49-F238E27FC236}">
                <a16:creationId xmlns:a16="http://schemas.microsoft.com/office/drawing/2014/main" id="{D706ECE7-506E-D799-C520-7B4017782D4B}"/>
              </a:ext>
            </a:extLst>
          </p:cNvPr>
          <p:cNvSpPr>
            <a:spLocks noGrp="1"/>
          </p:cNvSpPr>
          <p:nvPr>
            <p:ph type="sldNum" sz="quarter" idx="12"/>
          </p:nvPr>
        </p:nvSpPr>
        <p:spPr/>
        <p:txBody>
          <a:bodyPr/>
          <a:lstStyle/>
          <a:p>
            <a:pPr rtl="0"/>
            <a:fld id="{FAEF9944-A4F6-4C59-AEBD-678D6480B8EA}" type="slidenum">
              <a:rPr lang="en-GB" smtClean="0"/>
              <a:t>6</a:t>
            </a:fld>
            <a:endParaRPr lang="en-GB"/>
          </a:p>
        </p:txBody>
      </p:sp>
      <p:sp>
        <p:nvSpPr>
          <p:cNvPr id="12" name="TextBox 11">
            <a:extLst>
              <a:ext uri="{FF2B5EF4-FFF2-40B4-BE49-F238E27FC236}">
                <a16:creationId xmlns:a16="http://schemas.microsoft.com/office/drawing/2014/main" id="{92D72A58-E4ED-1DEE-BD72-9F034AF734C6}"/>
              </a:ext>
            </a:extLst>
          </p:cNvPr>
          <p:cNvSpPr txBox="1"/>
          <p:nvPr/>
        </p:nvSpPr>
        <p:spPr>
          <a:xfrm>
            <a:off x="0" y="1005840"/>
            <a:ext cx="4606535" cy="1754326"/>
          </a:xfrm>
          <a:prstGeom prst="rect">
            <a:avLst/>
          </a:prstGeom>
          <a:noFill/>
        </p:spPr>
        <p:txBody>
          <a:bodyPr wrap="square" lIns="91440" tIns="45720" rIns="91440" bIns="45720" rtlCol="0" anchor="t">
            <a:spAutoFit/>
          </a:bodyPr>
          <a:lstStyle/>
          <a:p>
            <a:r>
              <a:rPr lang="en-GB">
                <a:solidFill>
                  <a:schemeClr val="bg1"/>
                </a:solidFill>
              </a:rPr>
              <a:t>Services to promote:</a:t>
            </a:r>
          </a:p>
          <a:p>
            <a:pPr marL="285750" indent="-285750">
              <a:buFont typeface="Arial" panose="020B0604020202020204" pitchFamily="34" charset="0"/>
              <a:buChar char="•"/>
            </a:pPr>
            <a:r>
              <a:rPr lang="en-GB">
                <a:solidFill>
                  <a:schemeClr val="bg1"/>
                </a:solidFill>
                <a:ea typeface="Meiryo"/>
              </a:rPr>
              <a:t>DSL internet service</a:t>
            </a:r>
          </a:p>
          <a:p>
            <a:pPr marL="285750" indent="-285750">
              <a:buFont typeface="Arial" panose="020B0604020202020204" pitchFamily="34" charset="0"/>
              <a:buChar char="•"/>
            </a:pPr>
            <a:r>
              <a:rPr lang="en-GB">
                <a:solidFill>
                  <a:schemeClr val="bg1"/>
                </a:solidFill>
                <a:ea typeface="Meiryo"/>
              </a:rPr>
              <a:t>Online Security</a:t>
            </a:r>
          </a:p>
          <a:p>
            <a:pPr marL="285750" indent="-285750">
              <a:buFont typeface="Arial" panose="020B0604020202020204" pitchFamily="34" charset="0"/>
              <a:buChar char="•"/>
            </a:pPr>
            <a:r>
              <a:rPr lang="en-GB">
                <a:solidFill>
                  <a:schemeClr val="bg1"/>
                </a:solidFill>
                <a:ea typeface="Meiryo"/>
              </a:rPr>
              <a:t>Online Backup</a:t>
            </a:r>
          </a:p>
          <a:p>
            <a:pPr marL="285750" indent="-285750">
              <a:buFont typeface="Arial" panose="020B0604020202020204" pitchFamily="34" charset="0"/>
              <a:buChar char="•"/>
            </a:pPr>
            <a:r>
              <a:rPr lang="en-GB">
                <a:solidFill>
                  <a:schemeClr val="bg1"/>
                </a:solidFill>
                <a:ea typeface="Meiryo"/>
              </a:rPr>
              <a:t>Device Protection</a:t>
            </a:r>
          </a:p>
          <a:p>
            <a:pPr marL="285750" indent="-285750">
              <a:buFont typeface="Arial" panose="020B0604020202020204" pitchFamily="34" charset="0"/>
              <a:buChar char="•"/>
            </a:pPr>
            <a:r>
              <a:rPr lang="en-GB">
                <a:solidFill>
                  <a:schemeClr val="bg1"/>
                </a:solidFill>
                <a:ea typeface="Meiryo"/>
              </a:rPr>
              <a:t>Tech Support</a:t>
            </a:r>
          </a:p>
        </p:txBody>
      </p:sp>
    </p:spTree>
    <p:extLst>
      <p:ext uri="{BB962C8B-B14F-4D97-AF65-F5344CB8AC3E}">
        <p14:creationId xmlns:p14="http://schemas.microsoft.com/office/powerpoint/2010/main" val="379835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en-GB"/>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rtlCol="0">
            <a:normAutofit/>
          </a:bodyPr>
          <a:lstStyle/>
          <a:p>
            <a:pPr rtl="0"/>
            <a:r>
              <a:rPr lang="en-GB"/>
              <a:t>Presenter Name</a:t>
            </a:r>
          </a:p>
          <a:p>
            <a:pPr rtl="0"/>
            <a:r>
              <a:rPr lang="en-GB"/>
              <a:t>Email</a:t>
            </a:r>
          </a:p>
          <a:p>
            <a:pPr rtl="0"/>
            <a:r>
              <a:rPr lang="en-GB"/>
              <a:t>Website</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rtlCol="0"/>
          <a:lstStyle/>
          <a:p>
            <a:pPr rtl="0"/>
            <a:r>
              <a:rPr lang="en-GB"/>
              <a:t>Presentation Title</a:t>
            </a:r>
          </a:p>
        </p:txBody>
      </p:sp>
      <p:sp>
        <p:nvSpPr>
          <p:cNvPr id="33" name="Date Placeholder 32">
            <a:extLst>
              <a:ext uri="{FF2B5EF4-FFF2-40B4-BE49-F238E27FC236}">
                <a16:creationId xmlns:a16="http://schemas.microsoft.com/office/drawing/2014/main" id="{0D675628-85B5-4093-90F8-769A1F3405CE}"/>
              </a:ext>
            </a:extLst>
          </p:cNvPr>
          <p:cNvSpPr>
            <a:spLocks noGrp="1"/>
          </p:cNvSpPr>
          <p:nvPr>
            <p:ph type="dt" sz="half" idx="10"/>
          </p:nvPr>
        </p:nvSpPr>
        <p:spPr>
          <a:xfrm>
            <a:off x="7377730" y="6309360"/>
            <a:ext cx="2736329" cy="457200"/>
          </a:xfrm>
        </p:spPr>
        <p:txBody>
          <a:bodyPr rtlCol="0"/>
          <a:lstStyle/>
          <a:p>
            <a:pPr rtl="0"/>
            <a:r>
              <a:rPr lang="en-GB"/>
              <a:t>2/1/20XX</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7</a:t>
            </a:fld>
            <a:endParaRPr lang="en-GB"/>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36.tgt.Office_50301644_TF56000440_Win32_OJ112196103" id="{580BD9EC-6C19-4542-8B14-DA369C5CDA21}" vid="{FD53FB74-34FC-41BD-841A-01F3915863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9B764-6365-43A2-B92A-B9C4DD6E9B2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9F8CEDD-DC61-403E-AD0F-EF7523F627D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00F1594-3EA9-4B35-B72A-00D8B89F015B}">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{3F165C47-FD74-4D14-9452-0EDFFD78D838}tf56000440_win32</Template>
  <Application>Microsoft Office PowerPoint</Application>
  <PresentationFormat>Widescreen</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ShojiVTI</vt:lpstr>
      <vt:lpstr>PRESENTATION TITLE</vt:lpstr>
      <vt:lpstr>EDA</vt:lpstr>
      <vt:lpstr>EDA</vt:lpstr>
      <vt:lpstr>Demographic </vt:lpstr>
      <vt:lpstr>Key Factors </vt:lpstr>
      <vt:lpstr>Sign-up Factors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Shaju</dc:creator>
  <cp:revision>1</cp:revision>
  <dcterms:created xsi:type="dcterms:W3CDTF">2025-07-22T09:57:44Z</dcterms:created>
  <dcterms:modified xsi:type="dcterms:W3CDTF">2025-07-23T10:41:48Z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