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0" r:id="rId2"/>
    <p:sldId id="286" r:id="rId3"/>
    <p:sldId id="287" r:id="rId4"/>
    <p:sldId id="257" r:id="rId5"/>
    <p:sldId id="289" r:id="rId6"/>
    <p:sldId id="288" r:id="rId7"/>
    <p:sldId id="285"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8" r:id="rId28"/>
    <p:sldId id="279" r:id="rId29"/>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59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2AB6C87E-1D20-43A6-89F7-842B3CC569B1}" type="datetimeFigureOut">
              <a:rPr lang="en-IN" smtClean="0"/>
              <a:t>06-07-2022</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93E0BD7C-046D-49FF-9C3F-EED78EDD5C98}" type="slidenum">
              <a:rPr lang="en-IN" smtClean="0"/>
              <a:t>‹#›</a:t>
            </a:fld>
            <a:endParaRPr lang="en-IN"/>
          </a:p>
        </p:txBody>
      </p:sp>
    </p:spTree>
    <p:extLst>
      <p:ext uri="{BB962C8B-B14F-4D97-AF65-F5344CB8AC3E}">
        <p14:creationId xmlns:p14="http://schemas.microsoft.com/office/powerpoint/2010/main" val="301628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63700" y="4195822"/>
            <a:ext cx="4235450" cy="391160"/>
          </a:xfrm>
          <a:prstGeom prst="rect">
            <a:avLst/>
          </a:prstGeom>
        </p:spPr>
        <p:txBody>
          <a:bodyPr wrap="square" lIns="0" tIns="0" rIns="0" bIns="0">
            <a:spAutoFit/>
          </a:bodyPr>
          <a:lstStyle>
            <a:lvl1pPr>
              <a:defRPr sz="2400" b="1"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6275832" y="10058480"/>
            <a:ext cx="436879"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r>
              <a:rPr dirty="0"/>
              <a:t>/28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chip.com/downloads/en/DeviceDoc/39632c.pdf" TargetMode="External"/><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04B00-17F2-17E1-AD7F-9CB4BDF0FD99}"/>
              </a:ext>
            </a:extLst>
          </p:cNvPr>
          <p:cNvSpPr txBox="1"/>
          <p:nvPr/>
        </p:nvSpPr>
        <p:spPr>
          <a:xfrm>
            <a:off x="739877" y="324465"/>
            <a:ext cx="6695973" cy="1631216"/>
          </a:xfrm>
          <a:prstGeom prst="rect">
            <a:avLst/>
          </a:prstGeom>
          <a:noFill/>
        </p:spPr>
        <p:txBody>
          <a:bodyPr wrap="square">
            <a:spAutoFit/>
          </a:bodyPr>
          <a:lstStyle/>
          <a:p>
            <a:pPr algn="l"/>
            <a:r>
              <a:rPr lang="en-US" dirty="0">
                <a:solidFill>
                  <a:srgbClr val="000000"/>
                </a:solidFill>
                <a:latin typeface="Times New Roman" panose="02020603050405020304" pitchFamily="18" charset="0"/>
              </a:rPr>
              <a:t>                      </a:t>
            </a:r>
            <a:r>
              <a:rPr lang="en-US" sz="2800" u="sng" dirty="0">
                <a:solidFill>
                  <a:srgbClr val="000000"/>
                </a:solidFill>
                <a:latin typeface="Times New Roman" panose="02020603050405020304" pitchFamily="18" charset="0"/>
              </a:rPr>
              <a:t>Color Detection </a:t>
            </a:r>
            <a:r>
              <a:rPr lang="en-US" sz="2800" b="0" i="0" u="sng" dirty="0">
                <a:solidFill>
                  <a:srgbClr val="000000"/>
                </a:solidFill>
                <a:effectLst/>
                <a:latin typeface="Times New Roman" panose="02020603050405020304" pitchFamily="18" charset="0"/>
              </a:rPr>
              <a:t>Project Report</a:t>
            </a:r>
          </a:p>
          <a:p>
            <a:pPr algn="l"/>
            <a:r>
              <a:rPr lang="en-US" b="0" i="0" dirty="0">
                <a:solidFill>
                  <a:srgbClr val="000000"/>
                </a:solidFill>
                <a:effectLst/>
                <a:latin typeface="Times New Roman" panose="02020603050405020304" pitchFamily="18" charset="0"/>
              </a:rPr>
              <a:t>                                               Submitted</a:t>
            </a:r>
          </a:p>
          <a:p>
            <a:pPr algn="l"/>
            <a:r>
              <a:rPr lang="en-US" b="0" i="0" dirty="0">
                <a:solidFill>
                  <a:srgbClr val="000000"/>
                </a:solidFill>
                <a:effectLst/>
                <a:latin typeface="Times New Roman" panose="02020603050405020304" pitchFamily="18" charset="0"/>
              </a:rPr>
              <a:t>                 In partial fulfillment for the award of the degree of</a:t>
            </a:r>
          </a:p>
          <a:p>
            <a:pPr algn="l"/>
            <a:r>
              <a:rPr lang="en-US" b="0" i="0" dirty="0">
                <a:solidFill>
                  <a:srgbClr val="000000"/>
                </a:solidFill>
                <a:effectLst/>
                <a:latin typeface="Times New Roman" panose="02020603050405020304" pitchFamily="18" charset="0"/>
              </a:rPr>
              <a:t>                            Bachelors in Computer Application</a:t>
            </a:r>
          </a:p>
          <a:p>
            <a:pPr algn="l"/>
            <a:r>
              <a:rPr lang="en-US" b="0" i="0" dirty="0">
                <a:solidFill>
                  <a:srgbClr val="000000"/>
                </a:solidFill>
                <a:effectLst/>
                <a:latin typeface="Times New Roman" panose="02020603050405020304" pitchFamily="18" charset="0"/>
              </a:rPr>
              <a:t>                           (with specialization in Data Science)</a:t>
            </a:r>
          </a:p>
        </p:txBody>
      </p:sp>
      <p:pic>
        <p:nvPicPr>
          <p:cNvPr id="2050" name="Picture 2" descr="Apex University | Best University | Recognized by UGC | Rajasthan |  apexuniversity.co.in">
            <a:extLst>
              <a:ext uri="{FF2B5EF4-FFF2-40B4-BE49-F238E27FC236}">
                <a16:creationId xmlns:a16="http://schemas.microsoft.com/office/drawing/2014/main" id="{65F4F551-DFC2-E630-0180-D75275B6E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50" y="2222500"/>
            <a:ext cx="6172200" cy="2257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2875D2-DC36-D38F-289D-A5FBC9D9900D}"/>
              </a:ext>
            </a:extLst>
          </p:cNvPr>
          <p:cNvSpPr txBox="1"/>
          <p:nvPr/>
        </p:nvSpPr>
        <p:spPr>
          <a:xfrm>
            <a:off x="898967" y="5024339"/>
            <a:ext cx="2041083" cy="923330"/>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Supervisor- Rishank Sharma Assistant Proffesor</a:t>
            </a:r>
            <a:endParaRPr lang="en-IN" dirty="0"/>
          </a:p>
        </p:txBody>
      </p:sp>
      <p:sp>
        <p:nvSpPr>
          <p:cNvPr id="8" name="TextBox 7">
            <a:extLst>
              <a:ext uri="{FF2B5EF4-FFF2-40B4-BE49-F238E27FC236}">
                <a16:creationId xmlns:a16="http://schemas.microsoft.com/office/drawing/2014/main" id="{AAFCF761-4520-027A-8D1A-93000B021621}"/>
              </a:ext>
            </a:extLst>
          </p:cNvPr>
          <p:cNvSpPr txBox="1"/>
          <p:nvPr/>
        </p:nvSpPr>
        <p:spPr>
          <a:xfrm>
            <a:off x="5226050" y="5088572"/>
            <a:ext cx="2971801"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Submitted by-                      Rahul Sharma </a:t>
            </a:r>
          </a:p>
          <a:p>
            <a:r>
              <a:rPr lang="en-US" b="0" i="0" dirty="0">
                <a:solidFill>
                  <a:srgbClr val="000000"/>
                </a:solidFill>
                <a:effectLst/>
                <a:latin typeface="Times New Roman" panose="02020603050405020304" pitchFamily="18" charset="0"/>
              </a:rPr>
              <a:t>Enrollment No.:</a:t>
            </a:r>
            <a:endParaRPr lang="en-IN" dirty="0"/>
          </a:p>
        </p:txBody>
      </p:sp>
      <p:sp>
        <p:nvSpPr>
          <p:cNvPr id="10" name="TextBox 9">
            <a:extLst>
              <a:ext uri="{FF2B5EF4-FFF2-40B4-BE49-F238E27FC236}">
                <a16:creationId xmlns:a16="http://schemas.microsoft.com/office/drawing/2014/main" id="{EDB38D0F-D97C-0A97-A693-A567392FAC8D}"/>
              </a:ext>
            </a:extLst>
          </p:cNvPr>
          <p:cNvSpPr txBox="1"/>
          <p:nvPr/>
        </p:nvSpPr>
        <p:spPr>
          <a:xfrm>
            <a:off x="2364658" y="6489291"/>
            <a:ext cx="4004392" cy="1215078"/>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Department of Computer Science         Apex University                                   Apex School of Computer &amp; IT            June-2022 </a:t>
            </a:r>
            <a:endParaRPr lang="en-IN" dirty="0"/>
          </a:p>
        </p:txBody>
      </p:sp>
    </p:spTree>
    <p:extLst>
      <p:ext uri="{BB962C8B-B14F-4D97-AF65-F5344CB8AC3E}">
        <p14:creationId xmlns:p14="http://schemas.microsoft.com/office/powerpoint/2010/main" val="48568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78310903"/>
              </p:ext>
            </p:extLst>
          </p:nvPr>
        </p:nvGraphicFramePr>
        <p:xfrm>
          <a:off x="3038168" y="2129527"/>
          <a:ext cx="1473126" cy="4283973"/>
        </p:xfrm>
        <a:graphic>
          <a:graphicData uri="http://schemas.openxmlformats.org/drawingml/2006/table">
            <a:tbl>
              <a:tblPr firstRow="1" bandRow="1">
                <a:tableStyleId>{2D5ABB26-0587-4C30-8999-92F81FD0307C}</a:tableStyleId>
              </a:tblPr>
              <a:tblGrid>
                <a:gridCol w="482576">
                  <a:extLst>
                    <a:ext uri="{9D8B030D-6E8A-4147-A177-3AD203B41FA5}">
                      <a16:colId xmlns:a16="http://schemas.microsoft.com/office/drawing/2014/main" val="20000"/>
                    </a:ext>
                  </a:extLst>
                </a:gridCol>
                <a:gridCol w="990550">
                  <a:extLst>
                    <a:ext uri="{9D8B030D-6E8A-4147-A177-3AD203B41FA5}">
                      <a16:colId xmlns:a16="http://schemas.microsoft.com/office/drawing/2014/main" val="20001"/>
                    </a:ext>
                  </a:extLst>
                </a:gridCol>
              </a:tblGrid>
              <a:tr h="210713">
                <a:tc>
                  <a:txBody>
                    <a:bodyPr/>
                    <a:lstStyle/>
                    <a:p>
                      <a:pPr marL="43815">
                        <a:lnSpc>
                          <a:spcPts val="1265"/>
                        </a:lnSpc>
                        <a:spcBef>
                          <a:spcPts val="285"/>
                        </a:spcBef>
                      </a:pPr>
                      <a:r>
                        <a:rPr sz="1100" b="1" spc="-5" dirty="0">
                          <a:latin typeface="Arial"/>
                          <a:cs typeface="Arial"/>
                        </a:rPr>
                        <a:t>Index</a:t>
                      </a:r>
                      <a:endParaRPr sz="1100">
                        <a:latin typeface="Arial"/>
                        <a:cs typeface="Arial"/>
                      </a:endParaRPr>
                    </a:p>
                  </a:txBody>
                  <a:tcPr marL="0" marR="0" marT="36195"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0C0C0"/>
                    </a:solidFill>
                  </a:tcPr>
                </a:tc>
                <a:tc>
                  <a:txBody>
                    <a:bodyPr/>
                    <a:lstStyle/>
                    <a:p>
                      <a:pPr marL="43815">
                        <a:lnSpc>
                          <a:spcPts val="1265"/>
                        </a:lnSpc>
                        <a:spcBef>
                          <a:spcPts val="285"/>
                        </a:spcBef>
                      </a:pPr>
                      <a:r>
                        <a:rPr sz="1100" b="1" spc="-5" dirty="0">
                          <a:latin typeface="Arial"/>
                          <a:cs typeface="Arial"/>
                        </a:rPr>
                        <a:t>Koordinaten</a:t>
                      </a:r>
                      <a:endParaRPr sz="1100" dirty="0">
                        <a:latin typeface="Arial"/>
                        <a:cs typeface="Arial"/>
                      </a:endParaRPr>
                    </a:p>
                  </a:txBody>
                  <a:tcPr marL="0" marR="0" marT="36195"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C0C0C0"/>
                    </a:solidFill>
                  </a:tcPr>
                </a:tc>
                <a:extLst>
                  <a:ext uri="{0D108BD9-81ED-4DB2-BD59-A6C34878D82A}">
                    <a16:rowId xmlns:a16="http://schemas.microsoft.com/office/drawing/2014/main" val="10000"/>
                  </a:ext>
                </a:extLst>
              </a:tr>
              <a:tr h="169336">
                <a:tc>
                  <a:txBody>
                    <a:bodyPr/>
                    <a:lstStyle/>
                    <a:p>
                      <a:pPr marR="36195" algn="r">
                        <a:lnSpc>
                          <a:spcPts val="1150"/>
                        </a:lnSpc>
                        <a:spcBef>
                          <a:spcPts val="70"/>
                        </a:spcBef>
                      </a:pPr>
                      <a:r>
                        <a:rPr sz="1000" dirty="0">
                          <a:latin typeface="Arial MT"/>
                          <a:cs typeface="Arial MT"/>
                        </a:rPr>
                        <a:t>1</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2-E</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68569">
                <a:tc>
                  <a:txBody>
                    <a:bodyPr/>
                    <a:lstStyle/>
                    <a:p>
                      <a:pPr marR="36195" algn="r">
                        <a:lnSpc>
                          <a:spcPts val="1145"/>
                        </a:lnSpc>
                        <a:spcBef>
                          <a:spcPts val="70"/>
                        </a:spcBef>
                      </a:pPr>
                      <a:r>
                        <a:rPr sz="1000" dirty="0">
                          <a:latin typeface="Arial MT"/>
                          <a:cs typeface="Arial MT"/>
                        </a:rPr>
                        <a:t>2</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45"/>
                        </a:lnSpc>
                        <a:spcBef>
                          <a:spcPts val="70"/>
                        </a:spcBef>
                      </a:pPr>
                      <a:r>
                        <a:rPr sz="1000" dirty="0">
                          <a:latin typeface="Arial MT"/>
                          <a:cs typeface="Arial MT"/>
                        </a:rPr>
                        <a:t>2-F</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69336">
                <a:tc>
                  <a:txBody>
                    <a:bodyPr/>
                    <a:lstStyle/>
                    <a:p>
                      <a:pPr marR="36195" algn="r">
                        <a:lnSpc>
                          <a:spcPts val="1150"/>
                        </a:lnSpc>
                        <a:spcBef>
                          <a:spcPts val="70"/>
                        </a:spcBef>
                      </a:pPr>
                      <a:r>
                        <a:rPr sz="1000" dirty="0">
                          <a:latin typeface="Arial MT"/>
                          <a:cs typeface="Arial MT"/>
                        </a:rPr>
                        <a:t>3</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2-G</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69337">
                <a:tc>
                  <a:txBody>
                    <a:bodyPr/>
                    <a:lstStyle/>
                    <a:p>
                      <a:pPr marR="36195" algn="r">
                        <a:lnSpc>
                          <a:spcPts val="1150"/>
                        </a:lnSpc>
                        <a:spcBef>
                          <a:spcPts val="70"/>
                        </a:spcBef>
                      </a:pPr>
                      <a:r>
                        <a:rPr sz="1000" dirty="0">
                          <a:latin typeface="Arial MT"/>
                          <a:cs typeface="Arial MT"/>
                        </a:rPr>
                        <a:t>4</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2-H</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69336">
                <a:tc>
                  <a:txBody>
                    <a:bodyPr/>
                    <a:lstStyle/>
                    <a:p>
                      <a:pPr marR="36195" algn="r">
                        <a:lnSpc>
                          <a:spcPts val="1150"/>
                        </a:lnSpc>
                        <a:spcBef>
                          <a:spcPts val="70"/>
                        </a:spcBef>
                      </a:pPr>
                      <a:r>
                        <a:rPr sz="1000" dirty="0">
                          <a:latin typeface="Arial MT"/>
                          <a:cs typeface="Arial MT"/>
                        </a:rPr>
                        <a:t>5</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2-I</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169336">
                <a:tc>
                  <a:txBody>
                    <a:bodyPr/>
                    <a:lstStyle/>
                    <a:p>
                      <a:pPr marR="36195" algn="r">
                        <a:lnSpc>
                          <a:spcPts val="1150"/>
                        </a:lnSpc>
                        <a:spcBef>
                          <a:spcPts val="70"/>
                        </a:spcBef>
                      </a:pPr>
                      <a:r>
                        <a:rPr sz="1000" dirty="0">
                          <a:latin typeface="Arial MT"/>
                          <a:cs typeface="Arial MT"/>
                        </a:rPr>
                        <a:t>6</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2-J</a:t>
                      </a: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169336">
                <a:tc>
                  <a:txBody>
                    <a:bodyPr/>
                    <a:lstStyle/>
                    <a:p>
                      <a:pPr marR="36195" algn="r">
                        <a:lnSpc>
                          <a:spcPts val="1150"/>
                        </a:lnSpc>
                        <a:spcBef>
                          <a:spcPts val="70"/>
                        </a:spcBef>
                      </a:pPr>
                      <a:r>
                        <a:rPr sz="1000" dirty="0">
                          <a:latin typeface="Arial MT"/>
                          <a:cs typeface="Arial MT"/>
                        </a:rPr>
                        <a:t>7</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3-E</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168569">
                <a:tc>
                  <a:txBody>
                    <a:bodyPr/>
                    <a:lstStyle/>
                    <a:p>
                      <a:pPr marR="36195" algn="r">
                        <a:lnSpc>
                          <a:spcPts val="1145"/>
                        </a:lnSpc>
                        <a:spcBef>
                          <a:spcPts val="70"/>
                        </a:spcBef>
                      </a:pPr>
                      <a:r>
                        <a:rPr sz="1000" dirty="0">
                          <a:latin typeface="Arial MT"/>
                          <a:cs typeface="Arial MT"/>
                        </a:rPr>
                        <a:t>8</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45"/>
                        </a:lnSpc>
                        <a:spcBef>
                          <a:spcPts val="70"/>
                        </a:spcBef>
                      </a:pPr>
                      <a:r>
                        <a:rPr sz="1000" dirty="0">
                          <a:latin typeface="Arial MT"/>
                          <a:cs typeface="Arial MT"/>
                        </a:rPr>
                        <a:t>3-F</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169336">
                <a:tc>
                  <a:txBody>
                    <a:bodyPr/>
                    <a:lstStyle/>
                    <a:p>
                      <a:pPr marR="36195" algn="r">
                        <a:lnSpc>
                          <a:spcPts val="1150"/>
                        </a:lnSpc>
                        <a:spcBef>
                          <a:spcPts val="70"/>
                        </a:spcBef>
                      </a:pPr>
                      <a:r>
                        <a:rPr sz="1000" dirty="0">
                          <a:latin typeface="Arial MT"/>
                          <a:cs typeface="Arial MT"/>
                        </a:rPr>
                        <a:t>9</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3-G</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169337">
                <a:tc>
                  <a:txBody>
                    <a:bodyPr/>
                    <a:lstStyle/>
                    <a:p>
                      <a:pPr marR="36195" algn="r">
                        <a:lnSpc>
                          <a:spcPts val="1150"/>
                        </a:lnSpc>
                        <a:spcBef>
                          <a:spcPts val="70"/>
                        </a:spcBef>
                      </a:pPr>
                      <a:r>
                        <a:rPr sz="1000" dirty="0">
                          <a:latin typeface="Arial MT"/>
                          <a:cs typeface="Arial MT"/>
                        </a:rPr>
                        <a:t>10</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3-H</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169336">
                <a:tc>
                  <a:txBody>
                    <a:bodyPr/>
                    <a:lstStyle/>
                    <a:p>
                      <a:pPr marR="37465" algn="r">
                        <a:lnSpc>
                          <a:spcPts val="1150"/>
                        </a:lnSpc>
                        <a:spcBef>
                          <a:spcPts val="70"/>
                        </a:spcBef>
                      </a:pPr>
                      <a:r>
                        <a:rPr sz="1000" spc="-5" dirty="0">
                          <a:latin typeface="Arial MT"/>
                          <a:cs typeface="Arial MT"/>
                        </a:rPr>
                        <a:t>11</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spc="-5" dirty="0">
                          <a:latin typeface="Arial MT"/>
                          <a:cs typeface="Arial MT"/>
                        </a:rPr>
                        <a:t>3-I</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169336">
                <a:tc>
                  <a:txBody>
                    <a:bodyPr/>
                    <a:lstStyle/>
                    <a:p>
                      <a:pPr marR="36195" algn="r">
                        <a:lnSpc>
                          <a:spcPts val="1150"/>
                        </a:lnSpc>
                        <a:spcBef>
                          <a:spcPts val="70"/>
                        </a:spcBef>
                      </a:pPr>
                      <a:r>
                        <a:rPr sz="1000" dirty="0">
                          <a:latin typeface="Arial MT"/>
                          <a:cs typeface="Arial MT"/>
                        </a:rPr>
                        <a:t>12</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3-J</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169336">
                <a:tc>
                  <a:txBody>
                    <a:bodyPr/>
                    <a:lstStyle/>
                    <a:p>
                      <a:pPr marR="36195" algn="r">
                        <a:lnSpc>
                          <a:spcPts val="1150"/>
                        </a:lnSpc>
                        <a:spcBef>
                          <a:spcPts val="70"/>
                        </a:spcBef>
                      </a:pPr>
                      <a:r>
                        <a:rPr sz="1000" dirty="0">
                          <a:latin typeface="Arial MT"/>
                          <a:cs typeface="Arial MT"/>
                        </a:rPr>
                        <a:t>13</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4-E</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168569">
                <a:tc>
                  <a:txBody>
                    <a:bodyPr/>
                    <a:lstStyle/>
                    <a:p>
                      <a:pPr marR="36195" algn="r">
                        <a:lnSpc>
                          <a:spcPts val="1145"/>
                        </a:lnSpc>
                        <a:spcBef>
                          <a:spcPts val="70"/>
                        </a:spcBef>
                      </a:pPr>
                      <a:r>
                        <a:rPr sz="1000" dirty="0">
                          <a:latin typeface="Arial MT"/>
                          <a:cs typeface="Arial MT"/>
                        </a:rPr>
                        <a:t>14</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45"/>
                        </a:lnSpc>
                        <a:spcBef>
                          <a:spcPts val="70"/>
                        </a:spcBef>
                      </a:pPr>
                      <a:r>
                        <a:rPr sz="1000" dirty="0">
                          <a:latin typeface="Arial MT"/>
                          <a:cs typeface="Arial MT"/>
                        </a:rPr>
                        <a:t>4-F</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169337">
                <a:tc>
                  <a:txBody>
                    <a:bodyPr/>
                    <a:lstStyle/>
                    <a:p>
                      <a:pPr marR="36195" algn="r">
                        <a:lnSpc>
                          <a:spcPts val="1150"/>
                        </a:lnSpc>
                        <a:spcBef>
                          <a:spcPts val="70"/>
                        </a:spcBef>
                      </a:pPr>
                      <a:r>
                        <a:rPr sz="1000" dirty="0">
                          <a:latin typeface="Arial MT"/>
                          <a:cs typeface="Arial MT"/>
                        </a:rPr>
                        <a:t>15</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4-G</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169336">
                <a:tc>
                  <a:txBody>
                    <a:bodyPr/>
                    <a:lstStyle/>
                    <a:p>
                      <a:pPr marR="36195" algn="r">
                        <a:lnSpc>
                          <a:spcPts val="1150"/>
                        </a:lnSpc>
                        <a:spcBef>
                          <a:spcPts val="70"/>
                        </a:spcBef>
                      </a:pPr>
                      <a:r>
                        <a:rPr sz="1000" dirty="0">
                          <a:latin typeface="Arial MT"/>
                          <a:cs typeface="Arial MT"/>
                        </a:rPr>
                        <a:t>16</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4-H</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6"/>
                  </a:ext>
                </a:extLst>
              </a:tr>
              <a:tr h="169336">
                <a:tc>
                  <a:txBody>
                    <a:bodyPr/>
                    <a:lstStyle/>
                    <a:p>
                      <a:pPr marR="37465" algn="r">
                        <a:lnSpc>
                          <a:spcPts val="1150"/>
                        </a:lnSpc>
                        <a:spcBef>
                          <a:spcPts val="70"/>
                        </a:spcBef>
                      </a:pPr>
                      <a:r>
                        <a:rPr sz="1000" spc="-5" dirty="0">
                          <a:latin typeface="Arial MT"/>
                          <a:cs typeface="Arial MT"/>
                        </a:rPr>
                        <a:t>17</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spc="-5" dirty="0">
                          <a:latin typeface="Arial MT"/>
                          <a:cs typeface="Arial MT"/>
                        </a:rPr>
                        <a:t>4-I</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7"/>
                  </a:ext>
                </a:extLst>
              </a:tr>
              <a:tr h="169336">
                <a:tc>
                  <a:txBody>
                    <a:bodyPr/>
                    <a:lstStyle/>
                    <a:p>
                      <a:pPr marR="36195" algn="r">
                        <a:lnSpc>
                          <a:spcPts val="1150"/>
                        </a:lnSpc>
                        <a:spcBef>
                          <a:spcPts val="70"/>
                        </a:spcBef>
                      </a:pPr>
                      <a:r>
                        <a:rPr sz="1000" dirty="0">
                          <a:latin typeface="Arial MT"/>
                          <a:cs typeface="Arial MT"/>
                        </a:rPr>
                        <a:t>18</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4-J</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8"/>
                  </a:ext>
                </a:extLst>
              </a:tr>
              <a:tr h="169337">
                <a:tc>
                  <a:txBody>
                    <a:bodyPr/>
                    <a:lstStyle/>
                    <a:p>
                      <a:pPr marR="36195" algn="r">
                        <a:lnSpc>
                          <a:spcPts val="1150"/>
                        </a:lnSpc>
                        <a:spcBef>
                          <a:spcPts val="70"/>
                        </a:spcBef>
                      </a:pPr>
                      <a:r>
                        <a:rPr sz="1000" dirty="0">
                          <a:latin typeface="Arial MT"/>
                          <a:cs typeface="Arial MT"/>
                        </a:rPr>
                        <a:t>19</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5-E</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9"/>
                  </a:ext>
                </a:extLst>
              </a:tr>
              <a:tr h="168569">
                <a:tc>
                  <a:txBody>
                    <a:bodyPr/>
                    <a:lstStyle/>
                    <a:p>
                      <a:pPr marR="36195" algn="r">
                        <a:lnSpc>
                          <a:spcPts val="1145"/>
                        </a:lnSpc>
                        <a:spcBef>
                          <a:spcPts val="70"/>
                        </a:spcBef>
                      </a:pPr>
                      <a:r>
                        <a:rPr sz="1000" dirty="0">
                          <a:latin typeface="Arial MT"/>
                          <a:cs typeface="Arial MT"/>
                        </a:rPr>
                        <a:t>20</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45"/>
                        </a:lnSpc>
                        <a:spcBef>
                          <a:spcPts val="70"/>
                        </a:spcBef>
                      </a:pPr>
                      <a:r>
                        <a:rPr sz="1000" dirty="0">
                          <a:latin typeface="Arial MT"/>
                          <a:cs typeface="Arial MT"/>
                        </a:rPr>
                        <a:t>5-F</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0"/>
                  </a:ext>
                </a:extLst>
              </a:tr>
              <a:tr h="169336">
                <a:tc>
                  <a:txBody>
                    <a:bodyPr/>
                    <a:lstStyle/>
                    <a:p>
                      <a:pPr marR="36195" algn="r">
                        <a:lnSpc>
                          <a:spcPts val="1150"/>
                        </a:lnSpc>
                        <a:spcBef>
                          <a:spcPts val="70"/>
                        </a:spcBef>
                      </a:pPr>
                      <a:r>
                        <a:rPr sz="1000" dirty="0">
                          <a:latin typeface="Arial MT"/>
                          <a:cs typeface="Arial MT"/>
                        </a:rPr>
                        <a:t>21</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5-G</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1"/>
                  </a:ext>
                </a:extLst>
              </a:tr>
              <a:tr h="169336">
                <a:tc>
                  <a:txBody>
                    <a:bodyPr/>
                    <a:lstStyle/>
                    <a:p>
                      <a:pPr marR="36195" algn="r">
                        <a:lnSpc>
                          <a:spcPts val="1150"/>
                        </a:lnSpc>
                        <a:spcBef>
                          <a:spcPts val="70"/>
                        </a:spcBef>
                      </a:pPr>
                      <a:r>
                        <a:rPr sz="1000" dirty="0">
                          <a:latin typeface="Arial MT"/>
                          <a:cs typeface="Arial MT"/>
                        </a:rPr>
                        <a:t>22</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dirty="0">
                          <a:latin typeface="Arial MT"/>
                          <a:cs typeface="Arial MT"/>
                        </a:rPr>
                        <a:t>5-H</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2"/>
                  </a:ext>
                </a:extLst>
              </a:tr>
              <a:tr h="169336">
                <a:tc>
                  <a:txBody>
                    <a:bodyPr/>
                    <a:lstStyle/>
                    <a:p>
                      <a:pPr marR="37465" algn="r">
                        <a:lnSpc>
                          <a:spcPts val="1150"/>
                        </a:lnSpc>
                        <a:spcBef>
                          <a:spcPts val="70"/>
                        </a:spcBef>
                      </a:pPr>
                      <a:r>
                        <a:rPr sz="1000" spc="-5" dirty="0">
                          <a:latin typeface="Arial MT"/>
                          <a:cs typeface="Arial MT"/>
                        </a:rPr>
                        <a:t>23</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spcBef>
                          <a:spcPts val="70"/>
                        </a:spcBef>
                      </a:pPr>
                      <a:r>
                        <a:rPr sz="1000" spc="-5" dirty="0">
                          <a:latin typeface="Arial MT"/>
                          <a:cs typeface="Arial MT"/>
                        </a:rPr>
                        <a:t>5-I</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3"/>
                  </a:ext>
                </a:extLst>
              </a:tr>
              <a:tr h="181596">
                <a:tc>
                  <a:txBody>
                    <a:bodyPr/>
                    <a:lstStyle/>
                    <a:p>
                      <a:pPr marR="36195" algn="r">
                        <a:lnSpc>
                          <a:spcPts val="1170"/>
                        </a:lnSpc>
                        <a:spcBef>
                          <a:spcPts val="150"/>
                        </a:spcBef>
                      </a:pPr>
                      <a:r>
                        <a:rPr sz="1000" dirty="0">
                          <a:latin typeface="Arial MT"/>
                          <a:cs typeface="Arial MT"/>
                        </a:rPr>
                        <a:t>24</a:t>
                      </a:r>
                      <a:endParaRPr sz="1000">
                        <a:latin typeface="Arial MT"/>
                        <a:cs typeface="Arial MT"/>
                      </a:endParaRPr>
                    </a:p>
                  </a:txBody>
                  <a:tcPr marL="0" marR="0" marT="19050" marB="0">
                    <a:lnL w="1270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algn="ctr">
                        <a:lnSpc>
                          <a:spcPts val="1170"/>
                        </a:lnSpc>
                        <a:spcBef>
                          <a:spcPts val="150"/>
                        </a:spcBef>
                      </a:pPr>
                      <a:r>
                        <a:rPr sz="1000" dirty="0">
                          <a:latin typeface="Arial MT"/>
                          <a:cs typeface="Arial MT"/>
                        </a:rPr>
                        <a:t>5-J</a:t>
                      </a:r>
                    </a:p>
                  </a:txBody>
                  <a:tcPr marL="0" marR="0" marT="19050"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24"/>
                  </a:ext>
                </a:extLst>
              </a:tr>
            </a:tbl>
          </a:graphicData>
        </a:graphic>
      </p:graphicFrame>
      <p:sp>
        <p:nvSpPr>
          <p:cNvPr id="3" name="TextBox 2">
            <a:extLst>
              <a:ext uri="{FF2B5EF4-FFF2-40B4-BE49-F238E27FC236}">
                <a16:creationId xmlns:a16="http://schemas.microsoft.com/office/drawing/2014/main" id="{923B67EC-7F1E-0CCC-90AF-D5703B9A540B}"/>
              </a:ext>
            </a:extLst>
          </p:cNvPr>
          <p:cNvSpPr txBox="1"/>
          <p:nvPr/>
        </p:nvSpPr>
        <p:spPr>
          <a:xfrm>
            <a:off x="3266694" y="9918700"/>
            <a:ext cx="1349756" cy="400110"/>
          </a:xfrm>
          <a:prstGeom prst="rect">
            <a:avLst/>
          </a:prstGeom>
          <a:noFill/>
        </p:spPr>
        <p:txBody>
          <a:bodyPr wrap="square" rtlCol="0">
            <a:spAutoFit/>
          </a:bodyPr>
          <a:lstStyle/>
          <a:p>
            <a:r>
              <a:rPr lang="en-US" sz="2000" dirty="0"/>
              <a:t>4</a:t>
            </a:r>
            <a:endParaRPr lang="en-IN" sz="2000" dirty="0"/>
          </a:p>
        </p:txBody>
      </p:sp>
      <p:sp>
        <p:nvSpPr>
          <p:cNvPr id="5" name="TextBox 4">
            <a:extLst>
              <a:ext uri="{FF2B5EF4-FFF2-40B4-BE49-F238E27FC236}">
                <a16:creationId xmlns:a16="http://schemas.microsoft.com/office/drawing/2014/main" id="{3EE7982C-9C12-8D61-0A2A-BACE82FD946E}"/>
              </a:ext>
            </a:extLst>
          </p:cNvPr>
          <p:cNvSpPr txBox="1"/>
          <p:nvPr/>
        </p:nvSpPr>
        <p:spPr>
          <a:xfrm>
            <a:off x="2257147" y="1365190"/>
            <a:ext cx="4508294" cy="400110"/>
          </a:xfrm>
          <a:prstGeom prst="rect">
            <a:avLst/>
          </a:prstGeom>
          <a:noFill/>
        </p:spPr>
        <p:txBody>
          <a:bodyPr wrap="square" rtlCol="0">
            <a:spAutoFit/>
          </a:bodyPr>
          <a:lstStyle/>
          <a:p>
            <a:r>
              <a:rPr lang="en-US" sz="2000" dirty="0"/>
              <a:t>Table 2.1: Koordinaten Table</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7983" y="1259841"/>
            <a:ext cx="5785485" cy="1600438"/>
          </a:xfrm>
          <a:prstGeom prst="rect">
            <a:avLst/>
          </a:prstGeom>
        </p:spPr>
        <p:txBody>
          <a:bodyPr vert="horz" wrap="square" lIns="0" tIns="12700" rIns="0" bIns="0" rtlCol="0">
            <a:spAutoFit/>
          </a:bodyPr>
          <a:lstStyle/>
          <a:p>
            <a:pPr marL="238125" indent="-226060">
              <a:lnSpc>
                <a:spcPct val="100000"/>
              </a:lnSpc>
              <a:spcBef>
                <a:spcPts val="100"/>
              </a:spcBef>
              <a:buFont typeface="Arial"/>
              <a:buAutoNum type="arabicPeriod" startAt="3"/>
              <a:tabLst>
                <a:tab pos="238760" algn="l"/>
              </a:tabLst>
            </a:pPr>
            <a:r>
              <a:rPr sz="1600" b="1" u="sng" spc="-5" dirty="0">
                <a:latin typeface="Arial"/>
                <a:cs typeface="Arial"/>
              </a:rPr>
              <a:t>Different</a:t>
            </a:r>
            <a:r>
              <a:rPr sz="1600" b="1" u="sng" spc="-85" dirty="0">
                <a:latin typeface="Arial"/>
                <a:cs typeface="Arial"/>
              </a:rPr>
              <a:t> </a:t>
            </a:r>
            <a:r>
              <a:rPr sz="1600" b="1" u="sng" spc="-5" dirty="0">
                <a:latin typeface="Arial"/>
                <a:cs typeface="Arial"/>
              </a:rPr>
              <a:t>Measures</a:t>
            </a:r>
            <a:endParaRPr sz="1600" u="sng" dirty="0">
              <a:latin typeface="Arial"/>
              <a:cs typeface="Arial"/>
            </a:endParaRPr>
          </a:p>
          <a:p>
            <a:pPr>
              <a:lnSpc>
                <a:spcPct val="100000"/>
              </a:lnSpc>
              <a:buFont typeface="Arial"/>
              <a:buAutoNum type="arabicPeriod" startAt="3"/>
            </a:pPr>
            <a:endParaRPr sz="2450" dirty="0">
              <a:latin typeface="Arial"/>
              <a:cs typeface="Arial"/>
            </a:endParaRPr>
          </a:p>
          <a:p>
            <a:pPr marL="469900" lvl="1" indent="-229235">
              <a:lnSpc>
                <a:spcPct val="100000"/>
              </a:lnSpc>
              <a:buFont typeface="Arial"/>
              <a:buAutoNum type="alphaLcParenR"/>
              <a:tabLst>
                <a:tab pos="470534" algn="l"/>
              </a:tabLst>
            </a:pPr>
            <a:r>
              <a:rPr sz="1400" b="1" i="1" spc="-5" dirty="0">
                <a:latin typeface="Arial"/>
                <a:cs typeface="Arial"/>
              </a:rPr>
              <a:t>Measures</a:t>
            </a:r>
            <a:r>
              <a:rPr sz="1400" b="1" i="1" spc="5" dirty="0">
                <a:latin typeface="Arial"/>
                <a:cs typeface="Arial"/>
              </a:rPr>
              <a:t> </a:t>
            </a:r>
            <a:r>
              <a:rPr sz="1400" b="1" i="1" spc="-5" dirty="0">
                <a:latin typeface="Arial"/>
                <a:cs typeface="Arial"/>
              </a:rPr>
              <a:t>with</a:t>
            </a:r>
            <a:r>
              <a:rPr sz="1400" b="1" i="1" spc="10" dirty="0">
                <a:latin typeface="Arial"/>
                <a:cs typeface="Arial"/>
              </a:rPr>
              <a:t> </a:t>
            </a:r>
            <a:r>
              <a:rPr sz="1400" b="1" i="1" spc="-5" dirty="0">
                <a:latin typeface="Arial"/>
                <a:cs typeface="Arial"/>
              </a:rPr>
              <a:t>different</a:t>
            </a:r>
            <a:r>
              <a:rPr sz="1400" b="1" i="1" spc="5" dirty="0">
                <a:latin typeface="Arial"/>
                <a:cs typeface="Arial"/>
              </a:rPr>
              <a:t> </a:t>
            </a:r>
            <a:r>
              <a:rPr sz="1400" b="1" i="1" spc="-5" dirty="0">
                <a:latin typeface="Arial"/>
                <a:cs typeface="Arial"/>
              </a:rPr>
              <a:t>distance</a:t>
            </a:r>
            <a:r>
              <a:rPr sz="1400" b="1" i="1" spc="10" dirty="0">
                <a:latin typeface="Arial"/>
                <a:cs typeface="Arial"/>
              </a:rPr>
              <a:t> </a:t>
            </a:r>
            <a:r>
              <a:rPr sz="1400" b="1" i="1" spc="-5" dirty="0">
                <a:latin typeface="Arial"/>
                <a:cs typeface="Arial"/>
              </a:rPr>
              <a:t>to</a:t>
            </a:r>
            <a:r>
              <a:rPr sz="1400" b="1" i="1" spc="5" dirty="0">
                <a:latin typeface="Arial"/>
                <a:cs typeface="Arial"/>
              </a:rPr>
              <a:t> </a:t>
            </a:r>
            <a:r>
              <a:rPr sz="1400" b="1" i="1" spc="-5" dirty="0">
                <a:latin typeface="Arial"/>
                <a:cs typeface="Arial"/>
              </a:rPr>
              <a:t>the</a:t>
            </a:r>
            <a:r>
              <a:rPr sz="1400" b="1" i="1" spc="10" dirty="0">
                <a:latin typeface="Arial"/>
                <a:cs typeface="Arial"/>
              </a:rPr>
              <a:t> </a:t>
            </a:r>
            <a:r>
              <a:rPr sz="1400" b="1" i="1" spc="-5" dirty="0">
                <a:latin typeface="Arial"/>
                <a:cs typeface="Arial"/>
              </a:rPr>
              <a:t>object</a:t>
            </a:r>
            <a:endParaRPr sz="1400" dirty="0">
              <a:latin typeface="Arial"/>
              <a:cs typeface="Arial"/>
            </a:endParaRPr>
          </a:p>
          <a:p>
            <a:pPr>
              <a:lnSpc>
                <a:spcPct val="100000"/>
              </a:lnSpc>
              <a:spcBef>
                <a:spcPts val="30"/>
              </a:spcBef>
            </a:pPr>
            <a:endParaRPr sz="1450" dirty="0">
              <a:latin typeface="Arial"/>
              <a:cs typeface="Arial"/>
            </a:endParaRPr>
          </a:p>
          <a:p>
            <a:pPr marL="461645" marR="5080">
              <a:lnSpc>
                <a:spcPts val="1380"/>
              </a:lnSpc>
            </a:pPr>
            <a:r>
              <a:rPr lang="en-US" sz="1200" dirty="0">
                <a:latin typeface="Times New Roman"/>
                <a:cs typeface="Times New Roman"/>
              </a:rPr>
              <a:t>The following measurements were made to determine the effect on RGB values, with different distances between sensor and color.</a:t>
            </a:r>
          </a:p>
          <a:p>
            <a:pPr marL="461645" marR="5080">
              <a:lnSpc>
                <a:spcPts val="1380"/>
              </a:lnSpc>
            </a:pPr>
            <a:r>
              <a:rPr lang="en-US" sz="1200" dirty="0">
                <a:latin typeface="Times New Roman"/>
                <a:cs typeface="Times New Roman"/>
              </a:rPr>
              <a:t>The distance that used to be 2mm we raised it to 4mm.</a:t>
            </a:r>
            <a:endParaRPr sz="1200" dirty="0">
              <a:latin typeface="Times New Roman"/>
              <a:cs typeface="Times New Roman"/>
            </a:endParaRPr>
          </a:p>
        </p:txBody>
      </p:sp>
      <p:grpSp>
        <p:nvGrpSpPr>
          <p:cNvPr id="3" name="object 3"/>
          <p:cNvGrpSpPr/>
          <p:nvPr/>
        </p:nvGrpSpPr>
        <p:grpSpPr>
          <a:xfrm>
            <a:off x="925957" y="3028314"/>
            <a:ext cx="5890260" cy="2322830"/>
            <a:chOff x="925957" y="3028314"/>
            <a:chExt cx="5890260" cy="2322830"/>
          </a:xfrm>
        </p:grpSpPr>
        <p:sp>
          <p:nvSpPr>
            <p:cNvPr id="4" name="object 4"/>
            <p:cNvSpPr/>
            <p:nvPr/>
          </p:nvSpPr>
          <p:spPr>
            <a:xfrm>
              <a:off x="926592" y="3028949"/>
              <a:ext cx="5888990" cy="2321560"/>
            </a:xfrm>
            <a:custGeom>
              <a:avLst/>
              <a:gdLst/>
              <a:ahLst/>
              <a:cxnLst/>
              <a:rect l="l" t="t" r="r" b="b"/>
              <a:pathLst>
                <a:path w="5888990" h="2321560">
                  <a:moveTo>
                    <a:pt x="0" y="0"/>
                  </a:moveTo>
                  <a:lnTo>
                    <a:pt x="5888736" y="0"/>
                  </a:lnTo>
                  <a:lnTo>
                    <a:pt x="5888736" y="2321052"/>
                  </a:lnTo>
                  <a:lnTo>
                    <a:pt x="0" y="2321052"/>
                  </a:lnTo>
                  <a:lnTo>
                    <a:pt x="0" y="0"/>
                  </a:lnTo>
                  <a:close/>
                </a:path>
              </a:pathLst>
            </a:custGeom>
            <a:ln w="3175">
              <a:solidFill>
                <a:srgbClr val="000000"/>
              </a:solidFill>
            </a:ln>
          </p:spPr>
          <p:txBody>
            <a:bodyPr wrap="square" lIns="0" tIns="0" rIns="0" bIns="0" rtlCol="0"/>
            <a:lstStyle/>
            <a:p>
              <a:endParaRPr/>
            </a:p>
          </p:txBody>
        </p:sp>
        <p:sp>
          <p:nvSpPr>
            <p:cNvPr id="5" name="object 5"/>
            <p:cNvSpPr/>
            <p:nvPr/>
          </p:nvSpPr>
          <p:spPr>
            <a:xfrm>
              <a:off x="1478280" y="3377183"/>
              <a:ext cx="4418965" cy="1605280"/>
            </a:xfrm>
            <a:custGeom>
              <a:avLst/>
              <a:gdLst/>
              <a:ahLst/>
              <a:cxnLst/>
              <a:rect l="l" t="t" r="r" b="b"/>
              <a:pathLst>
                <a:path w="4418965" h="1605279">
                  <a:moveTo>
                    <a:pt x="4418838" y="0"/>
                  </a:moveTo>
                  <a:lnTo>
                    <a:pt x="0" y="0"/>
                  </a:lnTo>
                  <a:lnTo>
                    <a:pt x="0" y="1604772"/>
                  </a:lnTo>
                  <a:lnTo>
                    <a:pt x="4418838" y="1604772"/>
                  </a:lnTo>
                  <a:lnTo>
                    <a:pt x="4418838" y="0"/>
                  </a:lnTo>
                  <a:close/>
                </a:path>
              </a:pathLst>
            </a:custGeom>
            <a:solidFill>
              <a:srgbClr val="C0C0C0"/>
            </a:solidFill>
          </p:spPr>
          <p:txBody>
            <a:bodyPr wrap="square" lIns="0" tIns="0" rIns="0" bIns="0" rtlCol="0"/>
            <a:lstStyle/>
            <a:p>
              <a:endParaRPr/>
            </a:p>
          </p:txBody>
        </p:sp>
        <p:sp>
          <p:nvSpPr>
            <p:cNvPr id="6" name="object 6"/>
            <p:cNvSpPr/>
            <p:nvPr/>
          </p:nvSpPr>
          <p:spPr>
            <a:xfrm>
              <a:off x="1478280" y="4713732"/>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7" name="object 7"/>
            <p:cNvSpPr/>
            <p:nvPr/>
          </p:nvSpPr>
          <p:spPr>
            <a:xfrm>
              <a:off x="1478280" y="4445507"/>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8" name="object 8"/>
            <p:cNvSpPr/>
            <p:nvPr/>
          </p:nvSpPr>
          <p:spPr>
            <a:xfrm>
              <a:off x="1478280" y="4181855"/>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9" name="object 9"/>
            <p:cNvSpPr/>
            <p:nvPr/>
          </p:nvSpPr>
          <p:spPr>
            <a:xfrm>
              <a:off x="1478280" y="3913631"/>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10" name="object 10"/>
            <p:cNvSpPr/>
            <p:nvPr/>
          </p:nvSpPr>
          <p:spPr>
            <a:xfrm>
              <a:off x="1478280" y="3645407"/>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11" name="object 11"/>
            <p:cNvSpPr/>
            <p:nvPr/>
          </p:nvSpPr>
          <p:spPr>
            <a:xfrm>
              <a:off x="1478280" y="3377183"/>
              <a:ext cx="4418965" cy="0"/>
            </a:xfrm>
            <a:custGeom>
              <a:avLst/>
              <a:gdLst/>
              <a:ahLst/>
              <a:cxnLst/>
              <a:rect l="l" t="t" r="r" b="b"/>
              <a:pathLst>
                <a:path w="4418965">
                  <a:moveTo>
                    <a:pt x="0" y="0"/>
                  </a:moveTo>
                  <a:lnTo>
                    <a:pt x="4418837" y="0"/>
                  </a:lnTo>
                </a:path>
              </a:pathLst>
            </a:custGeom>
            <a:ln w="3175">
              <a:solidFill>
                <a:srgbClr val="000000"/>
              </a:solidFill>
            </a:ln>
          </p:spPr>
          <p:txBody>
            <a:bodyPr wrap="square" lIns="0" tIns="0" rIns="0" bIns="0" rtlCol="0"/>
            <a:lstStyle/>
            <a:p>
              <a:endParaRPr/>
            </a:p>
          </p:txBody>
        </p:sp>
        <p:sp>
          <p:nvSpPr>
            <p:cNvPr id="12" name="object 12"/>
            <p:cNvSpPr/>
            <p:nvPr/>
          </p:nvSpPr>
          <p:spPr>
            <a:xfrm>
              <a:off x="1478283" y="3377189"/>
              <a:ext cx="4418965" cy="1605280"/>
            </a:xfrm>
            <a:custGeom>
              <a:avLst/>
              <a:gdLst/>
              <a:ahLst/>
              <a:cxnLst/>
              <a:rect l="l" t="t" r="r" b="b"/>
              <a:pathLst>
                <a:path w="4418965" h="1605279">
                  <a:moveTo>
                    <a:pt x="0" y="0"/>
                  </a:moveTo>
                  <a:lnTo>
                    <a:pt x="4418829" y="0"/>
                  </a:lnTo>
                </a:path>
                <a:path w="4418965" h="1605279">
                  <a:moveTo>
                    <a:pt x="4418829" y="0"/>
                  </a:moveTo>
                  <a:lnTo>
                    <a:pt x="4418829" y="1604764"/>
                  </a:lnTo>
                </a:path>
                <a:path w="4418965" h="1605279">
                  <a:moveTo>
                    <a:pt x="4418829" y="1604764"/>
                  </a:moveTo>
                  <a:lnTo>
                    <a:pt x="0" y="1604764"/>
                  </a:lnTo>
                </a:path>
                <a:path w="4418965" h="1605279">
                  <a:moveTo>
                    <a:pt x="0" y="1604764"/>
                  </a:moveTo>
                  <a:lnTo>
                    <a:pt x="0" y="0"/>
                  </a:lnTo>
                </a:path>
              </a:pathLst>
            </a:custGeom>
            <a:ln w="5133">
              <a:solidFill>
                <a:srgbClr val="7F7F7F"/>
              </a:solidFill>
            </a:ln>
          </p:spPr>
          <p:txBody>
            <a:bodyPr wrap="square" lIns="0" tIns="0" rIns="0" bIns="0" rtlCol="0"/>
            <a:lstStyle/>
            <a:p>
              <a:endParaRPr/>
            </a:p>
          </p:txBody>
        </p:sp>
        <p:sp>
          <p:nvSpPr>
            <p:cNvPr id="13" name="object 13"/>
            <p:cNvSpPr/>
            <p:nvPr/>
          </p:nvSpPr>
          <p:spPr>
            <a:xfrm>
              <a:off x="1452372" y="3377183"/>
              <a:ext cx="4445000" cy="1630045"/>
            </a:xfrm>
            <a:custGeom>
              <a:avLst/>
              <a:gdLst/>
              <a:ahLst/>
              <a:cxnLst/>
              <a:rect l="l" t="t" r="r" b="b"/>
              <a:pathLst>
                <a:path w="4445000" h="1630045">
                  <a:moveTo>
                    <a:pt x="25908" y="0"/>
                  </a:moveTo>
                  <a:lnTo>
                    <a:pt x="25908" y="1604772"/>
                  </a:lnTo>
                </a:path>
                <a:path w="4445000" h="1630045">
                  <a:moveTo>
                    <a:pt x="0" y="1604772"/>
                  </a:moveTo>
                  <a:lnTo>
                    <a:pt x="25908" y="1604772"/>
                  </a:lnTo>
                </a:path>
                <a:path w="4445000" h="1630045">
                  <a:moveTo>
                    <a:pt x="0" y="1336548"/>
                  </a:moveTo>
                  <a:lnTo>
                    <a:pt x="25908" y="1336548"/>
                  </a:lnTo>
                </a:path>
                <a:path w="4445000" h="1630045">
                  <a:moveTo>
                    <a:pt x="0" y="1068324"/>
                  </a:moveTo>
                  <a:lnTo>
                    <a:pt x="25908" y="1068324"/>
                  </a:lnTo>
                </a:path>
                <a:path w="4445000" h="1630045">
                  <a:moveTo>
                    <a:pt x="0" y="804672"/>
                  </a:moveTo>
                  <a:lnTo>
                    <a:pt x="25908" y="804672"/>
                  </a:lnTo>
                </a:path>
                <a:path w="4445000" h="1630045">
                  <a:moveTo>
                    <a:pt x="0" y="536448"/>
                  </a:moveTo>
                  <a:lnTo>
                    <a:pt x="25908" y="536448"/>
                  </a:lnTo>
                </a:path>
                <a:path w="4445000" h="1630045">
                  <a:moveTo>
                    <a:pt x="0" y="268224"/>
                  </a:moveTo>
                  <a:lnTo>
                    <a:pt x="25908" y="268224"/>
                  </a:lnTo>
                </a:path>
                <a:path w="4445000" h="1630045">
                  <a:moveTo>
                    <a:pt x="0" y="0"/>
                  </a:moveTo>
                  <a:lnTo>
                    <a:pt x="25908" y="0"/>
                  </a:lnTo>
                </a:path>
                <a:path w="4445000" h="1630045">
                  <a:moveTo>
                    <a:pt x="25908" y="1604772"/>
                  </a:moveTo>
                  <a:lnTo>
                    <a:pt x="4444745" y="1604772"/>
                  </a:lnTo>
                </a:path>
                <a:path w="4445000" h="1630045">
                  <a:moveTo>
                    <a:pt x="25908" y="1629918"/>
                  </a:moveTo>
                  <a:lnTo>
                    <a:pt x="25908" y="1604772"/>
                  </a:lnTo>
                </a:path>
                <a:path w="4445000" h="1630045">
                  <a:moveTo>
                    <a:pt x="678941" y="1629918"/>
                  </a:moveTo>
                  <a:lnTo>
                    <a:pt x="678941" y="1604772"/>
                  </a:lnTo>
                </a:path>
                <a:path w="4445000" h="1630045">
                  <a:moveTo>
                    <a:pt x="1336548" y="1629918"/>
                  </a:moveTo>
                  <a:lnTo>
                    <a:pt x="1336548" y="1604772"/>
                  </a:lnTo>
                </a:path>
                <a:path w="4445000" h="1630045">
                  <a:moveTo>
                    <a:pt x="1988819" y="1629918"/>
                  </a:moveTo>
                  <a:lnTo>
                    <a:pt x="1988819" y="1604772"/>
                  </a:lnTo>
                </a:path>
                <a:path w="4445000" h="1630045">
                  <a:moveTo>
                    <a:pt x="2646426" y="1629918"/>
                  </a:moveTo>
                  <a:lnTo>
                    <a:pt x="2646426" y="1604772"/>
                  </a:lnTo>
                </a:path>
                <a:path w="4445000" h="1630045">
                  <a:moveTo>
                    <a:pt x="3299460" y="1629918"/>
                  </a:moveTo>
                  <a:lnTo>
                    <a:pt x="3299460" y="1604772"/>
                  </a:lnTo>
                </a:path>
                <a:path w="4445000" h="1630045">
                  <a:moveTo>
                    <a:pt x="3951731" y="1629918"/>
                  </a:moveTo>
                  <a:lnTo>
                    <a:pt x="3951731" y="1604772"/>
                  </a:lnTo>
                </a:path>
              </a:pathLst>
            </a:custGeom>
            <a:ln w="3175">
              <a:solidFill>
                <a:srgbClr val="000000"/>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1491714" y="3607798"/>
              <a:ext cx="4095545" cy="1269767"/>
            </a:xfrm>
            <a:prstGeom prst="rect">
              <a:avLst/>
            </a:prstGeom>
          </p:spPr>
        </p:pic>
      </p:grpSp>
      <p:sp>
        <p:nvSpPr>
          <p:cNvPr id="15" name="object 15"/>
          <p:cNvSpPr txBox="1"/>
          <p:nvPr/>
        </p:nvSpPr>
        <p:spPr>
          <a:xfrm>
            <a:off x="3333241" y="3079989"/>
            <a:ext cx="1075690" cy="121285"/>
          </a:xfrm>
          <a:prstGeom prst="rect">
            <a:avLst/>
          </a:prstGeom>
        </p:spPr>
        <p:txBody>
          <a:bodyPr vert="horz" wrap="square" lIns="0" tIns="15875" rIns="0" bIns="0" rtlCol="0">
            <a:spAutoFit/>
          </a:bodyPr>
          <a:lstStyle/>
          <a:p>
            <a:pPr marL="12700">
              <a:lnSpc>
                <a:spcPct val="100000"/>
              </a:lnSpc>
              <a:spcBef>
                <a:spcPts val="125"/>
              </a:spcBef>
            </a:pPr>
            <a:r>
              <a:rPr sz="600" b="1" spc="25" dirty="0">
                <a:latin typeface="Arial"/>
                <a:cs typeface="Arial"/>
              </a:rPr>
              <a:t>Difference</a:t>
            </a:r>
            <a:r>
              <a:rPr sz="600" b="1" spc="10" dirty="0">
                <a:latin typeface="Arial"/>
                <a:cs typeface="Arial"/>
              </a:rPr>
              <a:t> </a:t>
            </a:r>
            <a:r>
              <a:rPr sz="600" b="1" spc="30" dirty="0">
                <a:latin typeface="Arial"/>
                <a:cs typeface="Arial"/>
              </a:rPr>
              <a:t>by</a:t>
            </a:r>
            <a:r>
              <a:rPr sz="600" b="1" spc="10" dirty="0">
                <a:latin typeface="Arial"/>
                <a:cs typeface="Arial"/>
              </a:rPr>
              <a:t> </a:t>
            </a:r>
            <a:r>
              <a:rPr sz="600" b="1" spc="20" dirty="0">
                <a:latin typeface="Arial"/>
                <a:cs typeface="Arial"/>
              </a:rPr>
              <a:t>the</a:t>
            </a:r>
            <a:r>
              <a:rPr sz="600" b="1" spc="15" dirty="0">
                <a:latin typeface="Arial"/>
                <a:cs typeface="Arial"/>
              </a:rPr>
              <a:t> </a:t>
            </a:r>
            <a:r>
              <a:rPr sz="600" b="1" spc="40" dirty="0">
                <a:latin typeface="Arial"/>
                <a:cs typeface="Arial"/>
              </a:rPr>
              <a:t>Red-Led</a:t>
            </a:r>
            <a:endParaRPr sz="600">
              <a:latin typeface="Arial"/>
              <a:cs typeface="Arial"/>
            </a:endParaRPr>
          </a:p>
        </p:txBody>
      </p:sp>
      <p:sp>
        <p:nvSpPr>
          <p:cNvPr id="16" name="object 16"/>
          <p:cNvSpPr txBox="1"/>
          <p:nvPr/>
        </p:nvSpPr>
        <p:spPr>
          <a:xfrm>
            <a:off x="1126496" y="4384997"/>
            <a:ext cx="302260" cy="652145"/>
          </a:xfrm>
          <a:prstGeom prst="rect">
            <a:avLst/>
          </a:prstGeom>
        </p:spPr>
        <p:txBody>
          <a:bodyPr vert="horz" wrap="square" lIns="0" tIns="17145" rIns="0" bIns="0" rtlCol="0">
            <a:spAutoFit/>
          </a:bodyPr>
          <a:lstStyle/>
          <a:p>
            <a:pPr marR="5080" algn="r">
              <a:lnSpc>
                <a:spcPct val="100000"/>
              </a:lnSpc>
              <a:spcBef>
                <a:spcPts val="135"/>
              </a:spcBef>
            </a:pPr>
            <a:r>
              <a:rPr sz="550" spc="20" dirty="0">
                <a:latin typeface="Arial MT"/>
                <a:cs typeface="Arial MT"/>
              </a:rPr>
              <a:t>100,000</a:t>
            </a:r>
            <a:endParaRPr sz="550">
              <a:latin typeface="Arial MT"/>
              <a:cs typeface="Arial MT"/>
            </a:endParaRPr>
          </a:p>
          <a:p>
            <a:pPr>
              <a:lnSpc>
                <a:spcPct val="100000"/>
              </a:lnSpc>
            </a:pPr>
            <a:endParaRPr sz="600">
              <a:latin typeface="Arial MT"/>
              <a:cs typeface="Arial MT"/>
            </a:endParaRPr>
          </a:p>
          <a:p>
            <a:pPr>
              <a:lnSpc>
                <a:spcPct val="100000"/>
              </a:lnSpc>
              <a:spcBef>
                <a:spcPts val="15"/>
              </a:spcBef>
            </a:pPr>
            <a:endParaRPr sz="650">
              <a:latin typeface="Arial MT"/>
              <a:cs typeface="Arial MT"/>
            </a:endParaRPr>
          </a:p>
          <a:p>
            <a:pPr marR="5080" algn="r">
              <a:lnSpc>
                <a:spcPct val="100000"/>
              </a:lnSpc>
            </a:pPr>
            <a:r>
              <a:rPr sz="550" spc="20" dirty="0">
                <a:latin typeface="Arial MT"/>
                <a:cs typeface="Arial MT"/>
              </a:rPr>
              <a:t>50,000</a:t>
            </a:r>
            <a:endParaRPr sz="550">
              <a:latin typeface="Arial MT"/>
              <a:cs typeface="Arial MT"/>
            </a:endParaRPr>
          </a:p>
          <a:p>
            <a:pPr>
              <a:lnSpc>
                <a:spcPct val="100000"/>
              </a:lnSpc>
            </a:pPr>
            <a:endParaRPr sz="600">
              <a:latin typeface="Arial MT"/>
              <a:cs typeface="Arial MT"/>
            </a:endParaRPr>
          </a:p>
          <a:p>
            <a:pPr>
              <a:lnSpc>
                <a:spcPct val="100000"/>
              </a:lnSpc>
              <a:spcBef>
                <a:spcPts val="20"/>
              </a:spcBef>
            </a:pPr>
            <a:endParaRPr sz="650">
              <a:latin typeface="Arial MT"/>
              <a:cs typeface="Arial MT"/>
            </a:endParaRPr>
          </a:p>
          <a:p>
            <a:pPr marR="5080" algn="r">
              <a:lnSpc>
                <a:spcPct val="100000"/>
              </a:lnSpc>
            </a:pPr>
            <a:r>
              <a:rPr sz="550" spc="20" dirty="0">
                <a:latin typeface="Arial MT"/>
                <a:cs typeface="Arial MT"/>
              </a:rPr>
              <a:t>0,000</a:t>
            </a:r>
            <a:endParaRPr sz="550">
              <a:latin typeface="Arial MT"/>
              <a:cs typeface="Arial MT"/>
            </a:endParaRPr>
          </a:p>
        </p:txBody>
      </p:sp>
      <p:sp>
        <p:nvSpPr>
          <p:cNvPr id="17" name="object 17"/>
          <p:cNvSpPr txBox="1"/>
          <p:nvPr/>
        </p:nvSpPr>
        <p:spPr>
          <a:xfrm>
            <a:off x="1126496" y="4122090"/>
            <a:ext cx="302260" cy="114935"/>
          </a:xfrm>
          <a:prstGeom prst="rect">
            <a:avLst/>
          </a:prstGeom>
        </p:spPr>
        <p:txBody>
          <a:bodyPr vert="horz" wrap="square" lIns="0" tIns="17145" rIns="0" bIns="0" rtlCol="0">
            <a:spAutoFit/>
          </a:bodyPr>
          <a:lstStyle/>
          <a:p>
            <a:pPr marL="12700">
              <a:lnSpc>
                <a:spcPct val="100000"/>
              </a:lnSpc>
              <a:spcBef>
                <a:spcPts val="135"/>
              </a:spcBef>
            </a:pPr>
            <a:r>
              <a:rPr sz="550" spc="20" dirty="0">
                <a:latin typeface="Arial MT"/>
                <a:cs typeface="Arial MT"/>
              </a:rPr>
              <a:t>150,000</a:t>
            </a:r>
            <a:endParaRPr sz="550">
              <a:latin typeface="Arial MT"/>
              <a:cs typeface="Arial MT"/>
            </a:endParaRPr>
          </a:p>
        </p:txBody>
      </p:sp>
      <p:sp>
        <p:nvSpPr>
          <p:cNvPr id="18" name="object 18"/>
          <p:cNvSpPr txBox="1"/>
          <p:nvPr/>
        </p:nvSpPr>
        <p:spPr>
          <a:xfrm>
            <a:off x="1126496" y="3316745"/>
            <a:ext cx="302260" cy="651510"/>
          </a:xfrm>
          <a:prstGeom prst="rect">
            <a:avLst/>
          </a:prstGeom>
        </p:spPr>
        <p:txBody>
          <a:bodyPr vert="horz" wrap="square" lIns="0" tIns="17145" rIns="0" bIns="0" rtlCol="0">
            <a:spAutoFit/>
          </a:bodyPr>
          <a:lstStyle/>
          <a:p>
            <a:pPr marL="12700">
              <a:lnSpc>
                <a:spcPct val="100000"/>
              </a:lnSpc>
              <a:spcBef>
                <a:spcPts val="135"/>
              </a:spcBef>
            </a:pPr>
            <a:r>
              <a:rPr sz="550" spc="20" dirty="0">
                <a:latin typeface="Arial MT"/>
                <a:cs typeface="Arial MT"/>
              </a:rPr>
              <a:t>300,000</a:t>
            </a:r>
            <a:endParaRPr sz="550">
              <a:latin typeface="Arial MT"/>
              <a:cs typeface="Arial MT"/>
            </a:endParaRPr>
          </a:p>
          <a:p>
            <a:pPr>
              <a:lnSpc>
                <a:spcPct val="100000"/>
              </a:lnSpc>
            </a:pPr>
            <a:endParaRPr sz="600">
              <a:latin typeface="Arial MT"/>
              <a:cs typeface="Arial MT"/>
            </a:endParaRPr>
          </a:p>
          <a:p>
            <a:pPr>
              <a:lnSpc>
                <a:spcPct val="100000"/>
              </a:lnSpc>
              <a:spcBef>
                <a:spcPts val="15"/>
              </a:spcBef>
            </a:pPr>
            <a:endParaRPr sz="650">
              <a:latin typeface="Arial MT"/>
              <a:cs typeface="Arial MT"/>
            </a:endParaRPr>
          </a:p>
          <a:p>
            <a:pPr marL="12700">
              <a:lnSpc>
                <a:spcPct val="100000"/>
              </a:lnSpc>
            </a:pPr>
            <a:r>
              <a:rPr sz="550" spc="20" dirty="0">
                <a:latin typeface="Arial MT"/>
                <a:cs typeface="Arial MT"/>
              </a:rPr>
              <a:t>250,000</a:t>
            </a:r>
            <a:endParaRPr sz="550">
              <a:latin typeface="Arial MT"/>
              <a:cs typeface="Arial MT"/>
            </a:endParaRPr>
          </a:p>
          <a:p>
            <a:pPr>
              <a:lnSpc>
                <a:spcPct val="100000"/>
              </a:lnSpc>
            </a:pPr>
            <a:endParaRPr sz="600">
              <a:latin typeface="Arial MT"/>
              <a:cs typeface="Arial MT"/>
            </a:endParaRPr>
          </a:p>
          <a:p>
            <a:pPr>
              <a:lnSpc>
                <a:spcPct val="100000"/>
              </a:lnSpc>
              <a:spcBef>
                <a:spcPts val="15"/>
              </a:spcBef>
            </a:pPr>
            <a:endParaRPr sz="650">
              <a:latin typeface="Arial MT"/>
              <a:cs typeface="Arial MT"/>
            </a:endParaRPr>
          </a:p>
          <a:p>
            <a:pPr marL="12700">
              <a:lnSpc>
                <a:spcPct val="100000"/>
              </a:lnSpc>
            </a:pPr>
            <a:r>
              <a:rPr sz="550" spc="20" dirty="0">
                <a:latin typeface="Arial MT"/>
                <a:cs typeface="Arial MT"/>
              </a:rPr>
              <a:t>200,000</a:t>
            </a:r>
            <a:endParaRPr sz="550">
              <a:latin typeface="Arial MT"/>
              <a:cs typeface="Arial MT"/>
            </a:endParaRPr>
          </a:p>
        </p:txBody>
      </p:sp>
      <p:sp>
        <p:nvSpPr>
          <p:cNvPr id="19" name="object 19"/>
          <p:cNvSpPr txBox="1"/>
          <p:nvPr/>
        </p:nvSpPr>
        <p:spPr>
          <a:xfrm>
            <a:off x="1445021" y="5031197"/>
            <a:ext cx="67310" cy="114935"/>
          </a:xfrm>
          <a:prstGeom prst="rect">
            <a:avLst/>
          </a:prstGeom>
        </p:spPr>
        <p:txBody>
          <a:bodyPr vert="horz" wrap="square" lIns="0" tIns="17145" rIns="0" bIns="0" rtlCol="0">
            <a:spAutoFit/>
          </a:bodyPr>
          <a:lstStyle/>
          <a:p>
            <a:pPr marL="12700">
              <a:lnSpc>
                <a:spcPct val="100000"/>
              </a:lnSpc>
              <a:spcBef>
                <a:spcPts val="135"/>
              </a:spcBef>
            </a:pPr>
            <a:r>
              <a:rPr sz="550" spc="20" dirty="0">
                <a:latin typeface="Arial MT"/>
                <a:cs typeface="Arial MT"/>
              </a:rPr>
              <a:t>0</a:t>
            </a:r>
            <a:endParaRPr sz="550">
              <a:latin typeface="Arial MT"/>
              <a:cs typeface="Arial MT"/>
            </a:endParaRPr>
          </a:p>
        </p:txBody>
      </p:sp>
      <p:sp>
        <p:nvSpPr>
          <p:cNvPr id="20" name="object 20"/>
          <p:cNvSpPr txBox="1"/>
          <p:nvPr/>
        </p:nvSpPr>
        <p:spPr>
          <a:xfrm>
            <a:off x="2075953" y="5031197"/>
            <a:ext cx="111125" cy="114935"/>
          </a:xfrm>
          <a:prstGeom prst="rect">
            <a:avLst/>
          </a:prstGeom>
        </p:spPr>
        <p:txBody>
          <a:bodyPr vert="horz" wrap="square" lIns="0" tIns="17145" rIns="0" bIns="0" rtlCol="0">
            <a:spAutoFit/>
          </a:bodyPr>
          <a:lstStyle/>
          <a:p>
            <a:pPr marL="12700">
              <a:lnSpc>
                <a:spcPct val="100000"/>
              </a:lnSpc>
              <a:spcBef>
                <a:spcPts val="135"/>
              </a:spcBef>
            </a:pPr>
            <a:r>
              <a:rPr sz="550" spc="25" dirty="0">
                <a:latin typeface="Arial MT"/>
                <a:cs typeface="Arial MT"/>
              </a:rPr>
              <a:t>20</a:t>
            </a:r>
            <a:endParaRPr sz="550">
              <a:latin typeface="Arial MT"/>
              <a:cs typeface="Arial MT"/>
            </a:endParaRPr>
          </a:p>
        </p:txBody>
      </p:sp>
      <p:sp>
        <p:nvSpPr>
          <p:cNvPr id="21" name="object 21"/>
          <p:cNvSpPr txBox="1"/>
          <p:nvPr/>
        </p:nvSpPr>
        <p:spPr>
          <a:xfrm>
            <a:off x="2734338" y="5031197"/>
            <a:ext cx="109220" cy="114935"/>
          </a:xfrm>
          <a:prstGeom prst="rect">
            <a:avLst/>
          </a:prstGeom>
        </p:spPr>
        <p:txBody>
          <a:bodyPr vert="horz" wrap="square" lIns="0" tIns="17145" rIns="0" bIns="0" rtlCol="0">
            <a:spAutoFit/>
          </a:bodyPr>
          <a:lstStyle/>
          <a:p>
            <a:pPr marL="12700">
              <a:lnSpc>
                <a:spcPct val="100000"/>
              </a:lnSpc>
              <a:spcBef>
                <a:spcPts val="135"/>
              </a:spcBef>
            </a:pPr>
            <a:r>
              <a:rPr sz="550" spc="20" dirty="0">
                <a:latin typeface="Arial MT"/>
                <a:cs typeface="Arial MT"/>
              </a:rPr>
              <a:t>40</a:t>
            </a:r>
            <a:endParaRPr sz="550">
              <a:latin typeface="Arial MT"/>
              <a:cs typeface="Arial MT"/>
            </a:endParaRPr>
          </a:p>
        </p:txBody>
      </p:sp>
      <p:sp>
        <p:nvSpPr>
          <p:cNvPr id="22" name="object 22"/>
          <p:cNvSpPr txBox="1"/>
          <p:nvPr/>
        </p:nvSpPr>
        <p:spPr>
          <a:xfrm>
            <a:off x="4044169" y="5031197"/>
            <a:ext cx="111125" cy="114935"/>
          </a:xfrm>
          <a:prstGeom prst="rect">
            <a:avLst/>
          </a:prstGeom>
        </p:spPr>
        <p:txBody>
          <a:bodyPr vert="horz" wrap="square" lIns="0" tIns="17145" rIns="0" bIns="0" rtlCol="0">
            <a:spAutoFit/>
          </a:bodyPr>
          <a:lstStyle/>
          <a:p>
            <a:pPr marL="12700">
              <a:lnSpc>
                <a:spcPct val="100000"/>
              </a:lnSpc>
              <a:spcBef>
                <a:spcPts val="135"/>
              </a:spcBef>
            </a:pPr>
            <a:r>
              <a:rPr sz="550" spc="25" dirty="0">
                <a:latin typeface="Arial MT"/>
                <a:cs typeface="Arial MT"/>
              </a:rPr>
              <a:t>80</a:t>
            </a:r>
            <a:endParaRPr sz="550">
              <a:latin typeface="Arial MT"/>
              <a:cs typeface="Arial MT"/>
            </a:endParaRPr>
          </a:p>
        </p:txBody>
      </p:sp>
      <p:sp>
        <p:nvSpPr>
          <p:cNvPr id="23" name="object 23"/>
          <p:cNvSpPr txBox="1"/>
          <p:nvPr/>
        </p:nvSpPr>
        <p:spPr>
          <a:xfrm>
            <a:off x="4675847" y="5031197"/>
            <a:ext cx="153035" cy="114935"/>
          </a:xfrm>
          <a:prstGeom prst="rect">
            <a:avLst/>
          </a:prstGeom>
        </p:spPr>
        <p:txBody>
          <a:bodyPr vert="horz" wrap="square" lIns="0" tIns="17145" rIns="0" bIns="0" rtlCol="0">
            <a:spAutoFit/>
          </a:bodyPr>
          <a:lstStyle/>
          <a:p>
            <a:pPr marL="12700">
              <a:lnSpc>
                <a:spcPct val="100000"/>
              </a:lnSpc>
              <a:spcBef>
                <a:spcPts val="135"/>
              </a:spcBef>
            </a:pPr>
            <a:r>
              <a:rPr sz="550" spc="20" dirty="0">
                <a:latin typeface="Arial MT"/>
                <a:cs typeface="Arial MT"/>
              </a:rPr>
              <a:t>1</a:t>
            </a:r>
            <a:r>
              <a:rPr sz="550" spc="25" dirty="0">
                <a:latin typeface="Arial MT"/>
                <a:cs typeface="Arial MT"/>
              </a:rPr>
              <a:t>00</a:t>
            </a:r>
            <a:endParaRPr sz="550">
              <a:latin typeface="Arial MT"/>
              <a:cs typeface="Arial MT"/>
            </a:endParaRPr>
          </a:p>
        </p:txBody>
      </p:sp>
      <p:sp>
        <p:nvSpPr>
          <p:cNvPr id="24" name="object 24"/>
          <p:cNvSpPr txBox="1"/>
          <p:nvPr/>
        </p:nvSpPr>
        <p:spPr>
          <a:xfrm>
            <a:off x="5328115" y="5031197"/>
            <a:ext cx="151765" cy="114935"/>
          </a:xfrm>
          <a:prstGeom prst="rect">
            <a:avLst/>
          </a:prstGeom>
        </p:spPr>
        <p:txBody>
          <a:bodyPr vert="horz" wrap="square" lIns="0" tIns="17145" rIns="0" bIns="0" rtlCol="0">
            <a:spAutoFit/>
          </a:bodyPr>
          <a:lstStyle/>
          <a:p>
            <a:pPr marL="12700">
              <a:lnSpc>
                <a:spcPct val="100000"/>
              </a:lnSpc>
              <a:spcBef>
                <a:spcPts val="135"/>
              </a:spcBef>
            </a:pPr>
            <a:r>
              <a:rPr sz="550" spc="25" dirty="0">
                <a:latin typeface="Arial MT"/>
                <a:cs typeface="Arial MT"/>
              </a:rPr>
              <a:t>1</a:t>
            </a:r>
            <a:r>
              <a:rPr sz="550" spc="20" dirty="0">
                <a:latin typeface="Arial MT"/>
                <a:cs typeface="Arial MT"/>
              </a:rPr>
              <a:t>20</a:t>
            </a:r>
            <a:endParaRPr sz="550">
              <a:latin typeface="Arial MT"/>
              <a:cs typeface="Arial MT"/>
            </a:endParaRPr>
          </a:p>
        </p:txBody>
      </p:sp>
      <p:sp>
        <p:nvSpPr>
          <p:cNvPr id="25" name="object 25"/>
          <p:cNvSpPr txBox="1"/>
          <p:nvPr/>
        </p:nvSpPr>
        <p:spPr>
          <a:xfrm>
            <a:off x="3370641" y="4988037"/>
            <a:ext cx="629285" cy="290830"/>
          </a:xfrm>
          <a:prstGeom prst="rect">
            <a:avLst/>
          </a:prstGeom>
        </p:spPr>
        <p:txBody>
          <a:bodyPr vert="horz" wrap="square" lIns="0" tIns="60325" rIns="0" bIns="0" rtlCol="0">
            <a:spAutoFit/>
          </a:bodyPr>
          <a:lstStyle/>
          <a:p>
            <a:pPr marL="28575">
              <a:lnSpc>
                <a:spcPct val="100000"/>
              </a:lnSpc>
              <a:spcBef>
                <a:spcPts val="475"/>
              </a:spcBef>
            </a:pPr>
            <a:r>
              <a:rPr sz="550" spc="25" dirty="0">
                <a:latin typeface="Arial MT"/>
                <a:cs typeface="Arial MT"/>
              </a:rPr>
              <a:t>60</a:t>
            </a:r>
            <a:endParaRPr sz="550">
              <a:latin typeface="Arial MT"/>
              <a:cs typeface="Arial MT"/>
            </a:endParaRPr>
          </a:p>
          <a:p>
            <a:pPr marL="12700">
              <a:lnSpc>
                <a:spcPct val="100000"/>
              </a:lnSpc>
              <a:spcBef>
                <a:spcPts val="385"/>
              </a:spcBef>
            </a:pPr>
            <a:r>
              <a:rPr sz="550" b="1" spc="35" dirty="0">
                <a:latin typeface="Arial"/>
                <a:cs typeface="Arial"/>
              </a:rPr>
              <a:t>Different</a:t>
            </a:r>
            <a:r>
              <a:rPr sz="550" b="1" spc="-15" dirty="0">
                <a:latin typeface="Arial"/>
                <a:cs typeface="Arial"/>
              </a:rPr>
              <a:t> </a:t>
            </a:r>
            <a:r>
              <a:rPr sz="550" b="1" spc="30" dirty="0">
                <a:latin typeface="Arial"/>
                <a:cs typeface="Arial"/>
              </a:rPr>
              <a:t>Colors</a:t>
            </a:r>
            <a:endParaRPr sz="550">
              <a:latin typeface="Arial"/>
              <a:cs typeface="Arial"/>
            </a:endParaRPr>
          </a:p>
        </p:txBody>
      </p:sp>
      <p:sp>
        <p:nvSpPr>
          <p:cNvPr id="26" name="object 26"/>
          <p:cNvSpPr txBox="1"/>
          <p:nvPr/>
        </p:nvSpPr>
        <p:spPr>
          <a:xfrm>
            <a:off x="995763" y="3849461"/>
            <a:ext cx="109220" cy="708660"/>
          </a:xfrm>
          <a:prstGeom prst="rect">
            <a:avLst/>
          </a:prstGeom>
        </p:spPr>
        <p:txBody>
          <a:bodyPr vert="vert270" wrap="square" lIns="0" tIns="10160" rIns="0" bIns="0" rtlCol="0">
            <a:spAutoFit/>
          </a:bodyPr>
          <a:lstStyle/>
          <a:p>
            <a:pPr marL="12700">
              <a:lnSpc>
                <a:spcPct val="100000"/>
              </a:lnSpc>
              <a:spcBef>
                <a:spcPts val="80"/>
              </a:spcBef>
            </a:pPr>
            <a:r>
              <a:rPr sz="550" b="1" spc="5" dirty="0">
                <a:latin typeface="Arial"/>
                <a:cs typeface="Arial"/>
              </a:rPr>
              <a:t>values</a:t>
            </a:r>
            <a:r>
              <a:rPr sz="550" b="1" spc="-30" dirty="0">
                <a:latin typeface="Arial"/>
                <a:cs typeface="Arial"/>
              </a:rPr>
              <a:t> </a:t>
            </a:r>
            <a:r>
              <a:rPr sz="550" b="1" spc="10" dirty="0">
                <a:latin typeface="Arial"/>
                <a:cs typeface="Arial"/>
              </a:rPr>
              <a:t>of</a:t>
            </a:r>
            <a:r>
              <a:rPr sz="550" b="1" spc="-5" dirty="0">
                <a:latin typeface="Arial"/>
                <a:cs typeface="Arial"/>
              </a:rPr>
              <a:t> </a:t>
            </a:r>
            <a:r>
              <a:rPr sz="550" b="1" spc="10" dirty="0">
                <a:latin typeface="Arial"/>
                <a:cs typeface="Arial"/>
              </a:rPr>
              <a:t>the</a:t>
            </a:r>
            <a:r>
              <a:rPr sz="550" b="1" spc="-15" dirty="0">
                <a:latin typeface="Arial"/>
                <a:cs typeface="Arial"/>
              </a:rPr>
              <a:t> </a:t>
            </a:r>
            <a:r>
              <a:rPr sz="550" b="1" spc="10" dirty="0">
                <a:latin typeface="Arial"/>
                <a:cs typeface="Arial"/>
              </a:rPr>
              <a:t>colors</a:t>
            </a:r>
            <a:endParaRPr sz="550">
              <a:latin typeface="Arial"/>
              <a:cs typeface="Arial"/>
            </a:endParaRPr>
          </a:p>
        </p:txBody>
      </p:sp>
      <p:grpSp>
        <p:nvGrpSpPr>
          <p:cNvPr id="27" name="object 27"/>
          <p:cNvGrpSpPr/>
          <p:nvPr/>
        </p:nvGrpSpPr>
        <p:grpSpPr>
          <a:xfrm>
            <a:off x="6053827" y="4109660"/>
            <a:ext cx="148590" cy="142875"/>
            <a:chOff x="6053827" y="4109660"/>
            <a:chExt cx="148590" cy="142875"/>
          </a:xfrm>
        </p:grpSpPr>
        <p:sp>
          <p:nvSpPr>
            <p:cNvPr id="28" name="object 28"/>
            <p:cNvSpPr/>
            <p:nvPr/>
          </p:nvSpPr>
          <p:spPr>
            <a:xfrm>
              <a:off x="6056367" y="4126996"/>
              <a:ext cx="143510" cy="0"/>
            </a:xfrm>
            <a:custGeom>
              <a:avLst/>
              <a:gdLst/>
              <a:ahLst/>
              <a:cxnLst/>
              <a:rect l="l" t="t" r="r" b="b"/>
              <a:pathLst>
                <a:path w="143510">
                  <a:moveTo>
                    <a:pt x="0" y="0"/>
                  </a:moveTo>
                  <a:lnTo>
                    <a:pt x="143257" y="0"/>
                  </a:lnTo>
                </a:path>
              </a:pathLst>
            </a:custGeom>
            <a:ln w="4965">
              <a:solidFill>
                <a:srgbClr val="FF0000"/>
              </a:solidFill>
            </a:ln>
          </p:spPr>
          <p:txBody>
            <a:bodyPr wrap="square" lIns="0" tIns="0" rIns="0" bIns="0" rtlCol="0"/>
            <a:lstStyle/>
            <a:p>
              <a:endParaRPr/>
            </a:p>
          </p:txBody>
        </p:sp>
        <p:sp>
          <p:nvSpPr>
            <p:cNvPr id="29" name="object 29"/>
            <p:cNvSpPr/>
            <p:nvPr/>
          </p:nvSpPr>
          <p:spPr>
            <a:xfrm>
              <a:off x="6109710" y="4112517"/>
              <a:ext cx="32384" cy="29845"/>
            </a:xfrm>
            <a:custGeom>
              <a:avLst/>
              <a:gdLst/>
              <a:ahLst/>
              <a:cxnLst/>
              <a:rect l="l" t="t" r="r" b="b"/>
              <a:pathLst>
                <a:path w="32385" h="29845">
                  <a:moveTo>
                    <a:pt x="15996" y="29719"/>
                  </a:moveTo>
                  <a:lnTo>
                    <a:pt x="0" y="14478"/>
                  </a:lnTo>
                  <a:lnTo>
                    <a:pt x="15996" y="0"/>
                  </a:lnTo>
                  <a:lnTo>
                    <a:pt x="32005" y="14478"/>
                  </a:lnTo>
                  <a:lnTo>
                    <a:pt x="15996" y="29719"/>
                  </a:lnTo>
                  <a:close/>
                </a:path>
              </a:pathLst>
            </a:custGeom>
            <a:solidFill>
              <a:srgbClr val="FF0000"/>
            </a:solidFill>
          </p:spPr>
          <p:txBody>
            <a:bodyPr wrap="square" lIns="0" tIns="0" rIns="0" bIns="0" rtlCol="0"/>
            <a:lstStyle/>
            <a:p>
              <a:endParaRPr/>
            </a:p>
          </p:txBody>
        </p:sp>
        <p:sp>
          <p:nvSpPr>
            <p:cNvPr id="30" name="object 30"/>
            <p:cNvSpPr/>
            <p:nvPr/>
          </p:nvSpPr>
          <p:spPr>
            <a:xfrm>
              <a:off x="6109710" y="4112517"/>
              <a:ext cx="32384" cy="29845"/>
            </a:xfrm>
            <a:custGeom>
              <a:avLst/>
              <a:gdLst/>
              <a:ahLst/>
              <a:cxnLst/>
              <a:rect l="l" t="t" r="r" b="b"/>
              <a:pathLst>
                <a:path w="32385" h="29845">
                  <a:moveTo>
                    <a:pt x="15996" y="0"/>
                  </a:moveTo>
                  <a:lnTo>
                    <a:pt x="32005" y="14478"/>
                  </a:lnTo>
                  <a:lnTo>
                    <a:pt x="15996" y="29719"/>
                  </a:lnTo>
                  <a:lnTo>
                    <a:pt x="0" y="14478"/>
                  </a:lnTo>
                  <a:lnTo>
                    <a:pt x="15996" y="0"/>
                  </a:lnTo>
                  <a:close/>
                </a:path>
              </a:pathLst>
            </a:custGeom>
            <a:ln w="5121">
              <a:solidFill>
                <a:srgbClr val="FF0000"/>
              </a:solidFill>
            </a:ln>
          </p:spPr>
          <p:txBody>
            <a:bodyPr wrap="square" lIns="0" tIns="0" rIns="0" bIns="0" rtlCol="0"/>
            <a:lstStyle/>
            <a:p>
              <a:endParaRPr/>
            </a:p>
          </p:txBody>
        </p:sp>
        <p:sp>
          <p:nvSpPr>
            <p:cNvPr id="31" name="object 31"/>
            <p:cNvSpPr/>
            <p:nvPr/>
          </p:nvSpPr>
          <p:spPr>
            <a:xfrm>
              <a:off x="6056367" y="4241291"/>
              <a:ext cx="143510" cy="0"/>
            </a:xfrm>
            <a:custGeom>
              <a:avLst/>
              <a:gdLst/>
              <a:ahLst/>
              <a:cxnLst/>
              <a:rect l="l" t="t" r="r" b="b"/>
              <a:pathLst>
                <a:path w="143510">
                  <a:moveTo>
                    <a:pt x="0" y="0"/>
                  </a:moveTo>
                  <a:lnTo>
                    <a:pt x="143257" y="0"/>
                  </a:lnTo>
                </a:path>
              </a:pathLst>
            </a:custGeom>
            <a:ln w="4965">
              <a:solidFill>
                <a:srgbClr val="0000FF"/>
              </a:solidFill>
            </a:ln>
          </p:spPr>
          <p:txBody>
            <a:bodyPr wrap="square" lIns="0" tIns="0" rIns="0" bIns="0" rtlCol="0"/>
            <a:lstStyle/>
            <a:p>
              <a:endParaRPr/>
            </a:p>
          </p:txBody>
        </p:sp>
        <p:sp>
          <p:nvSpPr>
            <p:cNvPr id="32" name="object 32"/>
            <p:cNvSpPr/>
            <p:nvPr/>
          </p:nvSpPr>
          <p:spPr>
            <a:xfrm>
              <a:off x="6109710" y="4226812"/>
              <a:ext cx="26670" cy="25400"/>
            </a:xfrm>
            <a:custGeom>
              <a:avLst/>
              <a:gdLst/>
              <a:ahLst/>
              <a:cxnLst/>
              <a:rect l="l" t="t" r="r" b="b"/>
              <a:pathLst>
                <a:path w="26670" h="25400">
                  <a:moveTo>
                    <a:pt x="26664" y="25147"/>
                  </a:moveTo>
                  <a:lnTo>
                    <a:pt x="0" y="25147"/>
                  </a:lnTo>
                  <a:lnTo>
                    <a:pt x="0" y="0"/>
                  </a:lnTo>
                  <a:lnTo>
                    <a:pt x="26664" y="0"/>
                  </a:lnTo>
                  <a:lnTo>
                    <a:pt x="26664" y="25147"/>
                  </a:lnTo>
                  <a:close/>
                </a:path>
              </a:pathLst>
            </a:custGeom>
            <a:solidFill>
              <a:srgbClr val="0000FF"/>
            </a:solidFill>
          </p:spPr>
          <p:txBody>
            <a:bodyPr wrap="square" lIns="0" tIns="0" rIns="0" bIns="0" rtlCol="0"/>
            <a:lstStyle/>
            <a:p>
              <a:endParaRPr/>
            </a:p>
          </p:txBody>
        </p:sp>
      </p:grpSp>
      <p:sp>
        <p:nvSpPr>
          <p:cNvPr id="33" name="object 33"/>
          <p:cNvSpPr txBox="1"/>
          <p:nvPr/>
        </p:nvSpPr>
        <p:spPr>
          <a:xfrm>
            <a:off x="6029705" y="4062984"/>
            <a:ext cx="786130" cy="228600"/>
          </a:xfrm>
          <a:prstGeom prst="rect">
            <a:avLst/>
          </a:prstGeom>
          <a:ln w="3175">
            <a:solidFill>
              <a:srgbClr val="000000"/>
            </a:solidFill>
          </a:ln>
        </p:spPr>
        <p:txBody>
          <a:bodyPr vert="horz" wrap="square" lIns="0" tIns="15875" rIns="0" bIns="0" rtlCol="0">
            <a:spAutoFit/>
          </a:bodyPr>
          <a:lstStyle/>
          <a:p>
            <a:pPr marL="191770">
              <a:lnSpc>
                <a:spcPct val="100000"/>
              </a:lnSpc>
              <a:spcBef>
                <a:spcPts val="125"/>
              </a:spcBef>
            </a:pPr>
            <a:r>
              <a:rPr sz="550" spc="40" dirty="0">
                <a:latin typeface="Arial MT"/>
                <a:cs typeface="Arial MT"/>
              </a:rPr>
              <a:t>RED-Led(2mm)</a:t>
            </a:r>
            <a:endParaRPr sz="550">
              <a:latin typeface="Arial MT"/>
              <a:cs typeface="Arial MT"/>
            </a:endParaRPr>
          </a:p>
          <a:p>
            <a:pPr marL="191770">
              <a:lnSpc>
                <a:spcPct val="100000"/>
              </a:lnSpc>
              <a:spcBef>
                <a:spcPts val="240"/>
              </a:spcBef>
            </a:pPr>
            <a:r>
              <a:rPr sz="550" spc="40" dirty="0">
                <a:latin typeface="Arial MT"/>
                <a:cs typeface="Arial MT"/>
              </a:rPr>
              <a:t>RED-Led(4mm)</a:t>
            </a:r>
            <a:endParaRPr sz="550">
              <a:latin typeface="Arial MT"/>
              <a:cs typeface="Arial MT"/>
            </a:endParaRPr>
          </a:p>
        </p:txBody>
      </p:sp>
      <p:sp>
        <p:nvSpPr>
          <p:cNvPr id="34" name="object 34"/>
          <p:cNvSpPr/>
          <p:nvPr/>
        </p:nvSpPr>
        <p:spPr>
          <a:xfrm>
            <a:off x="926591" y="3028950"/>
            <a:ext cx="5888990" cy="2321560"/>
          </a:xfrm>
          <a:custGeom>
            <a:avLst/>
            <a:gdLst/>
            <a:ahLst/>
            <a:cxnLst/>
            <a:rect l="l" t="t" r="r" b="b"/>
            <a:pathLst>
              <a:path w="5888990" h="2321560">
                <a:moveTo>
                  <a:pt x="0" y="0"/>
                </a:moveTo>
                <a:lnTo>
                  <a:pt x="5888736" y="0"/>
                </a:lnTo>
                <a:lnTo>
                  <a:pt x="5888736" y="2321052"/>
                </a:lnTo>
                <a:lnTo>
                  <a:pt x="0" y="2321052"/>
                </a:lnTo>
                <a:lnTo>
                  <a:pt x="0" y="0"/>
                </a:lnTo>
                <a:close/>
              </a:path>
            </a:pathLst>
          </a:custGeom>
          <a:ln w="3175">
            <a:solidFill>
              <a:srgbClr val="000000"/>
            </a:solidFill>
          </a:ln>
        </p:spPr>
        <p:txBody>
          <a:bodyPr wrap="square" lIns="0" tIns="0" rIns="0" bIns="0" rtlCol="0"/>
          <a:lstStyle/>
          <a:p>
            <a:endParaRPr/>
          </a:p>
        </p:txBody>
      </p:sp>
      <p:grpSp>
        <p:nvGrpSpPr>
          <p:cNvPr id="35" name="object 35"/>
          <p:cNvGrpSpPr/>
          <p:nvPr/>
        </p:nvGrpSpPr>
        <p:grpSpPr>
          <a:xfrm>
            <a:off x="925957" y="5575300"/>
            <a:ext cx="5890260" cy="2296160"/>
            <a:chOff x="925957" y="5574919"/>
            <a:chExt cx="5890260" cy="2296160"/>
          </a:xfrm>
        </p:grpSpPr>
        <p:sp>
          <p:nvSpPr>
            <p:cNvPr id="36" name="object 36"/>
            <p:cNvSpPr/>
            <p:nvPr/>
          </p:nvSpPr>
          <p:spPr>
            <a:xfrm>
              <a:off x="926592" y="5575554"/>
              <a:ext cx="5888990" cy="2294890"/>
            </a:xfrm>
            <a:custGeom>
              <a:avLst/>
              <a:gdLst/>
              <a:ahLst/>
              <a:cxnLst/>
              <a:rect l="l" t="t" r="r" b="b"/>
              <a:pathLst>
                <a:path w="5888990" h="2294890">
                  <a:moveTo>
                    <a:pt x="0" y="0"/>
                  </a:moveTo>
                  <a:lnTo>
                    <a:pt x="5888736" y="0"/>
                  </a:lnTo>
                  <a:lnTo>
                    <a:pt x="5888736" y="2294382"/>
                  </a:lnTo>
                  <a:lnTo>
                    <a:pt x="0" y="2294382"/>
                  </a:lnTo>
                  <a:lnTo>
                    <a:pt x="0" y="0"/>
                  </a:lnTo>
                  <a:close/>
                </a:path>
              </a:pathLst>
            </a:custGeom>
            <a:ln w="3175">
              <a:solidFill>
                <a:srgbClr val="000000"/>
              </a:solidFill>
            </a:ln>
          </p:spPr>
          <p:txBody>
            <a:bodyPr wrap="square" lIns="0" tIns="0" rIns="0" bIns="0" rtlCol="0"/>
            <a:lstStyle/>
            <a:p>
              <a:endParaRPr/>
            </a:p>
          </p:txBody>
        </p:sp>
        <p:sp>
          <p:nvSpPr>
            <p:cNvPr id="37" name="object 37"/>
            <p:cNvSpPr/>
            <p:nvPr/>
          </p:nvSpPr>
          <p:spPr>
            <a:xfrm>
              <a:off x="1478280" y="5919216"/>
              <a:ext cx="4350385" cy="1587500"/>
            </a:xfrm>
            <a:custGeom>
              <a:avLst/>
              <a:gdLst/>
              <a:ahLst/>
              <a:cxnLst/>
              <a:rect l="l" t="t" r="r" b="b"/>
              <a:pathLst>
                <a:path w="4350385" h="1587500">
                  <a:moveTo>
                    <a:pt x="4350258" y="0"/>
                  </a:moveTo>
                  <a:lnTo>
                    <a:pt x="0" y="0"/>
                  </a:lnTo>
                  <a:lnTo>
                    <a:pt x="0" y="1587246"/>
                  </a:lnTo>
                  <a:lnTo>
                    <a:pt x="4350258" y="1587246"/>
                  </a:lnTo>
                  <a:lnTo>
                    <a:pt x="4350258" y="0"/>
                  </a:lnTo>
                  <a:close/>
                </a:path>
              </a:pathLst>
            </a:custGeom>
            <a:solidFill>
              <a:srgbClr val="C0C0C0"/>
            </a:solidFill>
          </p:spPr>
          <p:txBody>
            <a:bodyPr wrap="square" lIns="0" tIns="0" rIns="0" bIns="0" rtlCol="0"/>
            <a:lstStyle/>
            <a:p>
              <a:endParaRPr/>
            </a:p>
          </p:txBody>
        </p:sp>
        <p:sp>
          <p:nvSpPr>
            <p:cNvPr id="38" name="object 38"/>
            <p:cNvSpPr/>
            <p:nvPr/>
          </p:nvSpPr>
          <p:spPr>
            <a:xfrm>
              <a:off x="1478280" y="7187183"/>
              <a:ext cx="4350385" cy="0"/>
            </a:xfrm>
            <a:custGeom>
              <a:avLst/>
              <a:gdLst/>
              <a:ahLst/>
              <a:cxnLst/>
              <a:rect l="l" t="t" r="r" b="b"/>
              <a:pathLst>
                <a:path w="4350385">
                  <a:moveTo>
                    <a:pt x="0" y="0"/>
                  </a:moveTo>
                  <a:lnTo>
                    <a:pt x="4350258" y="0"/>
                  </a:lnTo>
                </a:path>
              </a:pathLst>
            </a:custGeom>
            <a:ln w="3175">
              <a:solidFill>
                <a:srgbClr val="000000"/>
              </a:solidFill>
            </a:ln>
          </p:spPr>
          <p:txBody>
            <a:bodyPr wrap="square" lIns="0" tIns="0" rIns="0" bIns="0" rtlCol="0"/>
            <a:lstStyle/>
            <a:p>
              <a:endParaRPr/>
            </a:p>
          </p:txBody>
        </p:sp>
        <p:sp>
          <p:nvSpPr>
            <p:cNvPr id="39" name="object 39"/>
            <p:cNvSpPr/>
            <p:nvPr/>
          </p:nvSpPr>
          <p:spPr>
            <a:xfrm>
              <a:off x="1478280" y="6872477"/>
              <a:ext cx="4350385" cy="0"/>
            </a:xfrm>
            <a:custGeom>
              <a:avLst/>
              <a:gdLst/>
              <a:ahLst/>
              <a:cxnLst/>
              <a:rect l="l" t="t" r="r" b="b"/>
              <a:pathLst>
                <a:path w="4350385">
                  <a:moveTo>
                    <a:pt x="0" y="0"/>
                  </a:moveTo>
                  <a:lnTo>
                    <a:pt x="4350258" y="0"/>
                  </a:lnTo>
                </a:path>
              </a:pathLst>
            </a:custGeom>
            <a:ln w="3175">
              <a:solidFill>
                <a:srgbClr val="000000"/>
              </a:solidFill>
            </a:ln>
          </p:spPr>
          <p:txBody>
            <a:bodyPr wrap="square" lIns="0" tIns="0" rIns="0" bIns="0" rtlCol="0"/>
            <a:lstStyle/>
            <a:p>
              <a:endParaRPr/>
            </a:p>
          </p:txBody>
        </p:sp>
        <p:sp>
          <p:nvSpPr>
            <p:cNvPr id="40" name="object 40"/>
            <p:cNvSpPr/>
            <p:nvPr/>
          </p:nvSpPr>
          <p:spPr>
            <a:xfrm>
              <a:off x="1478280" y="6553200"/>
              <a:ext cx="4350385" cy="0"/>
            </a:xfrm>
            <a:custGeom>
              <a:avLst/>
              <a:gdLst/>
              <a:ahLst/>
              <a:cxnLst/>
              <a:rect l="l" t="t" r="r" b="b"/>
              <a:pathLst>
                <a:path w="4350385">
                  <a:moveTo>
                    <a:pt x="0" y="0"/>
                  </a:moveTo>
                  <a:lnTo>
                    <a:pt x="4350258" y="0"/>
                  </a:lnTo>
                </a:path>
              </a:pathLst>
            </a:custGeom>
            <a:ln w="3175">
              <a:solidFill>
                <a:srgbClr val="000000"/>
              </a:solidFill>
            </a:ln>
          </p:spPr>
          <p:txBody>
            <a:bodyPr wrap="square" lIns="0" tIns="0" rIns="0" bIns="0" rtlCol="0"/>
            <a:lstStyle/>
            <a:p>
              <a:endParaRPr/>
            </a:p>
          </p:txBody>
        </p:sp>
        <p:sp>
          <p:nvSpPr>
            <p:cNvPr id="41" name="object 41"/>
            <p:cNvSpPr/>
            <p:nvPr/>
          </p:nvSpPr>
          <p:spPr>
            <a:xfrm>
              <a:off x="1478280" y="6238494"/>
              <a:ext cx="4350385" cy="0"/>
            </a:xfrm>
            <a:custGeom>
              <a:avLst/>
              <a:gdLst/>
              <a:ahLst/>
              <a:cxnLst/>
              <a:rect l="l" t="t" r="r" b="b"/>
              <a:pathLst>
                <a:path w="4350385">
                  <a:moveTo>
                    <a:pt x="0" y="0"/>
                  </a:moveTo>
                  <a:lnTo>
                    <a:pt x="4350258" y="0"/>
                  </a:lnTo>
                </a:path>
              </a:pathLst>
            </a:custGeom>
            <a:ln w="3175">
              <a:solidFill>
                <a:srgbClr val="000000"/>
              </a:solidFill>
            </a:ln>
          </p:spPr>
          <p:txBody>
            <a:bodyPr wrap="square" lIns="0" tIns="0" rIns="0" bIns="0" rtlCol="0"/>
            <a:lstStyle/>
            <a:p>
              <a:endParaRPr/>
            </a:p>
          </p:txBody>
        </p:sp>
        <p:sp>
          <p:nvSpPr>
            <p:cNvPr id="42" name="object 42"/>
            <p:cNvSpPr/>
            <p:nvPr/>
          </p:nvSpPr>
          <p:spPr>
            <a:xfrm>
              <a:off x="1478280" y="5919216"/>
              <a:ext cx="4350385" cy="0"/>
            </a:xfrm>
            <a:custGeom>
              <a:avLst/>
              <a:gdLst/>
              <a:ahLst/>
              <a:cxnLst/>
              <a:rect l="l" t="t" r="r" b="b"/>
              <a:pathLst>
                <a:path w="4350385">
                  <a:moveTo>
                    <a:pt x="0" y="0"/>
                  </a:moveTo>
                  <a:lnTo>
                    <a:pt x="4350258" y="0"/>
                  </a:lnTo>
                </a:path>
              </a:pathLst>
            </a:custGeom>
            <a:ln w="3175">
              <a:solidFill>
                <a:srgbClr val="000000"/>
              </a:solidFill>
            </a:ln>
          </p:spPr>
          <p:txBody>
            <a:bodyPr wrap="square" lIns="0" tIns="0" rIns="0" bIns="0" rtlCol="0"/>
            <a:lstStyle/>
            <a:p>
              <a:endParaRPr/>
            </a:p>
          </p:txBody>
        </p:sp>
        <p:sp>
          <p:nvSpPr>
            <p:cNvPr id="43" name="object 43"/>
            <p:cNvSpPr/>
            <p:nvPr/>
          </p:nvSpPr>
          <p:spPr>
            <a:xfrm>
              <a:off x="1478284" y="5919230"/>
              <a:ext cx="4350385" cy="1587500"/>
            </a:xfrm>
            <a:custGeom>
              <a:avLst/>
              <a:gdLst/>
              <a:ahLst/>
              <a:cxnLst/>
              <a:rect l="l" t="t" r="r" b="b"/>
              <a:pathLst>
                <a:path w="4350385" h="1587500">
                  <a:moveTo>
                    <a:pt x="0" y="0"/>
                  </a:moveTo>
                  <a:lnTo>
                    <a:pt x="4350262" y="0"/>
                  </a:lnTo>
                </a:path>
                <a:path w="4350385" h="1587500">
                  <a:moveTo>
                    <a:pt x="4350262" y="0"/>
                  </a:moveTo>
                  <a:lnTo>
                    <a:pt x="4350262" y="1587242"/>
                  </a:lnTo>
                </a:path>
                <a:path w="4350385" h="1587500">
                  <a:moveTo>
                    <a:pt x="4350262" y="1587242"/>
                  </a:moveTo>
                  <a:lnTo>
                    <a:pt x="0" y="1587242"/>
                  </a:lnTo>
                </a:path>
                <a:path w="4350385" h="1587500">
                  <a:moveTo>
                    <a:pt x="0" y="1587242"/>
                  </a:moveTo>
                  <a:lnTo>
                    <a:pt x="0" y="0"/>
                  </a:lnTo>
                </a:path>
              </a:pathLst>
            </a:custGeom>
            <a:ln w="5109">
              <a:solidFill>
                <a:srgbClr val="7F7F7F"/>
              </a:solidFill>
            </a:ln>
          </p:spPr>
          <p:txBody>
            <a:bodyPr wrap="square" lIns="0" tIns="0" rIns="0" bIns="0" rtlCol="0"/>
            <a:lstStyle/>
            <a:p>
              <a:endParaRPr/>
            </a:p>
          </p:txBody>
        </p:sp>
        <p:sp>
          <p:nvSpPr>
            <p:cNvPr id="44" name="object 44"/>
            <p:cNvSpPr/>
            <p:nvPr/>
          </p:nvSpPr>
          <p:spPr>
            <a:xfrm>
              <a:off x="1452372" y="5919216"/>
              <a:ext cx="4376420" cy="1611630"/>
            </a:xfrm>
            <a:custGeom>
              <a:avLst/>
              <a:gdLst/>
              <a:ahLst/>
              <a:cxnLst/>
              <a:rect l="l" t="t" r="r" b="b"/>
              <a:pathLst>
                <a:path w="4376420" h="1611629">
                  <a:moveTo>
                    <a:pt x="25908" y="0"/>
                  </a:moveTo>
                  <a:lnTo>
                    <a:pt x="25908" y="1587246"/>
                  </a:lnTo>
                </a:path>
                <a:path w="4376420" h="1611629">
                  <a:moveTo>
                    <a:pt x="0" y="1587246"/>
                  </a:moveTo>
                  <a:lnTo>
                    <a:pt x="25908" y="1587246"/>
                  </a:lnTo>
                </a:path>
                <a:path w="4376420" h="1611629">
                  <a:moveTo>
                    <a:pt x="0" y="1267968"/>
                  </a:moveTo>
                  <a:lnTo>
                    <a:pt x="25908" y="1267968"/>
                  </a:lnTo>
                </a:path>
                <a:path w="4376420" h="1611629">
                  <a:moveTo>
                    <a:pt x="0" y="953262"/>
                  </a:moveTo>
                  <a:lnTo>
                    <a:pt x="25908" y="953262"/>
                  </a:lnTo>
                </a:path>
                <a:path w="4376420" h="1611629">
                  <a:moveTo>
                    <a:pt x="0" y="633984"/>
                  </a:moveTo>
                  <a:lnTo>
                    <a:pt x="25908" y="633984"/>
                  </a:lnTo>
                </a:path>
                <a:path w="4376420" h="1611629">
                  <a:moveTo>
                    <a:pt x="0" y="319278"/>
                  </a:moveTo>
                  <a:lnTo>
                    <a:pt x="25908" y="319278"/>
                  </a:lnTo>
                </a:path>
                <a:path w="4376420" h="1611629">
                  <a:moveTo>
                    <a:pt x="0" y="0"/>
                  </a:moveTo>
                  <a:lnTo>
                    <a:pt x="25908" y="0"/>
                  </a:lnTo>
                </a:path>
                <a:path w="4376420" h="1611629">
                  <a:moveTo>
                    <a:pt x="25908" y="1587246"/>
                  </a:moveTo>
                  <a:lnTo>
                    <a:pt x="4376166" y="1587246"/>
                  </a:lnTo>
                </a:path>
                <a:path w="4376420" h="1611629">
                  <a:moveTo>
                    <a:pt x="25908" y="1611630"/>
                  </a:moveTo>
                  <a:lnTo>
                    <a:pt x="25908" y="1587246"/>
                  </a:lnTo>
                </a:path>
                <a:path w="4376420" h="1611629">
                  <a:moveTo>
                    <a:pt x="668273" y="1611630"/>
                  </a:moveTo>
                  <a:lnTo>
                    <a:pt x="668273" y="1587246"/>
                  </a:lnTo>
                </a:path>
                <a:path w="4376420" h="1611629">
                  <a:moveTo>
                    <a:pt x="1315211" y="1611630"/>
                  </a:moveTo>
                  <a:lnTo>
                    <a:pt x="1315211" y="1587246"/>
                  </a:lnTo>
                </a:path>
                <a:path w="4376420" h="1611629">
                  <a:moveTo>
                    <a:pt x="1956815" y="1611630"/>
                  </a:moveTo>
                  <a:lnTo>
                    <a:pt x="1956815" y="1587246"/>
                  </a:lnTo>
                </a:path>
                <a:path w="4376420" h="1611629">
                  <a:moveTo>
                    <a:pt x="2604516" y="1611630"/>
                  </a:moveTo>
                  <a:lnTo>
                    <a:pt x="2604516" y="1587246"/>
                  </a:lnTo>
                </a:path>
                <a:path w="4376420" h="1611629">
                  <a:moveTo>
                    <a:pt x="3246119" y="1611630"/>
                  </a:moveTo>
                  <a:lnTo>
                    <a:pt x="3246119" y="1587246"/>
                  </a:lnTo>
                </a:path>
                <a:path w="4376420" h="1611629">
                  <a:moveTo>
                    <a:pt x="3893057" y="1611630"/>
                  </a:moveTo>
                  <a:lnTo>
                    <a:pt x="3893057" y="1587246"/>
                  </a:lnTo>
                </a:path>
              </a:pathLst>
            </a:custGeom>
            <a:ln w="3175">
              <a:solidFill>
                <a:srgbClr val="000000"/>
              </a:solidFill>
            </a:ln>
          </p:spPr>
          <p:txBody>
            <a:bodyPr wrap="square" lIns="0" tIns="0" rIns="0" bIns="0" rtlCol="0"/>
            <a:lstStyle/>
            <a:p>
              <a:endParaRPr/>
            </a:p>
          </p:txBody>
        </p:sp>
        <p:pic>
          <p:nvPicPr>
            <p:cNvPr id="45" name="object 45"/>
            <p:cNvPicPr/>
            <p:nvPr/>
          </p:nvPicPr>
          <p:blipFill>
            <a:blip r:embed="rId3" cstate="print"/>
            <a:stretch>
              <a:fillRect/>
            </a:stretch>
          </p:blipFill>
          <p:spPr>
            <a:xfrm>
              <a:off x="1491726" y="6034781"/>
              <a:ext cx="4031518" cy="1361469"/>
            </a:xfrm>
            <a:prstGeom prst="rect">
              <a:avLst/>
            </a:prstGeom>
          </p:spPr>
        </p:pic>
      </p:grpSp>
      <p:sp>
        <p:nvSpPr>
          <p:cNvPr id="46" name="object 46"/>
          <p:cNvSpPr txBox="1"/>
          <p:nvPr/>
        </p:nvSpPr>
        <p:spPr>
          <a:xfrm>
            <a:off x="3307334" y="5625965"/>
            <a:ext cx="1122680" cy="120014"/>
          </a:xfrm>
          <a:prstGeom prst="rect">
            <a:avLst/>
          </a:prstGeom>
        </p:spPr>
        <p:txBody>
          <a:bodyPr vert="horz" wrap="square" lIns="0" tIns="15240" rIns="0" bIns="0" rtlCol="0">
            <a:spAutoFit/>
          </a:bodyPr>
          <a:lstStyle/>
          <a:p>
            <a:pPr marL="12700">
              <a:lnSpc>
                <a:spcPct val="100000"/>
              </a:lnSpc>
              <a:spcBef>
                <a:spcPts val="120"/>
              </a:spcBef>
            </a:pPr>
            <a:r>
              <a:rPr sz="600" b="1" spc="25" dirty="0">
                <a:latin typeface="Arial"/>
                <a:cs typeface="Arial"/>
              </a:rPr>
              <a:t>Differnce</a:t>
            </a:r>
            <a:r>
              <a:rPr sz="600" b="1" spc="15" dirty="0">
                <a:latin typeface="Arial"/>
                <a:cs typeface="Arial"/>
              </a:rPr>
              <a:t> </a:t>
            </a:r>
            <a:r>
              <a:rPr sz="600" b="1" spc="30" dirty="0">
                <a:latin typeface="Arial"/>
                <a:cs typeface="Arial"/>
              </a:rPr>
              <a:t>by</a:t>
            </a:r>
            <a:r>
              <a:rPr sz="600" b="1" spc="15" dirty="0">
                <a:latin typeface="Arial"/>
                <a:cs typeface="Arial"/>
              </a:rPr>
              <a:t> </a:t>
            </a:r>
            <a:r>
              <a:rPr sz="600" b="1" spc="20" dirty="0">
                <a:latin typeface="Arial"/>
                <a:cs typeface="Arial"/>
              </a:rPr>
              <a:t>the</a:t>
            </a:r>
            <a:r>
              <a:rPr sz="600" b="1" spc="15" dirty="0">
                <a:latin typeface="Arial"/>
                <a:cs typeface="Arial"/>
              </a:rPr>
              <a:t> </a:t>
            </a:r>
            <a:r>
              <a:rPr sz="600" b="1" spc="30" dirty="0">
                <a:latin typeface="Arial"/>
                <a:cs typeface="Arial"/>
              </a:rPr>
              <a:t>Green-LED</a:t>
            </a:r>
            <a:endParaRPr sz="600">
              <a:latin typeface="Arial"/>
              <a:cs typeface="Arial"/>
            </a:endParaRPr>
          </a:p>
        </p:txBody>
      </p:sp>
      <p:sp>
        <p:nvSpPr>
          <p:cNvPr id="47" name="object 47"/>
          <p:cNvSpPr txBox="1"/>
          <p:nvPr/>
        </p:nvSpPr>
        <p:spPr>
          <a:xfrm>
            <a:off x="1211833" y="7447484"/>
            <a:ext cx="21717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0</a:t>
            </a:r>
            <a:r>
              <a:rPr sz="550" spc="10" dirty="0">
                <a:latin typeface="Arial MT"/>
                <a:cs typeface="Arial MT"/>
              </a:rPr>
              <a:t>,</a:t>
            </a:r>
            <a:r>
              <a:rPr sz="550" spc="25" dirty="0">
                <a:latin typeface="Arial MT"/>
                <a:cs typeface="Arial MT"/>
              </a:rPr>
              <a:t>000</a:t>
            </a:r>
            <a:endParaRPr sz="550">
              <a:latin typeface="Arial MT"/>
              <a:cs typeface="Arial MT"/>
            </a:endParaRPr>
          </a:p>
        </p:txBody>
      </p:sp>
      <p:sp>
        <p:nvSpPr>
          <p:cNvPr id="48" name="object 48"/>
          <p:cNvSpPr txBox="1"/>
          <p:nvPr/>
        </p:nvSpPr>
        <p:spPr>
          <a:xfrm>
            <a:off x="1169165" y="7128191"/>
            <a:ext cx="259715" cy="114300"/>
          </a:xfrm>
          <a:prstGeom prst="rect">
            <a:avLst/>
          </a:prstGeom>
        </p:spPr>
        <p:txBody>
          <a:bodyPr vert="horz" wrap="square" lIns="0" tIns="16510" rIns="0" bIns="0" rtlCol="0">
            <a:spAutoFit/>
          </a:bodyPr>
          <a:lstStyle/>
          <a:p>
            <a:pPr marL="12700">
              <a:lnSpc>
                <a:spcPct val="100000"/>
              </a:lnSpc>
              <a:spcBef>
                <a:spcPts val="130"/>
              </a:spcBef>
            </a:pPr>
            <a:r>
              <a:rPr sz="550" spc="25" dirty="0">
                <a:latin typeface="Arial MT"/>
                <a:cs typeface="Arial MT"/>
              </a:rPr>
              <a:t>5</a:t>
            </a:r>
            <a:r>
              <a:rPr sz="550" spc="20" dirty="0">
                <a:latin typeface="Arial MT"/>
                <a:cs typeface="Arial MT"/>
              </a:rPr>
              <a:t>0</a:t>
            </a:r>
            <a:r>
              <a:rPr sz="550" spc="10" dirty="0">
                <a:latin typeface="Arial MT"/>
                <a:cs typeface="Arial MT"/>
              </a:rPr>
              <a:t>,</a:t>
            </a:r>
            <a:r>
              <a:rPr sz="550" spc="25" dirty="0">
                <a:latin typeface="Arial MT"/>
                <a:cs typeface="Arial MT"/>
              </a:rPr>
              <a:t>000</a:t>
            </a:r>
            <a:endParaRPr sz="550">
              <a:latin typeface="Arial MT"/>
              <a:cs typeface="Arial MT"/>
            </a:endParaRPr>
          </a:p>
        </p:txBody>
      </p:sp>
      <p:sp>
        <p:nvSpPr>
          <p:cNvPr id="49" name="object 49"/>
          <p:cNvSpPr txBox="1"/>
          <p:nvPr/>
        </p:nvSpPr>
        <p:spPr>
          <a:xfrm>
            <a:off x="1126496" y="6813467"/>
            <a:ext cx="30226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100,000</a:t>
            </a:r>
            <a:endParaRPr sz="550">
              <a:latin typeface="Arial MT"/>
              <a:cs typeface="Arial MT"/>
            </a:endParaRPr>
          </a:p>
        </p:txBody>
      </p:sp>
      <p:sp>
        <p:nvSpPr>
          <p:cNvPr id="50" name="object 50"/>
          <p:cNvSpPr txBox="1"/>
          <p:nvPr/>
        </p:nvSpPr>
        <p:spPr>
          <a:xfrm>
            <a:off x="1126496" y="6494174"/>
            <a:ext cx="30226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150,000</a:t>
            </a:r>
            <a:endParaRPr sz="550">
              <a:latin typeface="Arial MT"/>
              <a:cs typeface="Arial MT"/>
            </a:endParaRPr>
          </a:p>
        </p:txBody>
      </p:sp>
      <p:sp>
        <p:nvSpPr>
          <p:cNvPr id="51" name="object 51"/>
          <p:cNvSpPr txBox="1"/>
          <p:nvPr/>
        </p:nvSpPr>
        <p:spPr>
          <a:xfrm>
            <a:off x="1126496" y="6179451"/>
            <a:ext cx="30226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200,000</a:t>
            </a:r>
            <a:endParaRPr sz="550">
              <a:latin typeface="Arial MT"/>
              <a:cs typeface="Arial MT"/>
            </a:endParaRPr>
          </a:p>
        </p:txBody>
      </p:sp>
      <p:sp>
        <p:nvSpPr>
          <p:cNvPr id="52" name="object 52"/>
          <p:cNvSpPr txBox="1"/>
          <p:nvPr/>
        </p:nvSpPr>
        <p:spPr>
          <a:xfrm>
            <a:off x="1126496" y="5860158"/>
            <a:ext cx="30226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250,000</a:t>
            </a:r>
            <a:endParaRPr sz="550">
              <a:latin typeface="Arial MT"/>
              <a:cs typeface="Arial MT"/>
            </a:endParaRPr>
          </a:p>
        </p:txBody>
      </p:sp>
      <p:sp>
        <p:nvSpPr>
          <p:cNvPr id="53" name="object 53"/>
          <p:cNvSpPr txBox="1"/>
          <p:nvPr/>
        </p:nvSpPr>
        <p:spPr>
          <a:xfrm>
            <a:off x="1445021" y="7555610"/>
            <a:ext cx="6731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0</a:t>
            </a:r>
            <a:endParaRPr sz="550">
              <a:latin typeface="Arial MT"/>
              <a:cs typeface="Arial MT"/>
            </a:endParaRPr>
          </a:p>
        </p:txBody>
      </p:sp>
      <p:sp>
        <p:nvSpPr>
          <p:cNvPr id="54" name="object 54"/>
          <p:cNvSpPr txBox="1"/>
          <p:nvPr/>
        </p:nvSpPr>
        <p:spPr>
          <a:xfrm>
            <a:off x="2066002" y="7555610"/>
            <a:ext cx="10922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20</a:t>
            </a:r>
            <a:endParaRPr sz="550">
              <a:latin typeface="Arial MT"/>
              <a:cs typeface="Arial MT"/>
            </a:endParaRPr>
          </a:p>
        </p:txBody>
      </p:sp>
      <p:sp>
        <p:nvSpPr>
          <p:cNvPr id="55" name="object 55"/>
          <p:cNvSpPr txBox="1"/>
          <p:nvPr/>
        </p:nvSpPr>
        <p:spPr>
          <a:xfrm>
            <a:off x="2712973" y="7555610"/>
            <a:ext cx="109855" cy="114300"/>
          </a:xfrm>
          <a:prstGeom prst="rect">
            <a:avLst/>
          </a:prstGeom>
        </p:spPr>
        <p:txBody>
          <a:bodyPr vert="horz" wrap="square" lIns="0" tIns="16510" rIns="0" bIns="0" rtlCol="0">
            <a:spAutoFit/>
          </a:bodyPr>
          <a:lstStyle/>
          <a:p>
            <a:pPr marL="12700">
              <a:lnSpc>
                <a:spcPct val="100000"/>
              </a:lnSpc>
              <a:spcBef>
                <a:spcPts val="130"/>
              </a:spcBef>
            </a:pPr>
            <a:r>
              <a:rPr sz="550" spc="25" dirty="0">
                <a:latin typeface="Arial MT"/>
                <a:cs typeface="Arial MT"/>
              </a:rPr>
              <a:t>4</a:t>
            </a:r>
            <a:r>
              <a:rPr sz="550" spc="20" dirty="0">
                <a:latin typeface="Arial MT"/>
                <a:cs typeface="Arial MT"/>
              </a:rPr>
              <a:t>0</a:t>
            </a:r>
            <a:endParaRPr sz="550">
              <a:latin typeface="Arial MT"/>
              <a:cs typeface="Arial MT"/>
            </a:endParaRPr>
          </a:p>
        </p:txBody>
      </p:sp>
      <p:sp>
        <p:nvSpPr>
          <p:cNvPr id="56" name="object 56"/>
          <p:cNvSpPr txBox="1"/>
          <p:nvPr/>
        </p:nvSpPr>
        <p:spPr>
          <a:xfrm>
            <a:off x="4002216" y="7555610"/>
            <a:ext cx="109220" cy="114300"/>
          </a:xfrm>
          <a:prstGeom prst="rect">
            <a:avLst/>
          </a:prstGeom>
        </p:spPr>
        <p:txBody>
          <a:bodyPr vert="horz" wrap="square" lIns="0" tIns="16510" rIns="0" bIns="0" rtlCol="0">
            <a:spAutoFit/>
          </a:bodyPr>
          <a:lstStyle/>
          <a:p>
            <a:pPr marL="12700">
              <a:lnSpc>
                <a:spcPct val="100000"/>
              </a:lnSpc>
              <a:spcBef>
                <a:spcPts val="130"/>
              </a:spcBef>
            </a:pPr>
            <a:r>
              <a:rPr sz="550" spc="20" dirty="0">
                <a:latin typeface="Arial MT"/>
                <a:cs typeface="Arial MT"/>
              </a:rPr>
              <a:t>80</a:t>
            </a:r>
            <a:endParaRPr sz="550">
              <a:latin typeface="Arial MT"/>
              <a:cs typeface="Arial MT"/>
            </a:endParaRPr>
          </a:p>
        </p:txBody>
      </p:sp>
      <p:sp>
        <p:nvSpPr>
          <p:cNvPr id="57" name="object 57"/>
          <p:cNvSpPr txBox="1"/>
          <p:nvPr/>
        </p:nvSpPr>
        <p:spPr>
          <a:xfrm>
            <a:off x="4622407" y="7555610"/>
            <a:ext cx="151765" cy="114300"/>
          </a:xfrm>
          <a:prstGeom prst="rect">
            <a:avLst/>
          </a:prstGeom>
        </p:spPr>
        <p:txBody>
          <a:bodyPr vert="horz" wrap="square" lIns="0" tIns="16510" rIns="0" bIns="0" rtlCol="0">
            <a:spAutoFit/>
          </a:bodyPr>
          <a:lstStyle/>
          <a:p>
            <a:pPr marL="12700">
              <a:lnSpc>
                <a:spcPct val="100000"/>
              </a:lnSpc>
              <a:spcBef>
                <a:spcPts val="130"/>
              </a:spcBef>
            </a:pPr>
            <a:r>
              <a:rPr sz="550" spc="25" dirty="0">
                <a:latin typeface="Arial MT"/>
                <a:cs typeface="Arial MT"/>
              </a:rPr>
              <a:t>1</a:t>
            </a:r>
            <a:r>
              <a:rPr sz="550" spc="20" dirty="0">
                <a:latin typeface="Arial MT"/>
                <a:cs typeface="Arial MT"/>
              </a:rPr>
              <a:t>00</a:t>
            </a:r>
            <a:endParaRPr sz="550">
              <a:latin typeface="Arial MT"/>
              <a:cs typeface="Arial MT"/>
            </a:endParaRPr>
          </a:p>
        </p:txBody>
      </p:sp>
      <p:sp>
        <p:nvSpPr>
          <p:cNvPr id="58" name="object 58"/>
          <p:cNvSpPr txBox="1"/>
          <p:nvPr/>
        </p:nvSpPr>
        <p:spPr>
          <a:xfrm>
            <a:off x="5269378" y="7555610"/>
            <a:ext cx="152400" cy="114300"/>
          </a:xfrm>
          <a:prstGeom prst="rect">
            <a:avLst/>
          </a:prstGeom>
        </p:spPr>
        <p:txBody>
          <a:bodyPr vert="horz" wrap="square" lIns="0" tIns="16510" rIns="0" bIns="0" rtlCol="0">
            <a:spAutoFit/>
          </a:bodyPr>
          <a:lstStyle/>
          <a:p>
            <a:pPr marL="12700">
              <a:lnSpc>
                <a:spcPct val="100000"/>
              </a:lnSpc>
              <a:spcBef>
                <a:spcPts val="130"/>
              </a:spcBef>
            </a:pPr>
            <a:r>
              <a:rPr sz="550" spc="25" dirty="0">
                <a:latin typeface="Arial MT"/>
                <a:cs typeface="Arial MT"/>
              </a:rPr>
              <a:t>12</a:t>
            </a:r>
            <a:r>
              <a:rPr sz="550" spc="20" dirty="0">
                <a:latin typeface="Arial MT"/>
                <a:cs typeface="Arial MT"/>
              </a:rPr>
              <a:t>0</a:t>
            </a:r>
            <a:endParaRPr sz="550">
              <a:latin typeface="Arial MT"/>
              <a:cs typeface="Arial MT"/>
            </a:endParaRPr>
          </a:p>
        </p:txBody>
      </p:sp>
      <p:sp>
        <p:nvSpPr>
          <p:cNvPr id="59" name="object 59"/>
          <p:cNvSpPr txBox="1"/>
          <p:nvPr/>
        </p:nvSpPr>
        <p:spPr>
          <a:xfrm>
            <a:off x="3349232" y="7514483"/>
            <a:ext cx="613410" cy="285115"/>
          </a:xfrm>
          <a:prstGeom prst="rect">
            <a:avLst/>
          </a:prstGeom>
        </p:spPr>
        <p:txBody>
          <a:bodyPr vert="horz" wrap="square" lIns="0" tIns="57785" rIns="0" bIns="0" rtlCol="0">
            <a:spAutoFit/>
          </a:bodyPr>
          <a:lstStyle/>
          <a:p>
            <a:pPr marL="17780">
              <a:lnSpc>
                <a:spcPct val="100000"/>
              </a:lnSpc>
              <a:spcBef>
                <a:spcPts val="455"/>
              </a:spcBef>
            </a:pPr>
            <a:r>
              <a:rPr sz="550" spc="20" dirty="0">
                <a:latin typeface="Arial MT"/>
                <a:cs typeface="Arial MT"/>
              </a:rPr>
              <a:t>60</a:t>
            </a:r>
            <a:endParaRPr sz="550">
              <a:latin typeface="Arial MT"/>
              <a:cs typeface="Arial MT"/>
            </a:endParaRPr>
          </a:p>
          <a:p>
            <a:pPr marL="12700">
              <a:lnSpc>
                <a:spcPct val="100000"/>
              </a:lnSpc>
              <a:spcBef>
                <a:spcPts val="359"/>
              </a:spcBef>
            </a:pPr>
            <a:r>
              <a:rPr sz="550" b="1" spc="35" dirty="0">
                <a:latin typeface="Arial"/>
                <a:cs typeface="Arial"/>
              </a:rPr>
              <a:t>Differnet</a:t>
            </a:r>
            <a:r>
              <a:rPr sz="550" b="1" spc="-20" dirty="0">
                <a:latin typeface="Arial"/>
                <a:cs typeface="Arial"/>
              </a:rPr>
              <a:t> </a:t>
            </a:r>
            <a:r>
              <a:rPr sz="550" b="1" spc="25" dirty="0">
                <a:latin typeface="Arial"/>
                <a:cs typeface="Arial"/>
              </a:rPr>
              <a:t>colors</a:t>
            </a:r>
            <a:endParaRPr sz="550">
              <a:latin typeface="Arial"/>
              <a:cs typeface="Arial"/>
            </a:endParaRPr>
          </a:p>
        </p:txBody>
      </p:sp>
      <p:sp>
        <p:nvSpPr>
          <p:cNvPr id="60" name="object 60"/>
          <p:cNvSpPr txBox="1"/>
          <p:nvPr/>
        </p:nvSpPr>
        <p:spPr>
          <a:xfrm>
            <a:off x="995758" y="6445468"/>
            <a:ext cx="107950" cy="573405"/>
          </a:xfrm>
          <a:prstGeom prst="rect">
            <a:avLst/>
          </a:prstGeom>
        </p:spPr>
        <p:txBody>
          <a:bodyPr vert="vert270" wrap="square" lIns="0" tIns="9525" rIns="0" bIns="0" rtlCol="0">
            <a:spAutoFit/>
          </a:bodyPr>
          <a:lstStyle/>
          <a:p>
            <a:pPr marL="12700">
              <a:lnSpc>
                <a:spcPct val="100000"/>
              </a:lnSpc>
              <a:spcBef>
                <a:spcPts val="75"/>
              </a:spcBef>
            </a:pPr>
            <a:r>
              <a:rPr sz="550" b="1" spc="-15" dirty="0">
                <a:latin typeface="Arial"/>
                <a:cs typeface="Arial"/>
              </a:rPr>
              <a:t>v</a:t>
            </a:r>
            <a:r>
              <a:rPr sz="550" b="1" spc="-25" dirty="0">
                <a:latin typeface="Arial"/>
                <a:cs typeface="Arial"/>
              </a:rPr>
              <a:t>a</a:t>
            </a:r>
            <a:r>
              <a:rPr sz="550" b="1" spc="-10" dirty="0">
                <a:latin typeface="Arial"/>
                <a:cs typeface="Arial"/>
              </a:rPr>
              <a:t>l</a:t>
            </a:r>
            <a:r>
              <a:rPr sz="550" b="1" spc="-15" dirty="0">
                <a:latin typeface="Arial"/>
                <a:cs typeface="Arial"/>
              </a:rPr>
              <a:t>ue</a:t>
            </a:r>
            <a:r>
              <a:rPr sz="550" b="1" dirty="0">
                <a:latin typeface="Arial"/>
                <a:cs typeface="Arial"/>
              </a:rPr>
              <a:t>s</a:t>
            </a:r>
            <a:r>
              <a:rPr sz="550" b="1" spc="-20" dirty="0">
                <a:latin typeface="Arial"/>
                <a:cs typeface="Arial"/>
              </a:rPr>
              <a:t> </a:t>
            </a:r>
            <a:r>
              <a:rPr sz="550" b="1" spc="-15" dirty="0">
                <a:latin typeface="Arial"/>
                <a:cs typeface="Arial"/>
              </a:rPr>
              <a:t>o</a:t>
            </a:r>
            <a:r>
              <a:rPr sz="550" b="1" dirty="0">
                <a:latin typeface="Arial"/>
                <a:cs typeface="Arial"/>
              </a:rPr>
              <a:t>f</a:t>
            </a:r>
            <a:r>
              <a:rPr sz="550" b="1" spc="-5" dirty="0">
                <a:latin typeface="Arial"/>
                <a:cs typeface="Arial"/>
              </a:rPr>
              <a:t> </a:t>
            </a:r>
            <a:r>
              <a:rPr sz="550" b="1" spc="-15" dirty="0">
                <a:latin typeface="Arial"/>
                <a:cs typeface="Arial"/>
              </a:rPr>
              <a:t>co</a:t>
            </a:r>
            <a:r>
              <a:rPr sz="550" b="1" spc="-10" dirty="0">
                <a:latin typeface="Arial"/>
                <a:cs typeface="Arial"/>
              </a:rPr>
              <a:t>l</a:t>
            </a:r>
            <a:r>
              <a:rPr sz="550" b="1" spc="-15" dirty="0">
                <a:latin typeface="Arial"/>
                <a:cs typeface="Arial"/>
              </a:rPr>
              <a:t>o</a:t>
            </a:r>
            <a:r>
              <a:rPr sz="550" b="1" spc="-5" dirty="0">
                <a:latin typeface="Arial"/>
                <a:cs typeface="Arial"/>
              </a:rPr>
              <a:t>r</a:t>
            </a:r>
            <a:r>
              <a:rPr sz="550" b="1" dirty="0">
                <a:latin typeface="Arial"/>
                <a:cs typeface="Arial"/>
              </a:rPr>
              <a:t>s</a:t>
            </a:r>
            <a:endParaRPr sz="550">
              <a:latin typeface="Arial"/>
              <a:cs typeface="Arial"/>
            </a:endParaRPr>
          </a:p>
        </p:txBody>
      </p:sp>
      <p:grpSp>
        <p:nvGrpSpPr>
          <p:cNvPr id="61" name="object 61"/>
          <p:cNvGrpSpPr/>
          <p:nvPr/>
        </p:nvGrpSpPr>
        <p:grpSpPr>
          <a:xfrm>
            <a:off x="5985261" y="6644072"/>
            <a:ext cx="148590" cy="140335"/>
            <a:chOff x="5985261" y="6644072"/>
            <a:chExt cx="148590" cy="140335"/>
          </a:xfrm>
        </p:grpSpPr>
        <p:sp>
          <p:nvSpPr>
            <p:cNvPr id="62" name="object 62"/>
            <p:cNvSpPr/>
            <p:nvPr/>
          </p:nvSpPr>
          <p:spPr>
            <a:xfrm>
              <a:off x="5987801" y="6661411"/>
              <a:ext cx="143510" cy="0"/>
            </a:xfrm>
            <a:custGeom>
              <a:avLst/>
              <a:gdLst/>
              <a:ahLst/>
              <a:cxnLst/>
              <a:rect l="l" t="t" r="r" b="b"/>
              <a:pathLst>
                <a:path w="143510">
                  <a:moveTo>
                    <a:pt x="0" y="0"/>
                  </a:moveTo>
                  <a:lnTo>
                    <a:pt x="143257" y="0"/>
                  </a:lnTo>
                </a:path>
              </a:pathLst>
            </a:custGeom>
            <a:ln w="4912">
              <a:solidFill>
                <a:srgbClr val="008000"/>
              </a:solidFill>
            </a:ln>
          </p:spPr>
          <p:txBody>
            <a:bodyPr wrap="square" lIns="0" tIns="0" rIns="0" bIns="0" rtlCol="0"/>
            <a:lstStyle/>
            <a:p>
              <a:endParaRPr/>
            </a:p>
          </p:txBody>
        </p:sp>
        <p:sp>
          <p:nvSpPr>
            <p:cNvPr id="63" name="object 63"/>
            <p:cNvSpPr/>
            <p:nvPr/>
          </p:nvSpPr>
          <p:spPr>
            <a:xfrm>
              <a:off x="6040371" y="6646930"/>
              <a:ext cx="32384" cy="29209"/>
            </a:xfrm>
            <a:custGeom>
              <a:avLst/>
              <a:gdLst/>
              <a:ahLst/>
              <a:cxnLst/>
              <a:rect l="l" t="t" r="r" b="b"/>
              <a:pathLst>
                <a:path w="32385" h="29209">
                  <a:moveTo>
                    <a:pt x="16009" y="28961"/>
                  </a:moveTo>
                  <a:lnTo>
                    <a:pt x="0" y="14480"/>
                  </a:lnTo>
                  <a:lnTo>
                    <a:pt x="16009" y="0"/>
                  </a:lnTo>
                  <a:lnTo>
                    <a:pt x="32006" y="14480"/>
                  </a:lnTo>
                  <a:lnTo>
                    <a:pt x="16009" y="28961"/>
                  </a:lnTo>
                  <a:close/>
                </a:path>
              </a:pathLst>
            </a:custGeom>
            <a:solidFill>
              <a:srgbClr val="008000"/>
            </a:solidFill>
          </p:spPr>
          <p:txBody>
            <a:bodyPr wrap="square" lIns="0" tIns="0" rIns="0" bIns="0" rtlCol="0"/>
            <a:lstStyle/>
            <a:p>
              <a:endParaRPr/>
            </a:p>
          </p:txBody>
        </p:sp>
        <p:sp>
          <p:nvSpPr>
            <p:cNvPr id="64" name="object 64"/>
            <p:cNvSpPr/>
            <p:nvPr/>
          </p:nvSpPr>
          <p:spPr>
            <a:xfrm>
              <a:off x="6040371" y="6646930"/>
              <a:ext cx="32384" cy="29209"/>
            </a:xfrm>
            <a:custGeom>
              <a:avLst/>
              <a:gdLst/>
              <a:ahLst/>
              <a:cxnLst/>
              <a:rect l="l" t="t" r="r" b="b"/>
              <a:pathLst>
                <a:path w="32385" h="29209">
                  <a:moveTo>
                    <a:pt x="16009" y="0"/>
                  </a:moveTo>
                  <a:lnTo>
                    <a:pt x="32006" y="14480"/>
                  </a:lnTo>
                  <a:lnTo>
                    <a:pt x="16009" y="28961"/>
                  </a:lnTo>
                  <a:lnTo>
                    <a:pt x="0" y="14480"/>
                  </a:lnTo>
                  <a:lnTo>
                    <a:pt x="16009" y="0"/>
                  </a:lnTo>
                  <a:close/>
                </a:path>
              </a:pathLst>
            </a:custGeom>
            <a:ln w="5089">
              <a:solidFill>
                <a:srgbClr val="008000"/>
              </a:solidFill>
            </a:ln>
          </p:spPr>
          <p:txBody>
            <a:bodyPr wrap="square" lIns="0" tIns="0" rIns="0" bIns="0" rtlCol="0"/>
            <a:lstStyle/>
            <a:p>
              <a:endParaRPr/>
            </a:p>
          </p:txBody>
        </p:sp>
        <p:sp>
          <p:nvSpPr>
            <p:cNvPr id="65" name="object 65"/>
            <p:cNvSpPr/>
            <p:nvPr/>
          </p:nvSpPr>
          <p:spPr>
            <a:xfrm>
              <a:off x="5987801" y="6774191"/>
              <a:ext cx="143510" cy="0"/>
            </a:xfrm>
            <a:custGeom>
              <a:avLst/>
              <a:gdLst/>
              <a:ahLst/>
              <a:cxnLst/>
              <a:rect l="l" t="t" r="r" b="b"/>
              <a:pathLst>
                <a:path w="143510">
                  <a:moveTo>
                    <a:pt x="0" y="0"/>
                  </a:moveTo>
                  <a:lnTo>
                    <a:pt x="143257" y="0"/>
                  </a:lnTo>
                </a:path>
              </a:pathLst>
            </a:custGeom>
            <a:ln w="4912">
              <a:solidFill>
                <a:srgbClr val="0000FF"/>
              </a:solidFill>
            </a:ln>
          </p:spPr>
          <p:txBody>
            <a:bodyPr wrap="square" lIns="0" tIns="0" rIns="0" bIns="0" rtlCol="0"/>
            <a:lstStyle/>
            <a:p>
              <a:endParaRPr/>
            </a:p>
          </p:txBody>
        </p:sp>
        <p:sp>
          <p:nvSpPr>
            <p:cNvPr id="66" name="object 66"/>
            <p:cNvSpPr/>
            <p:nvPr/>
          </p:nvSpPr>
          <p:spPr>
            <a:xfrm>
              <a:off x="6040371" y="6759710"/>
              <a:ext cx="26670" cy="24765"/>
            </a:xfrm>
            <a:custGeom>
              <a:avLst/>
              <a:gdLst/>
              <a:ahLst/>
              <a:cxnLst/>
              <a:rect l="l" t="t" r="r" b="b"/>
              <a:pathLst>
                <a:path w="26670" h="24765">
                  <a:moveTo>
                    <a:pt x="26674" y="24379"/>
                  </a:moveTo>
                  <a:lnTo>
                    <a:pt x="0" y="24379"/>
                  </a:lnTo>
                  <a:lnTo>
                    <a:pt x="0" y="0"/>
                  </a:lnTo>
                  <a:lnTo>
                    <a:pt x="26674" y="0"/>
                  </a:lnTo>
                  <a:lnTo>
                    <a:pt x="26674" y="24379"/>
                  </a:lnTo>
                  <a:close/>
                </a:path>
              </a:pathLst>
            </a:custGeom>
            <a:solidFill>
              <a:srgbClr val="0000FF"/>
            </a:solidFill>
          </p:spPr>
          <p:txBody>
            <a:bodyPr wrap="square" lIns="0" tIns="0" rIns="0" bIns="0" rtlCol="0"/>
            <a:lstStyle/>
            <a:p>
              <a:endParaRPr/>
            </a:p>
          </p:txBody>
        </p:sp>
      </p:grpSp>
      <p:sp>
        <p:nvSpPr>
          <p:cNvPr id="67" name="object 67"/>
          <p:cNvSpPr txBox="1"/>
          <p:nvPr/>
        </p:nvSpPr>
        <p:spPr>
          <a:xfrm>
            <a:off x="5961126" y="6597395"/>
            <a:ext cx="854710" cy="226695"/>
          </a:xfrm>
          <a:prstGeom prst="rect">
            <a:avLst/>
          </a:prstGeom>
          <a:ln w="3175">
            <a:solidFill>
              <a:srgbClr val="000000"/>
            </a:solidFill>
          </a:ln>
        </p:spPr>
        <p:txBody>
          <a:bodyPr vert="horz" wrap="square" lIns="0" tIns="15875" rIns="0" bIns="0" rtlCol="0">
            <a:spAutoFit/>
          </a:bodyPr>
          <a:lstStyle/>
          <a:p>
            <a:pPr marL="191135">
              <a:lnSpc>
                <a:spcPct val="100000"/>
              </a:lnSpc>
              <a:spcBef>
                <a:spcPts val="125"/>
              </a:spcBef>
            </a:pPr>
            <a:r>
              <a:rPr sz="550" spc="35" dirty="0">
                <a:latin typeface="Arial MT"/>
                <a:cs typeface="Arial MT"/>
              </a:rPr>
              <a:t>Green-LED(2mm)</a:t>
            </a:r>
            <a:endParaRPr sz="550">
              <a:latin typeface="Arial MT"/>
              <a:cs typeface="Arial MT"/>
            </a:endParaRPr>
          </a:p>
          <a:p>
            <a:pPr marL="191135">
              <a:lnSpc>
                <a:spcPct val="100000"/>
              </a:lnSpc>
              <a:spcBef>
                <a:spcPts val="235"/>
              </a:spcBef>
            </a:pPr>
            <a:r>
              <a:rPr sz="550" spc="35" dirty="0">
                <a:latin typeface="Arial MT"/>
                <a:cs typeface="Arial MT"/>
              </a:rPr>
              <a:t>Green-LED(4mm)</a:t>
            </a:r>
            <a:endParaRPr sz="550">
              <a:latin typeface="Arial MT"/>
              <a:cs typeface="Arial MT"/>
            </a:endParaRPr>
          </a:p>
        </p:txBody>
      </p:sp>
      <p:sp>
        <p:nvSpPr>
          <p:cNvPr id="68" name="object 68"/>
          <p:cNvSpPr/>
          <p:nvPr/>
        </p:nvSpPr>
        <p:spPr>
          <a:xfrm>
            <a:off x="926591" y="5575553"/>
            <a:ext cx="5888990" cy="2294890"/>
          </a:xfrm>
          <a:custGeom>
            <a:avLst/>
            <a:gdLst/>
            <a:ahLst/>
            <a:cxnLst/>
            <a:rect l="l" t="t" r="r" b="b"/>
            <a:pathLst>
              <a:path w="5888990" h="2294890">
                <a:moveTo>
                  <a:pt x="0" y="0"/>
                </a:moveTo>
                <a:lnTo>
                  <a:pt x="5888736" y="0"/>
                </a:lnTo>
                <a:lnTo>
                  <a:pt x="5888736" y="2294382"/>
                </a:lnTo>
                <a:lnTo>
                  <a:pt x="0" y="2294382"/>
                </a:lnTo>
                <a:lnTo>
                  <a:pt x="0" y="0"/>
                </a:lnTo>
                <a:close/>
              </a:path>
            </a:pathLst>
          </a:custGeom>
          <a:ln w="3175">
            <a:solidFill>
              <a:srgbClr val="000000"/>
            </a:solidFill>
          </a:ln>
        </p:spPr>
        <p:txBody>
          <a:bodyPr wrap="square" lIns="0" tIns="0" rIns="0" bIns="0" rtlCol="0"/>
          <a:lstStyle/>
          <a:p>
            <a:endParaRPr/>
          </a:p>
        </p:txBody>
      </p:sp>
      <p:sp>
        <p:nvSpPr>
          <p:cNvPr id="69" name="TextBox 68">
            <a:extLst>
              <a:ext uri="{FF2B5EF4-FFF2-40B4-BE49-F238E27FC236}">
                <a16:creationId xmlns:a16="http://schemas.microsoft.com/office/drawing/2014/main" id="{C8BB0714-1C1C-DFDA-D3F8-B1123D3222BD}"/>
              </a:ext>
            </a:extLst>
          </p:cNvPr>
          <p:cNvSpPr txBox="1"/>
          <p:nvPr/>
        </p:nvSpPr>
        <p:spPr>
          <a:xfrm>
            <a:off x="3333241" y="9994900"/>
            <a:ext cx="902209" cy="400110"/>
          </a:xfrm>
          <a:prstGeom prst="rect">
            <a:avLst/>
          </a:prstGeom>
          <a:noFill/>
        </p:spPr>
        <p:txBody>
          <a:bodyPr wrap="square" rtlCol="0">
            <a:spAutoFit/>
          </a:bodyPr>
          <a:lstStyle/>
          <a:p>
            <a:r>
              <a:rPr lang="en-US" sz="2000" dirty="0"/>
              <a:t>5</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25957" y="923671"/>
            <a:ext cx="5890260" cy="2399030"/>
            <a:chOff x="925957" y="923671"/>
            <a:chExt cx="5890260" cy="2399030"/>
          </a:xfrm>
        </p:grpSpPr>
        <p:sp>
          <p:nvSpPr>
            <p:cNvPr id="3" name="object 3"/>
            <p:cNvSpPr/>
            <p:nvPr/>
          </p:nvSpPr>
          <p:spPr>
            <a:xfrm>
              <a:off x="926592" y="924306"/>
              <a:ext cx="5888990" cy="2397760"/>
            </a:xfrm>
            <a:custGeom>
              <a:avLst/>
              <a:gdLst/>
              <a:ahLst/>
              <a:cxnLst/>
              <a:rect l="l" t="t" r="r" b="b"/>
              <a:pathLst>
                <a:path w="5888990" h="2397760">
                  <a:moveTo>
                    <a:pt x="0" y="0"/>
                  </a:moveTo>
                  <a:lnTo>
                    <a:pt x="5888736" y="0"/>
                  </a:lnTo>
                  <a:lnTo>
                    <a:pt x="5888736" y="2397252"/>
                  </a:lnTo>
                  <a:lnTo>
                    <a:pt x="0" y="2397252"/>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1526286" y="1276350"/>
              <a:ext cx="4281170" cy="1668780"/>
            </a:xfrm>
            <a:custGeom>
              <a:avLst/>
              <a:gdLst/>
              <a:ahLst/>
              <a:cxnLst/>
              <a:rect l="l" t="t" r="r" b="b"/>
              <a:pathLst>
                <a:path w="4281170" h="1668780">
                  <a:moveTo>
                    <a:pt x="4280916" y="0"/>
                  </a:moveTo>
                  <a:lnTo>
                    <a:pt x="0" y="0"/>
                  </a:lnTo>
                  <a:lnTo>
                    <a:pt x="0" y="1668779"/>
                  </a:lnTo>
                  <a:lnTo>
                    <a:pt x="4280916" y="1668779"/>
                  </a:lnTo>
                  <a:lnTo>
                    <a:pt x="4280916" y="0"/>
                  </a:lnTo>
                  <a:close/>
                </a:path>
              </a:pathLst>
            </a:custGeom>
            <a:solidFill>
              <a:srgbClr val="C0C0C0"/>
            </a:solidFill>
          </p:spPr>
          <p:txBody>
            <a:bodyPr wrap="square" lIns="0" tIns="0" rIns="0" bIns="0" rtlCol="0"/>
            <a:lstStyle/>
            <a:p>
              <a:endParaRPr/>
            </a:p>
          </p:txBody>
        </p:sp>
        <p:sp>
          <p:nvSpPr>
            <p:cNvPr id="5" name="object 5"/>
            <p:cNvSpPr/>
            <p:nvPr/>
          </p:nvSpPr>
          <p:spPr>
            <a:xfrm>
              <a:off x="1526286" y="1276350"/>
              <a:ext cx="4281170" cy="1391920"/>
            </a:xfrm>
            <a:custGeom>
              <a:avLst/>
              <a:gdLst/>
              <a:ahLst/>
              <a:cxnLst/>
              <a:rect l="l" t="t" r="r" b="b"/>
              <a:pathLst>
                <a:path w="4281170" h="1391920">
                  <a:moveTo>
                    <a:pt x="0" y="1391411"/>
                  </a:moveTo>
                  <a:lnTo>
                    <a:pt x="4280916" y="1391411"/>
                  </a:lnTo>
                </a:path>
                <a:path w="4281170" h="1391920">
                  <a:moveTo>
                    <a:pt x="0" y="1114044"/>
                  </a:moveTo>
                  <a:lnTo>
                    <a:pt x="4280916" y="1114044"/>
                  </a:lnTo>
                </a:path>
                <a:path w="4281170" h="1391920">
                  <a:moveTo>
                    <a:pt x="0" y="836676"/>
                  </a:moveTo>
                  <a:lnTo>
                    <a:pt x="4280916" y="836676"/>
                  </a:lnTo>
                </a:path>
                <a:path w="4281170" h="1391920">
                  <a:moveTo>
                    <a:pt x="0" y="554735"/>
                  </a:moveTo>
                  <a:lnTo>
                    <a:pt x="4280916" y="554735"/>
                  </a:lnTo>
                </a:path>
                <a:path w="4281170" h="1391920">
                  <a:moveTo>
                    <a:pt x="0" y="277368"/>
                  </a:moveTo>
                  <a:lnTo>
                    <a:pt x="4280916" y="277368"/>
                  </a:lnTo>
                </a:path>
                <a:path w="4281170" h="1391920">
                  <a:moveTo>
                    <a:pt x="0" y="0"/>
                  </a:moveTo>
                  <a:lnTo>
                    <a:pt x="4280916" y="0"/>
                  </a:lnTo>
                </a:path>
              </a:pathLst>
            </a:custGeom>
            <a:ln w="3175">
              <a:solidFill>
                <a:srgbClr val="000000"/>
              </a:solidFill>
            </a:ln>
          </p:spPr>
          <p:txBody>
            <a:bodyPr wrap="square" lIns="0" tIns="0" rIns="0" bIns="0" rtlCol="0"/>
            <a:lstStyle/>
            <a:p>
              <a:endParaRPr/>
            </a:p>
          </p:txBody>
        </p:sp>
        <p:sp>
          <p:nvSpPr>
            <p:cNvPr id="6" name="object 6"/>
            <p:cNvSpPr/>
            <p:nvPr/>
          </p:nvSpPr>
          <p:spPr>
            <a:xfrm>
              <a:off x="1526277" y="1276301"/>
              <a:ext cx="4281170" cy="1669414"/>
            </a:xfrm>
            <a:custGeom>
              <a:avLst/>
              <a:gdLst/>
              <a:ahLst/>
              <a:cxnLst/>
              <a:rect l="l" t="t" r="r" b="b"/>
              <a:pathLst>
                <a:path w="4281170" h="1669414">
                  <a:moveTo>
                    <a:pt x="0" y="0"/>
                  </a:moveTo>
                  <a:lnTo>
                    <a:pt x="4280902" y="0"/>
                  </a:lnTo>
                </a:path>
                <a:path w="4281170" h="1669414">
                  <a:moveTo>
                    <a:pt x="4280902" y="0"/>
                  </a:moveTo>
                  <a:lnTo>
                    <a:pt x="4280902" y="1668789"/>
                  </a:lnTo>
                </a:path>
                <a:path w="4281170" h="1669414">
                  <a:moveTo>
                    <a:pt x="4280902" y="1668789"/>
                  </a:moveTo>
                  <a:lnTo>
                    <a:pt x="0" y="1668789"/>
                  </a:lnTo>
                </a:path>
                <a:path w="4281170" h="1669414">
                  <a:moveTo>
                    <a:pt x="0" y="1668789"/>
                  </a:moveTo>
                  <a:lnTo>
                    <a:pt x="0" y="0"/>
                  </a:lnTo>
                </a:path>
              </a:pathLst>
            </a:custGeom>
            <a:ln w="5133">
              <a:solidFill>
                <a:srgbClr val="7F7F7F"/>
              </a:solidFill>
            </a:ln>
          </p:spPr>
          <p:txBody>
            <a:bodyPr wrap="square" lIns="0" tIns="0" rIns="0" bIns="0" rtlCol="0"/>
            <a:lstStyle/>
            <a:p>
              <a:endParaRPr/>
            </a:p>
          </p:txBody>
        </p:sp>
        <p:sp>
          <p:nvSpPr>
            <p:cNvPr id="7" name="object 7"/>
            <p:cNvSpPr/>
            <p:nvPr/>
          </p:nvSpPr>
          <p:spPr>
            <a:xfrm>
              <a:off x="1499616" y="1276350"/>
              <a:ext cx="4307840" cy="1694180"/>
            </a:xfrm>
            <a:custGeom>
              <a:avLst/>
              <a:gdLst/>
              <a:ahLst/>
              <a:cxnLst/>
              <a:rect l="l" t="t" r="r" b="b"/>
              <a:pathLst>
                <a:path w="4307840" h="1694180">
                  <a:moveTo>
                    <a:pt x="26670" y="0"/>
                  </a:moveTo>
                  <a:lnTo>
                    <a:pt x="26670" y="1668779"/>
                  </a:lnTo>
                </a:path>
                <a:path w="4307840" h="1694180">
                  <a:moveTo>
                    <a:pt x="0" y="1668779"/>
                  </a:moveTo>
                  <a:lnTo>
                    <a:pt x="26670" y="1668779"/>
                  </a:lnTo>
                </a:path>
                <a:path w="4307840" h="1694180">
                  <a:moveTo>
                    <a:pt x="0" y="1391411"/>
                  </a:moveTo>
                  <a:lnTo>
                    <a:pt x="26670" y="1391411"/>
                  </a:lnTo>
                </a:path>
                <a:path w="4307840" h="1694180">
                  <a:moveTo>
                    <a:pt x="0" y="1114044"/>
                  </a:moveTo>
                  <a:lnTo>
                    <a:pt x="26670" y="1114044"/>
                  </a:lnTo>
                </a:path>
                <a:path w="4307840" h="1694180">
                  <a:moveTo>
                    <a:pt x="0" y="836676"/>
                  </a:moveTo>
                  <a:lnTo>
                    <a:pt x="26670" y="836676"/>
                  </a:lnTo>
                </a:path>
                <a:path w="4307840" h="1694180">
                  <a:moveTo>
                    <a:pt x="0" y="554735"/>
                  </a:moveTo>
                  <a:lnTo>
                    <a:pt x="26670" y="554735"/>
                  </a:lnTo>
                </a:path>
                <a:path w="4307840" h="1694180">
                  <a:moveTo>
                    <a:pt x="0" y="277368"/>
                  </a:moveTo>
                  <a:lnTo>
                    <a:pt x="26670" y="277368"/>
                  </a:lnTo>
                </a:path>
                <a:path w="4307840" h="1694180">
                  <a:moveTo>
                    <a:pt x="0" y="0"/>
                  </a:moveTo>
                  <a:lnTo>
                    <a:pt x="26670" y="0"/>
                  </a:lnTo>
                </a:path>
                <a:path w="4307840" h="1694180">
                  <a:moveTo>
                    <a:pt x="26670" y="1668779"/>
                  </a:moveTo>
                  <a:lnTo>
                    <a:pt x="4307586" y="1668779"/>
                  </a:lnTo>
                </a:path>
                <a:path w="4307840" h="1694180">
                  <a:moveTo>
                    <a:pt x="26670" y="1693926"/>
                  </a:moveTo>
                  <a:lnTo>
                    <a:pt x="26670" y="1668779"/>
                  </a:lnTo>
                </a:path>
                <a:path w="4307840" h="1694180">
                  <a:moveTo>
                    <a:pt x="662940" y="1693926"/>
                  </a:moveTo>
                  <a:lnTo>
                    <a:pt x="662940" y="1668779"/>
                  </a:lnTo>
                </a:path>
                <a:path w="4307840" h="1694180">
                  <a:moveTo>
                    <a:pt x="1294638" y="1693926"/>
                  </a:moveTo>
                  <a:lnTo>
                    <a:pt x="1294638" y="1668779"/>
                  </a:lnTo>
                </a:path>
                <a:path w="4307840" h="1694180">
                  <a:moveTo>
                    <a:pt x="1930908" y="1693926"/>
                  </a:moveTo>
                  <a:lnTo>
                    <a:pt x="1930908" y="1668779"/>
                  </a:lnTo>
                </a:path>
                <a:path w="4307840" h="1694180">
                  <a:moveTo>
                    <a:pt x="2562606" y="1693926"/>
                  </a:moveTo>
                  <a:lnTo>
                    <a:pt x="2562606" y="1668779"/>
                  </a:lnTo>
                </a:path>
                <a:path w="4307840" h="1694180">
                  <a:moveTo>
                    <a:pt x="3198876" y="1693926"/>
                  </a:moveTo>
                  <a:lnTo>
                    <a:pt x="3198876" y="1668779"/>
                  </a:lnTo>
                </a:path>
                <a:path w="4307840" h="1694180">
                  <a:moveTo>
                    <a:pt x="3830574" y="1693926"/>
                  </a:moveTo>
                  <a:lnTo>
                    <a:pt x="3830574" y="1668779"/>
                  </a:lnTo>
                </a:path>
              </a:pathLst>
            </a:custGeom>
            <a:ln w="317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539718" y="1436807"/>
              <a:ext cx="3967524" cy="1327969"/>
            </a:xfrm>
            <a:prstGeom prst="rect">
              <a:avLst/>
            </a:prstGeom>
          </p:spPr>
        </p:pic>
      </p:grpSp>
      <p:sp>
        <p:nvSpPr>
          <p:cNvPr id="9" name="object 9"/>
          <p:cNvSpPr txBox="1"/>
          <p:nvPr/>
        </p:nvSpPr>
        <p:spPr>
          <a:xfrm>
            <a:off x="3450590" y="980181"/>
            <a:ext cx="841375" cy="120650"/>
          </a:xfrm>
          <a:prstGeom prst="rect">
            <a:avLst/>
          </a:prstGeom>
        </p:spPr>
        <p:txBody>
          <a:bodyPr vert="horz" wrap="square" lIns="0" tIns="15875" rIns="0" bIns="0" rtlCol="0">
            <a:spAutoFit/>
          </a:bodyPr>
          <a:lstStyle/>
          <a:p>
            <a:pPr marL="12700">
              <a:lnSpc>
                <a:spcPct val="100000"/>
              </a:lnSpc>
              <a:spcBef>
                <a:spcPts val="125"/>
              </a:spcBef>
            </a:pPr>
            <a:r>
              <a:rPr sz="600" b="1" spc="60" dirty="0">
                <a:latin typeface="Arial"/>
                <a:cs typeface="Arial"/>
              </a:rPr>
              <a:t>D</a:t>
            </a:r>
            <a:r>
              <a:rPr sz="600" b="1" spc="-5" dirty="0">
                <a:latin typeface="Arial"/>
                <a:cs typeface="Arial"/>
              </a:rPr>
              <a:t>i</a:t>
            </a:r>
            <a:r>
              <a:rPr sz="600" b="1" spc="5" dirty="0">
                <a:latin typeface="Arial"/>
                <a:cs typeface="Arial"/>
              </a:rPr>
              <a:t>ff</a:t>
            </a:r>
            <a:r>
              <a:rPr sz="600" b="1" spc="30" dirty="0">
                <a:latin typeface="Arial"/>
                <a:cs typeface="Arial"/>
              </a:rPr>
              <a:t>e</a:t>
            </a:r>
            <a:r>
              <a:rPr sz="600" b="1" spc="15" dirty="0">
                <a:latin typeface="Arial"/>
                <a:cs typeface="Arial"/>
              </a:rPr>
              <a:t>r</a:t>
            </a:r>
            <a:r>
              <a:rPr sz="600" b="1" spc="35" dirty="0">
                <a:latin typeface="Arial"/>
                <a:cs typeface="Arial"/>
              </a:rPr>
              <a:t>e</a:t>
            </a:r>
            <a:r>
              <a:rPr sz="600" b="1" spc="45" dirty="0">
                <a:latin typeface="Arial"/>
                <a:cs typeface="Arial"/>
              </a:rPr>
              <a:t>n</a:t>
            </a:r>
            <a:r>
              <a:rPr sz="600" b="1" spc="35" dirty="0">
                <a:latin typeface="Arial"/>
                <a:cs typeface="Arial"/>
              </a:rPr>
              <a:t>c</a:t>
            </a:r>
            <a:r>
              <a:rPr sz="600" b="1" spc="10" dirty="0">
                <a:latin typeface="Arial"/>
                <a:cs typeface="Arial"/>
              </a:rPr>
              <a:t>e</a:t>
            </a:r>
            <a:r>
              <a:rPr sz="600" b="1" spc="25" dirty="0">
                <a:latin typeface="Arial"/>
                <a:cs typeface="Arial"/>
              </a:rPr>
              <a:t> </a:t>
            </a:r>
            <a:r>
              <a:rPr sz="600" b="1" spc="65" dirty="0">
                <a:latin typeface="Arial"/>
                <a:cs typeface="Arial"/>
              </a:rPr>
              <a:t>B</a:t>
            </a:r>
            <a:r>
              <a:rPr sz="600" b="1" spc="-5" dirty="0">
                <a:latin typeface="Arial"/>
                <a:cs typeface="Arial"/>
              </a:rPr>
              <a:t>l</a:t>
            </a:r>
            <a:r>
              <a:rPr sz="600" b="1" spc="45" dirty="0">
                <a:latin typeface="Arial"/>
                <a:cs typeface="Arial"/>
              </a:rPr>
              <a:t>u</a:t>
            </a:r>
            <a:r>
              <a:rPr sz="600" b="1" spc="35" dirty="0">
                <a:latin typeface="Arial"/>
                <a:cs typeface="Arial"/>
              </a:rPr>
              <a:t>e</a:t>
            </a:r>
            <a:r>
              <a:rPr sz="600" b="1" spc="5" dirty="0">
                <a:latin typeface="Arial"/>
                <a:cs typeface="Arial"/>
              </a:rPr>
              <a:t>-</a:t>
            </a:r>
            <a:r>
              <a:rPr sz="600" b="1" spc="45" dirty="0">
                <a:latin typeface="Arial"/>
                <a:cs typeface="Arial"/>
              </a:rPr>
              <a:t>L</a:t>
            </a:r>
            <a:r>
              <a:rPr sz="600" b="1" spc="55" dirty="0">
                <a:latin typeface="Arial"/>
                <a:cs typeface="Arial"/>
              </a:rPr>
              <a:t>E</a:t>
            </a:r>
            <a:r>
              <a:rPr sz="600" b="1" spc="15" dirty="0">
                <a:latin typeface="Arial"/>
                <a:cs typeface="Arial"/>
              </a:rPr>
              <a:t>D</a:t>
            </a:r>
            <a:endParaRPr sz="600">
              <a:latin typeface="Arial"/>
              <a:cs typeface="Arial"/>
            </a:endParaRPr>
          </a:p>
        </p:txBody>
      </p:sp>
      <p:sp>
        <p:nvSpPr>
          <p:cNvPr id="10" name="object 10"/>
          <p:cNvSpPr txBox="1"/>
          <p:nvPr/>
        </p:nvSpPr>
        <p:spPr>
          <a:xfrm>
            <a:off x="1137191" y="2325099"/>
            <a:ext cx="332740" cy="675640"/>
          </a:xfrm>
          <a:prstGeom prst="rect">
            <a:avLst/>
          </a:prstGeom>
        </p:spPr>
        <p:txBody>
          <a:bodyPr vert="horz" wrap="square" lIns="0" tIns="15875" rIns="0" bIns="0" rtlCol="0">
            <a:spAutoFit/>
          </a:bodyPr>
          <a:lstStyle/>
          <a:p>
            <a:pPr marR="7620" algn="r">
              <a:lnSpc>
                <a:spcPct val="100000"/>
              </a:lnSpc>
              <a:spcBef>
                <a:spcPts val="125"/>
              </a:spcBef>
            </a:pPr>
            <a:r>
              <a:rPr sz="600" spc="25" dirty="0">
                <a:latin typeface="Arial MT"/>
                <a:cs typeface="Arial MT"/>
              </a:rPr>
              <a:t>100,000</a:t>
            </a:r>
            <a:endParaRPr sz="600">
              <a:latin typeface="Arial MT"/>
              <a:cs typeface="Arial MT"/>
            </a:endParaRPr>
          </a:p>
          <a:p>
            <a:pPr>
              <a:lnSpc>
                <a:spcPct val="100000"/>
              </a:lnSpc>
            </a:pPr>
            <a:endParaRPr sz="700">
              <a:latin typeface="Arial MT"/>
              <a:cs typeface="Arial MT"/>
            </a:endParaRPr>
          </a:p>
          <a:p>
            <a:pPr>
              <a:lnSpc>
                <a:spcPct val="100000"/>
              </a:lnSpc>
              <a:spcBef>
                <a:spcPts val="25"/>
              </a:spcBef>
            </a:pPr>
            <a:endParaRPr sz="550">
              <a:latin typeface="Arial MT"/>
              <a:cs typeface="Arial MT"/>
            </a:endParaRPr>
          </a:p>
          <a:p>
            <a:pPr marR="7620" algn="r">
              <a:lnSpc>
                <a:spcPct val="100000"/>
              </a:lnSpc>
            </a:pPr>
            <a:r>
              <a:rPr sz="600" spc="25" dirty="0">
                <a:latin typeface="Arial MT"/>
                <a:cs typeface="Arial MT"/>
              </a:rPr>
              <a:t>50,000</a:t>
            </a:r>
            <a:endParaRPr sz="600">
              <a:latin typeface="Arial MT"/>
              <a:cs typeface="Arial MT"/>
            </a:endParaRPr>
          </a:p>
          <a:p>
            <a:pPr>
              <a:lnSpc>
                <a:spcPct val="100000"/>
              </a:lnSpc>
            </a:pPr>
            <a:endParaRPr sz="700">
              <a:latin typeface="Arial MT"/>
              <a:cs typeface="Arial MT"/>
            </a:endParaRPr>
          </a:p>
          <a:p>
            <a:pPr>
              <a:lnSpc>
                <a:spcPct val="100000"/>
              </a:lnSpc>
              <a:spcBef>
                <a:spcPts val="25"/>
              </a:spcBef>
            </a:pPr>
            <a:endParaRPr sz="550">
              <a:latin typeface="Arial MT"/>
              <a:cs typeface="Arial MT"/>
            </a:endParaRPr>
          </a:p>
          <a:p>
            <a:pPr marR="5080" algn="r">
              <a:lnSpc>
                <a:spcPct val="100000"/>
              </a:lnSpc>
            </a:pPr>
            <a:r>
              <a:rPr sz="600" spc="25" dirty="0">
                <a:latin typeface="Arial MT"/>
                <a:cs typeface="Arial MT"/>
              </a:rPr>
              <a:t>0,000</a:t>
            </a:r>
            <a:endParaRPr sz="600">
              <a:latin typeface="Arial MT"/>
              <a:cs typeface="Arial MT"/>
            </a:endParaRPr>
          </a:p>
        </p:txBody>
      </p:sp>
      <p:sp>
        <p:nvSpPr>
          <p:cNvPr id="11" name="object 11"/>
          <p:cNvSpPr txBox="1"/>
          <p:nvPr/>
        </p:nvSpPr>
        <p:spPr>
          <a:xfrm>
            <a:off x="1137191" y="2047732"/>
            <a:ext cx="329565" cy="120650"/>
          </a:xfrm>
          <a:prstGeom prst="rect">
            <a:avLst/>
          </a:prstGeom>
        </p:spPr>
        <p:txBody>
          <a:bodyPr vert="horz" wrap="square" lIns="0" tIns="15875" rIns="0" bIns="0" rtlCol="0">
            <a:spAutoFit/>
          </a:bodyPr>
          <a:lstStyle/>
          <a:p>
            <a:pPr marL="12700">
              <a:lnSpc>
                <a:spcPct val="100000"/>
              </a:lnSpc>
              <a:spcBef>
                <a:spcPts val="125"/>
              </a:spcBef>
            </a:pPr>
            <a:r>
              <a:rPr sz="600" spc="25" dirty="0">
                <a:latin typeface="Arial MT"/>
                <a:cs typeface="Arial MT"/>
              </a:rPr>
              <a:t>150,000</a:t>
            </a:r>
            <a:endParaRPr sz="600">
              <a:latin typeface="Arial MT"/>
              <a:cs typeface="Arial MT"/>
            </a:endParaRPr>
          </a:p>
        </p:txBody>
      </p:sp>
      <p:sp>
        <p:nvSpPr>
          <p:cNvPr id="12" name="object 12"/>
          <p:cNvSpPr txBox="1"/>
          <p:nvPr/>
        </p:nvSpPr>
        <p:spPr>
          <a:xfrm>
            <a:off x="1137191" y="1211031"/>
            <a:ext cx="329565" cy="675640"/>
          </a:xfrm>
          <a:prstGeom prst="rect">
            <a:avLst/>
          </a:prstGeom>
        </p:spPr>
        <p:txBody>
          <a:bodyPr vert="horz" wrap="square" lIns="0" tIns="15875" rIns="0" bIns="0" rtlCol="0">
            <a:spAutoFit/>
          </a:bodyPr>
          <a:lstStyle/>
          <a:p>
            <a:pPr marL="12700">
              <a:lnSpc>
                <a:spcPct val="100000"/>
              </a:lnSpc>
              <a:spcBef>
                <a:spcPts val="125"/>
              </a:spcBef>
            </a:pPr>
            <a:r>
              <a:rPr sz="600" spc="25" dirty="0">
                <a:latin typeface="Arial MT"/>
                <a:cs typeface="Arial MT"/>
              </a:rPr>
              <a:t>300,000</a:t>
            </a:r>
            <a:endParaRPr sz="600">
              <a:latin typeface="Arial MT"/>
              <a:cs typeface="Arial MT"/>
            </a:endParaRPr>
          </a:p>
          <a:p>
            <a:pPr>
              <a:lnSpc>
                <a:spcPct val="100000"/>
              </a:lnSpc>
            </a:pPr>
            <a:endParaRPr sz="700">
              <a:latin typeface="Arial MT"/>
              <a:cs typeface="Arial MT"/>
            </a:endParaRPr>
          </a:p>
          <a:p>
            <a:pPr>
              <a:lnSpc>
                <a:spcPct val="100000"/>
              </a:lnSpc>
              <a:spcBef>
                <a:spcPts val="25"/>
              </a:spcBef>
            </a:pPr>
            <a:endParaRPr sz="550">
              <a:latin typeface="Arial MT"/>
              <a:cs typeface="Arial MT"/>
            </a:endParaRPr>
          </a:p>
          <a:p>
            <a:pPr marL="12700">
              <a:lnSpc>
                <a:spcPct val="100000"/>
              </a:lnSpc>
            </a:pPr>
            <a:r>
              <a:rPr sz="600" spc="25" dirty="0">
                <a:latin typeface="Arial MT"/>
                <a:cs typeface="Arial MT"/>
              </a:rPr>
              <a:t>250,000</a:t>
            </a:r>
            <a:endParaRPr sz="600">
              <a:latin typeface="Arial MT"/>
              <a:cs typeface="Arial MT"/>
            </a:endParaRPr>
          </a:p>
          <a:p>
            <a:pPr>
              <a:lnSpc>
                <a:spcPct val="100000"/>
              </a:lnSpc>
            </a:pPr>
            <a:endParaRPr sz="700">
              <a:latin typeface="Arial MT"/>
              <a:cs typeface="Arial MT"/>
            </a:endParaRPr>
          </a:p>
          <a:p>
            <a:pPr>
              <a:lnSpc>
                <a:spcPct val="100000"/>
              </a:lnSpc>
              <a:spcBef>
                <a:spcPts val="25"/>
              </a:spcBef>
            </a:pPr>
            <a:endParaRPr sz="550">
              <a:latin typeface="Arial MT"/>
              <a:cs typeface="Arial MT"/>
            </a:endParaRPr>
          </a:p>
          <a:p>
            <a:pPr marL="12700">
              <a:lnSpc>
                <a:spcPct val="100000"/>
              </a:lnSpc>
            </a:pPr>
            <a:r>
              <a:rPr sz="600" spc="25" dirty="0">
                <a:latin typeface="Arial MT"/>
                <a:cs typeface="Arial MT"/>
              </a:rPr>
              <a:t>200,000</a:t>
            </a:r>
            <a:endParaRPr sz="600">
              <a:latin typeface="Arial MT"/>
              <a:cs typeface="Arial MT"/>
            </a:endParaRPr>
          </a:p>
        </p:txBody>
      </p:sp>
      <p:sp>
        <p:nvSpPr>
          <p:cNvPr id="13" name="object 13"/>
          <p:cNvSpPr txBox="1"/>
          <p:nvPr/>
        </p:nvSpPr>
        <p:spPr>
          <a:xfrm>
            <a:off x="1493025" y="2994111"/>
            <a:ext cx="69850" cy="120650"/>
          </a:xfrm>
          <a:prstGeom prst="rect">
            <a:avLst/>
          </a:prstGeom>
        </p:spPr>
        <p:txBody>
          <a:bodyPr vert="horz" wrap="square" lIns="0" tIns="15875" rIns="0" bIns="0" rtlCol="0">
            <a:spAutoFit/>
          </a:bodyPr>
          <a:lstStyle/>
          <a:p>
            <a:pPr marL="12700">
              <a:lnSpc>
                <a:spcPct val="100000"/>
              </a:lnSpc>
              <a:spcBef>
                <a:spcPts val="125"/>
              </a:spcBef>
            </a:pPr>
            <a:r>
              <a:rPr sz="600" spc="10" dirty="0">
                <a:latin typeface="Arial MT"/>
                <a:cs typeface="Arial MT"/>
              </a:rPr>
              <a:t>0</a:t>
            </a:r>
            <a:endParaRPr sz="600">
              <a:latin typeface="Arial MT"/>
              <a:cs typeface="Arial MT"/>
            </a:endParaRPr>
          </a:p>
        </p:txBody>
      </p:sp>
      <p:sp>
        <p:nvSpPr>
          <p:cNvPr id="14" name="object 14"/>
          <p:cNvSpPr txBox="1"/>
          <p:nvPr/>
        </p:nvSpPr>
        <p:spPr>
          <a:xfrm>
            <a:off x="2102646" y="2994111"/>
            <a:ext cx="118110" cy="120650"/>
          </a:xfrm>
          <a:prstGeom prst="rect">
            <a:avLst/>
          </a:prstGeom>
        </p:spPr>
        <p:txBody>
          <a:bodyPr vert="horz" wrap="square" lIns="0" tIns="15875" rIns="0" bIns="0" rtlCol="0">
            <a:spAutoFit/>
          </a:bodyPr>
          <a:lstStyle/>
          <a:p>
            <a:pPr marL="12700">
              <a:lnSpc>
                <a:spcPct val="100000"/>
              </a:lnSpc>
              <a:spcBef>
                <a:spcPts val="125"/>
              </a:spcBef>
            </a:pPr>
            <a:r>
              <a:rPr sz="600" spc="35" dirty="0">
                <a:latin typeface="Arial MT"/>
                <a:cs typeface="Arial MT"/>
              </a:rPr>
              <a:t>2</a:t>
            </a:r>
            <a:r>
              <a:rPr sz="600" spc="10" dirty="0">
                <a:latin typeface="Arial MT"/>
                <a:cs typeface="Arial MT"/>
              </a:rPr>
              <a:t>0</a:t>
            </a:r>
            <a:endParaRPr sz="600">
              <a:latin typeface="Arial MT"/>
              <a:cs typeface="Arial MT"/>
            </a:endParaRPr>
          </a:p>
        </p:txBody>
      </p:sp>
      <p:sp>
        <p:nvSpPr>
          <p:cNvPr id="15" name="object 15"/>
          <p:cNvSpPr txBox="1"/>
          <p:nvPr/>
        </p:nvSpPr>
        <p:spPr>
          <a:xfrm>
            <a:off x="2734267" y="2994111"/>
            <a:ext cx="117475" cy="120650"/>
          </a:xfrm>
          <a:prstGeom prst="rect">
            <a:avLst/>
          </a:prstGeom>
        </p:spPr>
        <p:txBody>
          <a:bodyPr vert="horz" wrap="square" lIns="0" tIns="15875" rIns="0" bIns="0" rtlCol="0">
            <a:spAutoFit/>
          </a:bodyPr>
          <a:lstStyle/>
          <a:p>
            <a:pPr marL="12700">
              <a:lnSpc>
                <a:spcPct val="100000"/>
              </a:lnSpc>
              <a:spcBef>
                <a:spcPts val="125"/>
              </a:spcBef>
            </a:pPr>
            <a:r>
              <a:rPr sz="600" spc="30" dirty="0">
                <a:latin typeface="Arial MT"/>
                <a:cs typeface="Arial MT"/>
              </a:rPr>
              <a:t>4</a:t>
            </a:r>
            <a:r>
              <a:rPr sz="600" spc="10" dirty="0">
                <a:latin typeface="Arial MT"/>
                <a:cs typeface="Arial MT"/>
              </a:rPr>
              <a:t>0</a:t>
            </a:r>
            <a:endParaRPr sz="600">
              <a:latin typeface="Arial MT"/>
              <a:cs typeface="Arial MT"/>
            </a:endParaRPr>
          </a:p>
        </p:txBody>
      </p:sp>
      <p:sp>
        <p:nvSpPr>
          <p:cNvPr id="16" name="object 16"/>
          <p:cNvSpPr txBox="1"/>
          <p:nvPr/>
        </p:nvSpPr>
        <p:spPr>
          <a:xfrm>
            <a:off x="4002204" y="2994111"/>
            <a:ext cx="117475" cy="120650"/>
          </a:xfrm>
          <a:prstGeom prst="rect">
            <a:avLst/>
          </a:prstGeom>
        </p:spPr>
        <p:txBody>
          <a:bodyPr vert="horz" wrap="square" lIns="0" tIns="15875" rIns="0" bIns="0" rtlCol="0">
            <a:spAutoFit/>
          </a:bodyPr>
          <a:lstStyle/>
          <a:p>
            <a:pPr marL="12700">
              <a:lnSpc>
                <a:spcPct val="100000"/>
              </a:lnSpc>
              <a:spcBef>
                <a:spcPts val="125"/>
              </a:spcBef>
            </a:pPr>
            <a:r>
              <a:rPr sz="600" spc="30" dirty="0">
                <a:latin typeface="Arial MT"/>
                <a:cs typeface="Arial MT"/>
              </a:rPr>
              <a:t>8</a:t>
            </a:r>
            <a:r>
              <a:rPr sz="600" spc="10" dirty="0">
                <a:latin typeface="Arial MT"/>
                <a:cs typeface="Arial MT"/>
              </a:rPr>
              <a:t>0</a:t>
            </a:r>
            <a:endParaRPr sz="600">
              <a:latin typeface="Arial MT"/>
              <a:cs typeface="Arial MT"/>
            </a:endParaRPr>
          </a:p>
        </p:txBody>
      </p:sp>
      <p:sp>
        <p:nvSpPr>
          <p:cNvPr id="17" name="object 17"/>
          <p:cNvSpPr txBox="1"/>
          <p:nvPr/>
        </p:nvSpPr>
        <p:spPr>
          <a:xfrm>
            <a:off x="4617115" y="2994111"/>
            <a:ext cx="165100" cy="120650"/>
          </a:xfrm>
          <a:prstGeom prst="rect">
            <a:avLst/>
          </a:prstGeom>
        </p:spPr>
        <p:txBody>
          <a:bodyPr vert="horz" wrap="square" lIns="0" tIns="15875" rIns="0" bIns="0" rtlCol="0">
            <a:spAutoFit/>
          </a:bodyPr>
          <a:lstStyle/>
          <a:p>
            <a:pPr marL="12700">
              <a:lnSpc>
                <a:spcPct val="100000"/>
              </a:lnSpc>
              <a:spcBef>
                <a:spcPts val="125"/>
              </a:spcBef>
            </a:pPr>
            <a:r>
              <a:rPr sz="600" spc="35" dirty="0">
                <a:latin typeface="Arial MT"/>
                <a:cs typeface="Arial MT"/>
              </a:rPr>
              <a:t>1</a:t>
            </a:r>
            <a:r>
              <a:rPr sz="600" spc="30" dirty="0">
                <a:latin typeface="Arial MT"/>
                <a:cs typeface="Arial MT"/>
              </a:rPr>
              <a:t>0</a:t>
            </a:r>
            <a:r>
              <a:rPr sz="600" spc="10" dirty="0">
                <a:latin typeface="Arial MT"/>
                <a:cs typeface="Arial MT"/>
              </a:rPr>
              <a:t>0</a:t>
            </a:r>
            <a:endParaRPr sz="600">
              <a:latin typeface="Arial MT"/>
              <a:cs typeface="Arial MT"/>
            </a:endParaRPr>
          </a:p>
        </p:txBody>
      </p:sp>
      <p:sp>
        <p:nvSpPr>
          <p:cNvPr id="18" name="object 18"/>
          <p:cNvSpPr txBox="1"/>
          <p:nvPr/>
        </p:nvSpPr>
        <p:spPr>
          <a:xfrm>
            <a:off x="5248816" y="2994111"/>
            <a:ext cx="165100" cy="120650"/>
          </a:xfrm>
          <a:prstGeom prst="rect">
            <a:avLst/>
          </a:prstGeom>
        </p:spPr>
        <p:txBody>
          <a:bodyPr vert="horz" wrap="square" lIns="0" tIns="15875" rIns="0" bIns="0" rtlCol="0">
            <a:spAutoFit/>
          </a:bodyPr>
          <a:lstStyle/>
          <a:p>
            <a:pPr marL="12700">
              <a:lnSpc>
                <a:spcPct val="100000"/>
              </a:lnSpc>
              <a:spcBef>
                <a:spcPts val="125"/>
              </a:spcBef>
            </a:pPr>
            <a:r>
              <a:rPr sz="600" spc="30" dirty="0">
                <a:latin typeface="Arial MT"/>
                <a:cs typeface="Arial MT"/>
              </a:rPr>
              <a:t>1</a:t>
            </a:r>
            <a:r>
              <a:rPr sz="600" spc="35" dirty="0">
                <a:latin typeface="Arial MT"/>
                <a:cs typeface="Arial MT"/>
              </a:rPr>
              <a:t>2</a:t>
            </a:r>
            <a:r>
              <a:rPr sz="600" spc="10" dirty="0">
                <a:latin typeface="Arial MT"/>
                <a:cs typeface="Arial MT"/>
              </a:rPr>
              <a:t>0</a:t>
            </a:r>
            <a:endParaRPr sz="600">
              <a:latin typeface="Arial MT"/>
              <a:cs typeface="Arial MT"/>
            </a:endParaRPr>
          </a:p>
        </p:txBody>
      </p:sp>
      <p:sp>
        <p:nvSpPr>
          <p:cNvPr id="19" name="object 19"/>
          <p:cNvSpPr txBox="1"/>
          <p:nvPr/>
        </p:nvSpPr>
        <p:spPr>
          <a:xfrm>
            <a:off x="3307365" y="2953616"/>
            <a:ext cx="711200" cy="297180"/>
          </a:xfrm>
          <a:prstGeom prst="rect">
            <a:avLst/>
          </a:prstGeom>
        </p:spPr>
        <p:txBody>
          <a:bodyPr vert="horz" wrap="square" lIns="0" tIns="55880" rIns="0" bIns="0" rtlCol="0">
            <a:spAutoFit/>
          </a:bodyPr>
          <a:lstStyle/>
          <a:p>
            <a:pPr marL="75565">
              <a:lnSpc>
                <a:spcPct val="100000"/>
              </a:lnSpc>
              <a:spcBef>
                <a:spcPts val="440"/>
              </a:spcBef>
            </a:pPr>
            <a:r>
              <a:rPr sz="600" spc="25" dirty="0">
                <a:latin typeface="Arial MT"/>
                <a:cs typeface="Arial MT"/>
              </a:rPr>
              <a:t>60</a:t>
            </a:r>
            <a:endParaRPr sz="600">
              <a:latin typeface="Arial MT"/>
              <a:cs typeface="Arial MT"/>
            </a:endParaRPr>
          </a:p>
          <a:p>
            <a:pPr marL="12700">
              <a:lnSpc>
                <a:spcPct val="100000"/>
              </a:lnSpc>
              <a:spcBef>
                <a:spcPts val="350"/>
              </a:spcBef>
            </a:pPr>
            <a:r>
              <a:rPr sz="600" b="1" spc="25" dirty="0">
                <a:latin typeface="Arial"/>
                <a:cs typeface="Arial"/>
              </a:rPr>
              <a:t>Differenc</a:t>
            </a:r>
            <a:r>
              <a:rPr sz="600" b="1" spc="-15" dirty="0">
                <a:latin typeface="Arial"/>
                <a:cs typeface="Arial"/>
              </a:rPr>
              <a:t> </a:t>
            </a:r>
            <a:r>
              <a:rPr sz="600" b="1" spc="25" dirty="0">
                <a:latin typeface="Arial"/>
                <a:cs typeface="Arial"/>
              </a:rPr>
              <a:t>colores</a:t>
            </a:r>
            <a:endParaRPr sz="600">
              <a:latin typeface="Arial"/>
              <a:cs typeface="Arial"/>
            </a:endParaRPr>
          </a:p>
        </p:txBody>
      </p:sp>
      <p:sp>
        <p:nvSpPr>
          <p:cNvPr id="20" name="object 20"/>
          <p:cNvSpPr txBox="1"/>
          <p:nvPr/>
        </p:nvSpPr>
        <p:spPr>
          <a:xfrm>
            <a:off x="995312" y="1749555"/>
            <a:ext cx="114300" cy="763270"/>
          </a:xfrm>
          <a:prstGeom prst="rect">
            <a:avLst/>
          </a:prstGeom>
        </p:spPr>
        <p:txBody>
          <a:bodyPr vert="vert270" wrap="square" lIns="0" tIns="8255" rIns="0" bIns="0" rtlCol="0">
            <a:spAutoFit/>
          </a:bodyPr>
          <a:lstStyle/>
          <a:p>
            <a:pPr marL="12700">
              <a:lnSpc>
                <a:spcPct val="100000"/>
              </a:lnSpc>
              <a:spcBef>
                <a:spcPts val="65"/>
              </a:spcBef>
            </a:pPr>
            <a:r>
              <a:rPr sz="600" b="1" spc="10" dirty="0">
                <a:latin typeface="Arial"/>
                <a:cs typeface="Arial"/>
              </a:rPr>
              <a:t>values</a:t>
            </a:r>
            <a:r>
              <a:rPr sz="600" b="1" spc="-30" dirty="0">
                <a:latin typeface="Arial"/>
                <a:cs typeface="Arial"/>
              </a:rPr>
              <a:t> </a:t>
            </a:r>
            <a:r>
              <a:rPr sz="600" b="1" spc="15" dirty="0">
                <a:latin typeface="Arial"/>
                <a:cs typeface="Arial"/>
              </a:rPr>
              <a:t>of</a:t>
            </a:r>
            <a:r>
              <a:rPr sz="600" b="1" spc="-40" dirty="0">
                <a:latin typeface="Arial"/>
                <a:cs typeface="Arial"/>
              </a:rPr>
              <a:t> </a:t>
            </a:r>
            <a:r>
              <a:rPr sz="600" b="1" spc="5" dirty="0">
                <a:latin typeface="Arial"/>
                <a:cs typeface="Arial"/>
              </a:rPr>
              <a:t>the</a:t>
            </a:r>
            <a:r>
              <a:rPr sz="600" b="1" spc="-20" dirty="0">
                <a:latin typeface="Arial"/>
                <a:cs typeface="Arial"/>
              </a:rPr>
              <a:t> </a:t>
            </a:r>
            <a:r>
              <a:rPr sz="600" b="1" spc="5" dirty="0">
                <a:latin typeface="Arial"/>
                <a:cs typeface="Arial"/>
              </a:rPr>
              <a:t>colors</a:t>
            </a:r>
            <a:endParaRPr sz="600">
              <a:latin typeface="Arial"/>
              <a:cs typeface="Arial"/>
            </a:endParaRPr>
          </a:p>
        </p:txBody>
      </p:sp>
      <p:grpSp>
        <p:nvGrpSpPr>
          <p:cNvPr id="21" name="object 21"/>
          <p:cNvGrpSpPr/>
          <p:nvPr/>
        </p:nvGrpSpPr>
        <p:grpSpPr>
          <a:xfrm>
            <a:off x="5979909" y="2040782"/>
            <a:ext cx="148590" cy="147320"/>
            <a:chOff x="5979909" y="2040782"/>
            <a:chExt cx="148590" cy="147320"/>
          </a:xfrm>
        </p:grpSpPr>
        <p:sp>
          <p:nvSpPr>
            <p:cNvPr id="22" name="object 22"/>
            <p:cNvSpPr/>
            <p:nvPr/>
          </p:nvSpPr>
          <p:spPr>
            <a:xfrm>
              <a:off x="5982449" y="2058882"/>
              <a:ext cx="143510" cy="0"/>
            </a:xfrm>
            <a:custGeom>
              <a:avLst/>
              <a:gdLst/>
              <a:ahLst/>
              <a:cxnLst/>
              <a:rect l="l" t="t" r="r" b="b"/>
              <a:pathLst>
                <a:path w="143510">
                  <a:moveTo>
                    <a:pt x="0" y="0"/>
                  </a:moveTo>
                  <a:lnTo>
                    <a:pt x="143254" y="0"/>
                  </a:lnTo>
                </a:path>
              </a:pathLst>
            </a:custGeom>
            <a:ln w="4958">
              <a:solidFill>
                <a:srgbClr val="0000FF"/>
              </a:solidFill>
            </a:ln>
          </p:spPr>
          <p:txBody>
            <a:bodyPr wrap="square" lIns="0" tIns="0" rIns="0" bIns="0" rtlCol="0"/>
            <a:lstStyle/>
            <a:p>
              <a:endParaRPr/>
            </a:p>
          </p:txBody>
        </p:sp>
        <p:sp>
          <p:nvSpPr>
            <p:cNvPr id="23" name="object 23"/>
            <p:cNvSpPr/>
            <p:nvPr/>
          </p:nvSpPr>
          <p:spPr>
            <a:xfrm>
              <a:off x="6035020" y="2043640"/>
              <a:ext cx="32384" cy="29845"/>
            </a:xfrm>
            <a:custGeom>
              <a:avLst/>
              <a:gdLst/>
              <a:ahLst/>
              <a:cxnLst/>
              <a:rect l="l" t="t" r="r" b="b"/>
              <a:pathLst>
                <a:path w="32385" h="29844">
                  <a:moveTo>
                    <a:pt x="16007" y="29723"/>
                  </a:moveTo>
                  <a:lnTo>
                    <a:pt x="0" y="15242"/>
                  </a:lnTo>
                  <a:lnTo>
                    <a:pt x="16007" y="0"/>
                  </a:lnTo>
                  <a:lnTo>
                    <a:pt x="32002" y="15242"/>
                  </a:lnTo>
                  <a:lnTo>
                    <a:pt x="16007" y="29723"/>
                  </a:lnTo>
                  <a:close/>
                </a:path>
              </a:pathLst>
            </a:custGeom>
            <a:solidFill>
              <a:srgbClr val="0000FF"/>
            </a:solidFill>
          </p:spPr>
          <p:txBody>
            <a:bodyPr wrap="square" lIns="0" tIns="0" rIns="0" bIns="0" rtlCol="0"/>
            <a:lstStyle/>
            <a:p>
              <a:endParaRPr/>
            </a:p>
          </p:txBody>
        </p:sp>
        <p:sp>
          <p:nvSpPr>
            <p:cNvPr id="24" name="object 24"/>
            <p:cNvSpPr/>
            <p:nvPr/>
          </p:nvSpPr>
          <p:spPr>
            <a:xfrm>
              <a:off x="6035020" y="2043640"/>
              <a:ext cx="32384" cy="29845"/>
            </a:xfrm>
            <a:custGeom>
              <a:avLst/>
              <a:gdLst/>
              <a:ahLst/>
              <a:cxnLst/>
              <a:rect l="l" t="t" r="r" b="b"/>
              <a:pathLst>
                <a:path w="32385" h="29844">
                  <a:moveTo>
                    <a:pt x="16007" y="0"/>
                  </a:moveTo>
                  <a:lnTo>
                    <a:pt x="32002" y="15242"/>
                  </a:lnTo>
                  <a:lnTo>
                    <a:pt x="16007" y="29723"/>
                  </a:lnTo>
                  <a:lnTo>
                    <a:pt x="0" y="15242"/>
                  </a:lnTo>
                  <a:lnTo>
                    <a:pt x="16007" y="0"/>
                  </a:lnTo>
                  <a:close/>
                </a:path>
              </a:pathLst>
            </a:custGeom>
            <a:ln w="5120">
              <a:solidFill>
                <a:srgbClr val="0000FF"/>
              </a:solidFill>
            </a:ln>
          </p:spPr>
          <p:txBody>
            <a:bodyPr wrap="square" lIns="0" tIns="0" rIns="0" bIns="0" rtlCol="0"/>
            <a:lstStyle/>
            <a:p>
              <a:endParaRPr/>
            </a:p>
          </p:txBody>
        </p:sp>
        <p:sp>
          <p:nvSpPr>
            <p:cNvPr id="25" name="object 25"/>
            <p:cNvSpPr/>
            <p:nvPr/>
          </p:nvSpPr>
          <p:spPr>
            <a:xfrm>
              <a:off x="5982449" y="2177751"/>
              <a:ext cx="143510" cy="0"/>
            </a:xfrm>
            <a:custGeom>
              <a:avLst/>
              <a:gdLst/>
              <a:ahLst/>
              <a:cxnLst/>
              <a:rect l="l" t="t" r="r" b="b"/>
              <a:pathLst>
                <a:path w="143510">
                  <a:moveTo>
                    <a:pt x="0" y="0"/>
                  </a:moveTo>
                  <a:lnTo>
                    <a:pt x="143254" y="0"/>
                  </a:lnTo>
                </a:path>
              </a:pathLst>
            </a:custGeom>
            <a:ln w="4958">
              <a:solidFill>
                <a:srgbClr val="FF6500"/>
              </a:solidFill>
            </a:ln>
          </p:spPr>
          <p:txBody>
            <a:bodyPr wrap="square" lIns="0" tIns="0" rIns="0" bIns="0" rtlCol="0"/>
            <a:lstStyle/>
            <a:p>
              <a:endParaRPr/>
            </a:p>
          </p:txBody>
        </p:sp>
        <p:sp>
          <p:nvSpPr>
            <p:cNvPr id="26" name="object 26"/>
            <p:cNvSpPr/>
            <p:nvPr/>
          </p:nvSpPr>
          <p:spPr>
            <a:xfrm>
              <a:off x="6035020" y="2162509"/>
              <a:ext cx="26670" cy="25400"/>
            </a:xfrm>
            <a:custGeom>
              <a:avLst/>
              <a:gdLst/>
              <a:ahLst/>
              <a:cxnLst/>
              <a:rect l="l" t="t" r="r" b="b"/>
              <a:pathLst>
                <a:path w="26670" h="25400">
                  <a:moveTo>
                    <a:pt x="26666" y="25145"/>
                  </a:moveTo>
                  <a:lnTo>
                    <a:pt x="0" y="25145"/>
                  </a:lnTo>
                  <a:lnTo>
                    <a:pt x="0" y="0"/>
                  </a:lnTo>
                  <a:lnTo>
                    <a:pt x="26666" y="0"/>
                  </a:lnTo>
                  <a:lnTo>
                    <a:pt x="26666" y="25145"/>
                  </a:lnTo>
                  <a:close/>
                </a:path>
              </a:pathLst>
            </a:custGeom>
            <a:solidFill>
              <a:srgbClr val="FF6500"/>
            </a:solidFill>
          </p:spPr>
          <p:txBody>
            <a:bodyPr wrap="square" lIns="0" tIns="0" rIns="0" bIns="0" rtlCol="0"/>
            <a:lstStyle/>
            <a:p>
              <a:endParaRPr/>
            </a:p>
          </p:txBody>
        </p:sp>
      </p:grpSp>
      <p:sp>
        <p:nvSpPr>
          <p:cNvPr id="27" name="object 27"/>
          <p:cNvSpPr txBox="1"/>
          <p:nvPr/>
        </p:nvSpPr>
        <p:spPr>
          <a:xfrm>
            <a:off x="5950458" y="1989582"/>
            <a:ext cx="864869" cy="238125"/>
          </a:xfrm>
          <a:prstGeom prst="rect">
            <a:avLst/>
          </a:prstGeom>
          <a:ln w="3175">
            <a:solidFill>
              <a:srgbClr val="000000"/>
            </a:solidFill>
          </a:ln>
        </p:spPr>
        <p:txBody>
          <a:bodyPr vert="horz" wrap="square" lIns="0" tIns="13970" rIns="0" bIns="0" rtlCol="0">
            <a:spAutoFit/>
          </a:bodyPr>
          <a:lstStyle/>
          <a:p>
            <a:pPr marL="196215">
              <a:lnSpc>
                <a:spcPct val="100000"/>
              </a:lnSpc>
              <a:spcBef>
                <a:spcPts val="110"/>
              </a:spcBef>
            </a:pPr>
            <a:r>
              <a:rPr sz="600" spc="25" dirty="0">
                <a:latin typeface="Arial MT"/>
                <a:cs typeface="Arial MT"/>
              </a:rPr>
              <a:t>Blue-LED(2mm)</a:t>
            </a:r>
            <a:endParaRPr sz="600">
              <a:latin typeface="Arial MT"/>
              <a:cs typeface="Arial MT"/>
            </a:endParaRPr>
          </a:p>
          <a:p>
            <a:pPr marL="196215">
              <a:lnSpc>
                <a:spcPct val="100000"/>
              </a:lnSpc>
              <a:spcBef>
                <a:spcPts val="219"/>
              </a:spcBef>
            </a:pPr>
            <a:r>
              <a:rPr sz="600" spc="55" dirty="0">
                <a:latin typeface="Arial MT"/>
                <a:cs typeface="Arial MT"/>
              </a:rPr>
              <a:t>B</a:t>
            </a:r>
            <a:r>
              <a:rPr sz="600" spc="-10" dirty="0">
                <a:latin typeface="Arial MT"/>
                <a:cs typeface="Arial MT"/>
              </a:rPr>
              <a:t>lu</a:t>
            </a:r>
            <a:r>
              <a:rPr sz="600" spc="35" dirty="0">
                <a:latin typeface="Arial MT"/>
                <a:cs typeface="Arial MT"/>
              </a:rPr>
              <a:t>e</a:t>
            </a:r>
            <a:r>
              <a:rPr sz="600" spc="5" dirty="0">
                <a:latin typeface="Arial MT"/>
                <a:cs typeface="Arial MT"/>
              </a:rPr>
              <a:t>-</a:t>
            </a:r>
            <a:r>
              <a:rPr sz="600" spc="30" dirty="0">
                <a:latin typeface="Arial MT"/>
                <a:cs typeface="Arial MT"/>
              </a:rPr>
              <a:t>L</a:t>
            </a:r>
            <a:r>
              <a:rPr sz="600" spc="55" dirty="0">
                <a:latin typeface="Arial MT"/>
                <a:cs typeface="Arial MT"/>
              </a:rPr>
              <a:t>E</a:t>
            </a:r>
            <a:r>
              <a:rPr sz="600" spc="15" dirty="0">
                <a:latin typeface="Arial MT"/>
                <a:cs typeface="Arial MT"/>
              </a:rPr>
              <a:t>D</a:t>
            </a:r>
            <a:r>
              <a:rPr sz="600" spc="45" dirty="0">
                <a:latin typeface="Arial MT"/>
                <a:cs typeface="Arial MT"/>
              </a:rPr>
              <a:t> </a:t>
            </a:r>
            <a:r>
              <a:rPr sz="600" spc="5" dirty="0">
                <a:latin typeface="Arial MT"/>
                <a:cs typeface="Arial MT"/>
              </a:rPr>
              <a:t>(</a:t>
            </a:r>
            <a:r>
              <a:rPr sz="600" spc="35" dirty="0">
                <a:latin typeface="Arial MT"/>
                <a:cs typeface="Arial MT"/>
              </a:rPr>
              <a:t>4m</a:t>
            </a:r>
            <a:r>
              <a:rPr sz="600" spc="40" dirty="0">
                <a:latin typeface="Arial MT"/>
                <a:cs typeface="Arial MT"/>
              </a:rPr>
              <a:t>m</a:t>
            </a:r>
            <a:r>
              <a:rPr sz="600" spc="5" dirty="0">
                <a:latin typeface="Arial MT"/>
                <a:cs typeface="Arial MT"/>
              </a:rPr>
              <a:t>)</a:t>
            </a:r>
            <a:endParaRPr sz="600">
              <a:latin typeface="Arial MT"/>
              <a:cs typeface="Arial MT"/>
            </a:endParaRPr>
          </a:p>
        </p:txBody>
      </p:sp>
      <p:sp>
        <p:nvSpPr>
          <p:cNvPr id="28" name="object 28"/>
          <p:cNvSpPr/>
          <p:nvPr/>
        </p:nvSpPr>
        <p:spPr>
          <a:xfrm>
            <a:off x="926591" y="924305"/>
            <a:ext cx="5888990" cy="2397760"/>
          </a:xfrm>
          <a:custGeom>
            <a:avLst/>
            <a:gdLst/>
            <a:ahLst/>
            <a:cxnLst/>
            <a:rect l="l" t="t" r="r" b="b"/>
            <a:pathLst>
              <a:path w="5888990" h="2397760">
                <a:moveTo>
                  <a:pt x="0" y="0"/>
                </a:moveTo>
                <a:lnTo>
                  <a:pt x="5888736" y="0"/>
                </a:lnTo>
                <a:lnTo>
                  <a:pt x="5888736" y="2397252"/>
                </a:lnTo>
                <a:lnTo>
                  <a:pt x="0" y="2397252"/>
                </a:lnTo>
                <a:lnTo>
                  <a:pt x="0" y="0"/>
                </a:lnTo>
                <a:close/>
              </a:path>
            </a:pathLst>
          </a:custGeom>
          <a:ln w="3175">
            <a:solidFill>
              <a:srgbClr val="000000"/>
            </a:solidFill>
          </a:ln>
        </p:spPr>
        <p:txBody>
          <a:bodyPr wrap="square" lIns="0" tIns="0" rIns="0" bIns="0" rtlCol="0"/>
          <a:lstStyle/>
          <a:p>
            <a:endParaRPr/>
          </a:p>
        </p:txBody>
      </p:sp>
      <p:sp>
        <p:nvSpPr>
          <p:cNvPr id="29" name="object 29"/>
          <p:cNvSpPr txBox="1"/>
          <p:nvPr/>
        </p:nvSpPr>
        <p:spPr>
          <a:xfrm>
            <a:off x="1342103" y="3939675"/>
            <a:ext cx="5332000" cy="768800"/>
          </a:xfrm>
          <a:prstGeom prst="rect">
            <a:avLst/>
          </a:prstGeom>
        </p:spPr>
        <p:txBody>
          <a:bodyPr vert="horz" wrap="square" lIns="0" tIns="24765" rIns="0" bIns="0" rtlCol="0">
            <a:spAutoFit/>
          </a:bodyPr>
          <a:lstStyle/>
          <a:p>
            <a:pPr marL="12700" marR="5715" algn="just">
              <a:lnSpc>
                <a:spcPts val="1380"/>
              </a:lnSpc>
              <a:spcBef>
                <a:spcPts val="195"/>
              </a:spcBef>
            </a:pPr>
            <a:r>
              <a:rPr lang="en-US" sz="1200" dirty="0">
                <a:latin typeface="Times New Roman"/>
                <a:cs typeface="Times New Roman"/>
              </a:rPr>
              <a:t>Graphs show results with a distance of 2mm and a distance of 4mm on each LED. On the x axes there are 24 standard colors, but each color we took 5 measurements.</a:t>
            </a:r>
          </a:p>
          <a:p>
            <a:pPr marL="12700" marR="5715" algn="just">
              <a:lnSpc>
                <a:spcPts val="1380"/>
              </a:lnSpc>
              <a:spcBef>
                <a:spcPts val="195"/>
              </a:spcBef>
            </a:pPr>
            <a:r>
              <a:rPr lang="en-US" sz="1200" dirty="0">
                <a:latin typeface="Times New Roman"/>
                <a:cs typeface="Times New Roman"/>
              </a:rPr>
              <a:t>In these diagrams we can see, that the color range, which we want to measure, is important, because the values ​​of the three LEDs change due to distance.</a:t>
            </a:r>
            <a:endParaRPr sz="1200" dirty="0">
              <a:latin typeface="Times New Roman"/>
              <a:cs typeface="Times New Roman"/>
            </a:endParaRPr>
          </a:p>
        </p:txBody>
      </p:sp>
      <p:sp>
        <p:nvSpPr>
          <p:cNvPr id="30" name="object 30"/>
          <p:cNvSpPr txBox="1"/>
          <p:nvPr/>
        </p:nvSpPr>
        <p:spPr>
          <a:xfrm>
            <a:off x="1150374" y="5118100"/>
            <a:ext cx="5523094" cy="1168910"/>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b)</a:t>
            </a:r>
            <a:r>
              <a:rPr sz="1400" b="1" i="1" spc="95" dirty="0">
                <a:latin typeface="Arial"/>
                <a:cs typeface="Arial"/>
              </a:rPr>
              <a:t> </a:t>
            </a:r>
            <a:r>
              <a:rPr sz="1400" b="1" i="1" spc="-5" dirty="0">
                <a:latin typeface="Arial"/>
                <a:cs typeface="Arial"/>
              </a:rPr>
              <a:t>Measures</a:t>
            </a:r>
            <a:r>
              <a:rPr sz="1400" b="1" i="1" spc="5" dirty="0">
                <a:latin typeface="Arial"/>
                <a:cs typeface="Arial"/>
              </a:rPr>
              <a:t> </a:t>
            </a:r>
            <a:r>
              <a:rPr sz="1400" b="1" i="1" spc="-5" dirty="0">
                <a:latin typeface="Arial"/>
                <a:cs typeface="Arial"/>
              </a:rPr>
              <a:t>with</a:t>
            </a:r>
            <a:r>
              <a:rPr sz="1400" b="1" i="1" spc="5" dirty="0">
                <a:latin typeface="Arial"/>
                <a:cs typeface="Arial"/>
              </a:rPr>
              <a:t> </a:t>
            </a:r>
            <a:r>
              <a:rPr sz="1400" b="1" i="1" spc="-5" dirty="0">
                <a:latin typeface="Arial"/>
                <a:cs typeface="Arial"/>
              </a:rPr>
              <a:t>different</a:t>
            </a:r>
            <a:r>
              <a:rPr sz="1400" b="1" i="1" spc="5" dirty="0">
                <a:latin typeface="Arial"/>
                <a:cs typeface="Arial"/>
              </a:rPr>
              <a:t> </a:t>
            </a:r>
            <a:r>
              <a:rPr sz="1400" b="1" i="1" spc="-5" dirty="0">
                <a:latin typeface="Arial"/>
                <a:cs typeface="Arial"/>
              </a:rPr>
              <a:t>angel</a:t>
            </a:r>
            <a:r>
              <a:rPr sz="1400" b="1" i="1" spc="5" dirty="0">
                <a:latin typeface="Arial"/>
                <a:cs typeface="Arial"/>
              </a:rPr>
              <a:t> </a:t>
            </a:r>
            <a:r>
              <a:rPr sz="1400" b="1" i="1" spc="-5" dirty="0">
                <a:latin typeface="Arial"/>
                <a:cs typeface="Arial"/>
              </a:rPr>
              <a:t>of</a:t>
            </a:r>
            <a:r>
              <a:rPr sz="1400" b="1" i="1" spc="5" dirty="0">
                <a:latin typeface="Arial"/>
                <a:cs typeface="Arial"/>
              </a:rPr>
              <a:t> </a:t>
            </a:r>
            <a:r>
              <a:rPr sz="1400" b="1" i="1" spc="-5" dirty="0">
                <a:latin typeface="Arial"/>
                <a:cs typeface="Arial"/>
              </a:rPr>
              <a:t>the</a:t>
            </a:r>
            <a:r>
              <a:rPr sz="1400" b="1" i="1" spc="5" dirty="0">
                <a:latin typeface="Arial"/>
                <a:cs typeface="Arial"/>
              </a:rPr>
              <a:t> </a:t>
            </a:r>
            <a:r>
              <a:rPr sz="1400" b="1" i="1" spc="-5" dirty="0">
                <a:latin typeface="Arial"/>
                <a:cs typeface="Arial"/>
              </a:rPr>
              <a:t>sensor</a:t>
            </a:r>
            <a:endParaRPr sz="1400" dirty="0">
              <a:latin typeface="Arial"/>
              <a:cs typeface="Arial"/>
            </a:endParaRPr>
          </a:p>
          <a:p>
            <a:pPr>
              <a:lnSpc>
                <a:spcPct val="100000"/>
              </a:lnSpc>
              <a:spcBef>
                <a:spcPts val="40"/>
              </a:spcBef>
            </a:pPr>
            <a:endParaRPr sz="1450" dirty="0">
              <a:latin typeface="Arial"/>
              <a:cs typeface="Arial"/>
            </a:endParaRPr>
          </a:p>
          <a:p>
            <a:pPr marL="233045" marR="5080" algn="just">
              <a:lnSpc>
                <a:spcPts val="1380"/>
              </a:lnSpc>
            </a:pPr>
            <a:r>
              <a:rPr lang="en-US" sz="1200" dirty="0">
                <a:latin typeface="Times New Roman"/>
                <a:cs typeface="Times New Roman"/>
              </a:rPr>
              <a:t>The following measurements were made to determine the effect on RGB values, with a different angle between sensor and object. We had fixed the sensor, with auxiliary construction, by three different angels (85 ° - / 85 ° + / 90 °). The following graphs describe 24 average colors.</a:t>
            </a:r>
            <a:endParaRPr sz="1200" dirty="0">
              <a:latin typeface="Times New Roman"/>
              <a:cs typeface="Times New Roman"/>
            </a:endParaRPr>
          </a:p>
        </p:txBody>
      </p:sp>
      <p:grpSp>
        <p:nvGrpSpPr>
          <p:cNvPr id="31" name="object 31"/>
          <p:cNvGrpSpPr/>
          <p:nvPr/>
        </p:nvGrpSpPr>
        <p:grpSpPr>
          <a:xfrm>
            <a:off x="923671" y="6392545"/>
            <a:ext cx="6000115" cy="2362835"/>
            <a:chOff x="923671" y="6392545"/>
            <a:chExt cx="6000115" cy="2362835"/>
          </a:xfrm>
        </p:grpSpPr>
        <p:sp>
          <p:nvSpPr>
            <p:cNvPr id="32" name="object 32"/>
            <p:cNvSpPr/>
            <p:nvPr/>
          </p:nvSpPr>
          <p:spPr>
            <a:xfrm>
              <a:off x="924306" y="6393180"/>
              <a:ext cx="5998845" cy="2361565"/>
            </a:xfrm>
            <a:custGeom>
              <a:avLst/>
              <a:gdLst/>
              <a:ahLst/>
              <a:cxnLst/>
              <a:rect l="l" t="t" r="r" b="b"/>
              <a:pathLst>
                <a:path w="5998845" h="2361565">
                  <a:moveTo>
                    <a:pt x="0" y="0"/>
                  </a:moveTo>
                  <a:lnTo>
                    <a:pt x="5998464" y="0"/>
                  </a:lnTo>
                  <a:lnTo>
                    <a:pt x="5998464" y="2361438"/>
                  </a:lnTo>
                  <a:lnTo>
                    <a:pt x="0" y="2361438"/>
                  </a:lnTo>
                  <a:lnTo>
                    <a:pt x="0" y="0"/>
                  </a:lnTo>
                  <a:close/>
                </a:path>
              </a:pathLst>
            </a:custGeom>
            <a:ln w="3175">
              <a:solidFill>
                <a:srgbClr val="000000"/>
              </a:solidFill>
            </a:ln>
          </p:spPr>
          <p:txBody>
            <a:bodyPr wrap="square" lIns="0" tIns="0" rIns="0" bIns="0" rtlCol="0"/>
            <a:lstStyle/>
            <a:p>
              <a:endParaRPr/>
            </a:p>
          </p:txBody>
        </p:sp>
        <p:sp>
          <p:nvSpPr>
            <p:cNvPr id="33" name="object 33"/>
            <p:cNvSpPr/>
            <p:nvPr/>
          </p:nvSpPr>
          <p:spPr>
            <a:xfrm>
              <a:off x="1457706" y="6746748"/>
              <a:ext cx="4964430" cy="1649730"/>
            </a:xfrm>
            <a:custGeom>
              <a:avLst/>
              <a:gdLst/>
              <a:ahLst/>
              <a:cxnLst/>
              <a:rect l="l" t="t" r="r" b="b"/>
              <a:pathLst>
                <a:path w="4964430" h="1649729">
                  <a:moveTo>
                    <a:pt x="4964430" y="0"/>
                  </a:moveTo>
                  <a:lnTo>
                    <a:pt x="0" y="0"/>
                  </a:lnTo>
                  <a:lnTo>
                    <a:pt x="0" y="1649729"/>
                  </a:lnTo>
                  <a:lnTo>
                    <a:pt x="4964430" y="1649729"/>
                  </a:lnTo>
                  <a:lnTo>
                    <a:pt x="4964430" y="0"/>
                  </a:lnTo>
                  <a:close/>
                </a:path>
              </a:pathLst>
            </a:custGeom>
            <a:solidFill>
              <a:srgbClr val="C0C0C0"/>
            </a:solidFill>
          </p:spPr>
          <p:txBody>
            <a:bodyPr wrap="square" lIns="0" tIns="0" rIns="0" bIns="0" rtlCol="0"/>
            <a:lstStyle/>
            <a:p>
              <a:endParaRPr/>
            </a:p>
          </p:txBody>
        </p:sp>
        <p:sp>
          <p:nvSpPr>
            <p:cNvPr id="34" name="object 34"/>
            <p:cNvSpPr/>
            <p:nvPr/>
          </p:nvSpPr>
          <p:spPr>
            <a:xfrm>
              <a:off x="1457706" y="6746748"/>
              <a:ext cx="4964430" cy="1320165"/>
            </a:xfrm>
            <a:custGeom>
              <a:avLst/>
              <a:gdLst/>
              <a:ahLst/>
              <a:cxnLst/>
              <a:rect l="l" t="t" r="r" b="b"/>
              <a:pathLst>
                <a:path w="4964430" h="1320165">
                  <a:moveTo>
                    <a:pt x="0" y="1319783"/>
                  </a:moveTo>
                  <a:lnTo>
                    <a:pt x="4964430" y="1319783"/>
                  </a:lnTo>
                </a:path>
                <a:path w="4964430" h="1320165">
                  <a:moveTo>
                    <a:pt x="0" y="989838"/>
                  </a:moveTo>
                  <a:lnTo>
                    <a:pt x="4964430" y="989838"/>
                  </a:lnTo>
                </a:path>
                <a:path w="4964430" h="1320165">
                  <a:moveTo>
                    <a:pt x="0" y="659891"/>
                  </a:moveTo>
                  <a:lnTo>
                    <a:pt x="4964430" y="659891"/>
                  </a:lnTo>
                </a:path>
                <a:path w="4964430" h="1320165">
                  <a:moveTo>
                    <a:pt x="0" y="329946"/>
                  </a:moveTo>
                  <a:lnTo>
                    <a:pt x="4964430" y="329946"/>
                  </a:lnTo>
                </a:path>
                <a:path w="4964430" h="1320165">
                  <a:moveTo>
                    <a:pt x="0" y="0"/>
                  </a:moveTo>
                  <a:lnTo>
                    <a:pt x="4964430" y="0"/>
                  </a:lnTo>
                </a:path>
              </a:pathLst>
            </a:custGeom>
            <a:ln w="3175">
              <a:solidFill>
                <a:srgbClr val="000000"/>
              </a:solidFill>
            </a:ln>
          </p:spPr>
          <p:txBody>
            <a:bodyPr wrap="square" lIns="0" tIns="0" rIns="0" bIns="0" rtlCol="0"/>
            <a:lstStyle/>
            <a:p>
              <a:endParaRPr/>
            </a:p>
          </p:txBody>
        </p:sp>
        <p:sp>
          <p:nvSpPr>
            <p:cNvPr id="35" name="object 35"/>
            <p:cNvSpPr/>
            <p:nvPr/>
          </p:nvSpPr>
          <p:spPr>
            <a:xfrm>
              <a:off x="1457706" y="6746748"/>
              <a:ext cx="4964430" cy="1649730"/>
            </a:xfrm>
            <a:custGeom>
              <a:avLst/>
              <a:gdLst/>
              <a:ahLst/>
              <a:cxnLst/>
              <a:rect l="l" t="t" r="r" b="b"/>
              <a:pathLst>
                <a:path w="4964430" h="1649729">
                  <a:moveTo>
                    <a:pt x="0" y="0"/>
                  </a:moveTo>
                  <a:lnTo>
                    <a:pt x="4964430" y="0"/>
                  </a:lnTo>
                </a:path>
                <a:path w="4964430" h="1649729">
                  <a:moveTo>
                    <a:pt x="4964430" y="0"/>
                  </a:moveTo>
                  <a:lnTo>
                    <a:pt x="4964430" y="1649729"/>
                  </a:lnTo>
                </a:path>
                <a:path w="4964430" h="1649729">
                  <a:moveTo>
                    <a:pt x="4964430" y="1649729"/>
                  </a:moveTo>
                  <a:lnTo>
                    <a:pt x="0" y="1649729"/>
                  </a:lnTo>
                </a:path>
                <a:path w="4964430" h="1649729">
                  <a:moveTo>
                    <a:pt x="0" y="1649729"/>
                  </a:moveTo>
                  <a:lnTo>
                    <a:pt x="0" y="0"/>
                  </a:lnTo>
                </a:path>
              </a:pathLst>
            </a:custGeom>
            <a:ln w="4711">
              <a:solidFill>
                <a:srgbClr val="7F7F7F"/>
              </a:solidFill>
            </a:ln>
          </p:spPr>
          <p:txBody>
            <a:bodyPr wrap="square" lIns="0" tIns="0" rIns="0" bIns="0" rtlCol="0"/>
            <a:lstStyle/>
            <a:p>
              <a:endParaRPr/>
            </a:p>
          </p:txBody>
        </p:sp>
        <p:sp>
          <p:nvSpPr>
            <p:cNvPr id="36" name="object 36"/>
            <p:cNvSpPr/>
            <p:nvPr/>
          </p:nvSpPr>
          <p:spPr>
            <a:xfrm>
              <a:off x="1434084" y="6746748"/>
              <a:ext cx="4988560" cy="1673860"/>
            </a:xfrm>
            <a:custGeom>
              <a:avLst/>
              <a:gdLst/>
              <a:ahLst/>
              <a:cxnLst/>
              <a:rect l="l" t="t" r="r" b="b"/>
              <a:pathLst>
                <a:path w="4988560" h="1673859">
                  <a:moveTo>
                    <a:pt x="23621" y="0"/>
                  </a:moveTo>
                  <a:lnTo>
                    <a:pt x="23621" y="1649729"/>
                  </a:lnTo>
                </a:path>
                <a:path w="4988560" h="1673859">
                  <a:moveTo>
                    <a:pt x="0" y="1649729"/>
                  </a:moveTo>
                  <a:lnTo>
                    <a:pt x="23621" y="1649729"/>
                  </a:lnTo>
                </a:path>
                <a:path w="4988560" h="1673859">
                  <a:moveTo>
                    <a:pt x="0" y="1319783"/>
                  </a:moveTo>
                  <a:lnTo>
                    <a:pt x="23621" y="1319783"/>
                  </a:lnTo>
                </a:path>
                <a:path w="4988560" h="1673859">
                  <a:moveTo>
                    <a:pt x="0" y="989838"/>
                  </a:moveTo>
                  <a:lnTo>
                    <a:pt x="23621" y="989838"/>
                  </a:lnTo>
                </a:path>
                <a:path w="4988560" h="1673859">
                  <a:moveTo>
                    <a:pt x="0" y="659891"/>
                  </a:moveTo>
                  <a:lnTo>
                    <a:pt x="23621" y="659891"/>
                  </a:lnTo>
                </a:path>
                <a:path w="4988560" h="1673859">
                  <a:moveTo>
                    <a:pt x="0" y="329946"/>
                  </a:moveTo>
                  <a:lnTo>
                    <a:pt x="23621" y="329946"/>
                  </a:lnTo>
                </a:path>
                <a:path w="4988560" h="1673859">
                  <a:moveTo>
                    <a:pt x="0" y="0"/>
                  </a:moveTo>
                  <a:lnTo>
                    <a:pt x="23621" y="0"/>
                  </a:lnTo>
                </a:path>
                <a:path w="4988560" h="1673859">
                  <a:moveTo>
                    <a:pt x="23621" y="1649729"/>
                  </a:moveTo>
                  <a:lnTo>
                    <a:pt x="4988052" y="1649729"/>
                  </a:lnTo>
                </a:path>
                <a:path w="4988560" h="1673859">
                  <a:moveTo>
                    <a:pt x="23621" y="1673352"/>
                  </a:moveTo>
                  <a:lnTo>
                    <a:pt x="23621" y="1649729"/>
                  </a:lnTo>
                </a:path>
                <a:path w="4988560" h="1673859">
                  <a:moveTo>
                    <a:pt x="240791" y="1673352"/>
                  </a:moveTo>
                  <a:lnTo>
                    <a:pt x="240791" y="1649729"/>
                  </a:lnTo>
                </a:path>
                <a:path w="4988560" h="1673859">
                  <a:moveTo>
                    <a:pt x="453390" y="1673352"/>
                  </a:moveTo>
                  <a:lnTo>
                    <a:pt x="453390" y="1649729"/>
                  </a:lnTo>
                </a:path>
                <a:path w="4988560" h="1673859">
                  <a:moveTo>
                    <a:pt x="670560" y="1673352"/>
                  </a:moveTo>
                  <a:lnTo>
                    <a:pt x="670560" y="1649729"/>
                  </a:lnTo>
                </a:path>
                <a:path w="4988560" h="1673859">
                  <a:moveTo>
                    <a:pt x="887729" y="1673352"/>
                  </a:moveTo>
                  <a:lnTo>
                    <a:pt x="887729" y="1649729"/>
                  </a:lnTo>
                </a:path>
                <a:path w="4988560" h="1673859">
                  <a:moveTo>
                    <a:pt x="1100328" y="1673352"/>
                  </a:moveTo>
                  <a:lnTo>
                    <a:pt x="1100328" y="1649729"/>
                  </a:lnTo>
                </a:path>
                <a:path w="4988560" h="1673859">
                  <a:moveTo>
                    <a:pt x="1318260" y="1673352"/>
                  </a:moveTo>
                  <a:lnTo>
                    <a:pt x="1318260" y="1649729"/>
                  </a:lnTo>
                </a:path>
                <a:path w="4988560" h="1673859">
                  <a:moveTo>
                    <a:pt x="1535430" y="1673352"/>
                  </a:moveTo>
                  <a:lnTo>
                    <a:pt x="1535430" y="1649729"/>
                  </a:lnTo>
                </a:path>
                <a:path w="4988560" h="1673859">
                  <a:moveTo>
                    <a:pt x="1752600" y="1673352"/>
                  </a:moveTo>
                  <a:lnTo>
                    <a:pt x="1752600" y="1649729"/>
                  </a:lnTo>
                </a:path>
                <a:path w="4988560" h="1673859">
                  <a:moveTo>
                    <a:pt x="1965198" y="1673352"/>
                  </a:moveTo>
                  <a:lnTo>
                    <a:pt x="1965198" y="1649729"/>
                  </a:lnTo>
                </a:path>
                <a:path w="4988560" h="1673859">
                  <a:moveTo>
                    <a:pt x="2182367" y="1673352"/>
                  </a:moveTo>
                  <a:lnTo>
                    <a:pt x="2182367" y="1649729"/>
                  </a:lnTo>
                </a:path>
                <a:path w="4988560" h="1673859">
                  <a:moveTo>
                    <a:pt x="2399538" y="1673352"/>
                  </a:moveTo>
                  <a:lnTo>
                    <a:pt x="2399538" y="1649729"/>
                  </a:lnTo>
                </a:path>
                <a:path w="4988560" h="1673859">
                  <a:moveTo>
                    <a:pt x="3046476" y="1673352"/>
                  </a:moveTo>
                  <a:lnTo>
                    <a:pt x="3046476" y="1649729"/>
                  </a:lnTo>
                </a:path>
                <a:path w="4988560" h="1673859">
                  <a:moveTo>
                    <a:pt x="3259074" y="1673352"/>
                  </a:moveTo>
                  <a:lnTo>
                    <a:pt x="3259074" y="1649729"/>
                  </a:lnTo>
                </a:path>
                <a:path w="4988560" h="1673859">
                  <a:moveTo>
                    <a:pt x="3477005" y="1673352"/>
                  </a:moveTo>
                  <a:lnTo>
                    <a:pt x="3477005" y="1649729"/>
                  </a:lnTo>
                </a:path>
                <a:path w="4988560" h="1673859">
                  <a:moveTo>
                    <a:pt x="3694176" y="1673352"/>
                  </a:moveTo>
                  <a:lnTo>
                    <a:pt x="3694176" y="1649729"/>
                  </a:lnTo>
                </a:path>
                <a:path w="4988560" h="1673859">
                  <a:moveTo>
                    <a:pt x="3911345" y="1673352"/>
                  </a:moveTo>
                  <a:lnTo>
                    <a:pt x="3911345" y="1649729"/>
                  </a:lnTo>
                </a:path>
                <a:path w="4988560" h="1673859">
                  <a:moveTo>
                    <a:pt x="4123943" y="1673352"/>
                  </a:moveTo>
                  <a:lnTo>
                    <a:pt x="4123943" y="1649729"/>
                  </a:lnTo>
                </a:path>
                <a:path w="4988560" h="1673859">
                  <a:moveTo>
                    <a:pt x="4341114" y="1673352"/>
                  </a:moveTo>
                  <a:lnTo>
                    <a:pt x="4341114" y="1649729"/>
                  </a:lnTo>
                </a:path>
                <a:path w="4988560" h="1673859">
                  <a:moveTo>
                    <a:pt x="4558283" y="1673352"/>
                  </a:moveTo>
                  <a:lnTo>
                    <a:pt x="4558283" y="1649729"/>
                  </a:lnTo>
                </a:path>
              </a:pathLst>
            </a:custGeom>
            <a:ln w="3175">
              <a:solidFill>
                <a:srgbClr val="000000"/>
              </a:solidFill>
            </a:ln>
          </p:spPr>
          <p:txBody>
            <a:bodyPr wrap="square" lIns="0" tIns="0" rIns="0" bIns="0" rtlCol="0"/>
            <a:lstStyle/>
            <a:p>
              <a:endParaRPr/>
            </a:p>
          </p:txBody>
        </p:sp>
        <p:pic>
          <p:nvPicPr>
            <p:cNvPr id="37" name="object 37"/>
            <p:cNvPicPr/>
            <p:nvPr/>
          </p:nvPicPr>
          <p:blipFill>
            <a:blip r:embed="rId3" cstate="print"/>
            <a:stretch>
              <a:fillRect/>
            </a:stretch>
          </p:blipFill>
          <p:spPr>
            <a:xfrm>
              <a:off x="1440872" y="6773348"/>
              <a:ext cx="4998097" cy="1646751"/>
            </a:xfrm>
            <a:prstGeom prst="rect">
              <a:avLst/>
            </a:prstGeom>
          </p:spPr>
        </p:pic>
      </p:grpSp>
      <p:sp>
        <p:nvSpPr>
          <p:cNvPr id="38" name="object 38"/>
          <p:cNvSpPr txBox="1"/>
          <p:nvPr/>
        </p:nvSpPr>
        <p:spPr>
          <a:xfrm>
            <a:off x="2436114" y="6445606"/>
            <a:ext cx="2982595" cy="133350"/>
          </a:xfrm>
          <a:prstGeom prst="rect">
            <a:avLst/>
          </a:prstGeom>
        </p:spPr>
        <p:txBody>
          <a:bodyPr vert="horz" wrap="square" lIns="0" tIns="13335" rIns="0" bIns="0" rtlCol="0">
            <a:spAutoFit/>
          </a:bodyPr>
          <a:lstStyle/>
          <a:p>
            <a:pPr>
              <a:lnSpc>
                <a:spcPct val="100000"/>
              </a:lnSpc>
              <a:spcBef>
                <a:spcPts val="105"/>
              </a:spcBef>
            </a:pPr>
            <a:r>
              <a:rPr sz="700" b="1" dirty="0">
                <a:latin typeface="Arial"/>
                <a:cs typeface="Arial"/>
              </a:rPr>
              <a:t>Difference</a:t>
            </a:r>
            <a:r>
              <a:rPr sz="700" b="1" spc="35" dirty="0">
                <a:latin typeface="Arial"/>
                <a:cs typeface="Arial"/>
              </a:rPr>
              <a:t> </a:t>
            </a:r>
            <a:r>
              <a:rPr sz="700" b="1" dirty="0">
                <a:latin typeface="Arial"/>
                <a:cs typeface="Arial"/>
              </a:rPr>
              <a:t>angle</a:t>
            </a:r>
            <a:r>
              <a:rPr sz="700" b="1" spc="30" dirty="0">
                <a:latin typeface="Arial"/>
                <a:cs typeface="Arial"/>
              </a:rPr>
              <a:t> </a:t>
            </a:r>
            <a:r>
              <a:rPr sz="700" b="1" spc="5" dirty="0">
                <a:latin typeface="Arial"/>
                <a:cs typeface="Arial"/>
              </a:rPr>
              <a:t>between</a:t>
            </a:r>
            <a:r>
              <a:rPr sz="700" b="1" spc="35" dirty="0">
                <a:latin typeface="Arial"/>
                <a:cs typeface="Arial"/>
              </a:rPr>
              <a:t> </a:t>
            </a:r>
            <a:r>
              <a:rPr sz="700" b="1" spc="-5" dirty="0">
                <a:latin typeface="Arial"/>
                <a:cs typeface="Arial"/>
              </a:rPr>
              <a:t>the</a:t>
            </a:r>
            <a:r>
              <a:rPr sz="700" b="1" spc="30" dirty="0">
                <a:latin typeface="Arial"/>
                <a:cs typeface="Arial"/>
              </a:rPr>
              <a:t> </a:t>
            </a:r>
            <a:r>
              <a:rPr sz="700" b="1" spc="10" dirty="0">
                <a:latin typeface="Arial"/>
                <a:cs typeface="Arial"/>
              </a:rPr>
              <a:t>sensor</a:t>
            </a:r>
            <a:r>
              <a:rPr sz="700" b="1" spc="35" dirty="0">
                <a:latin typeface="Arial"/>
                <a:cs typeface="Arial"/>
              </a:rPr>
              <a:t> </a:t>
            </a:r>
            <a:r>
              <a:rPr sz="700" b="1" dirty="0">
                <a:latin typeface="Arial"/>
                <a:cs typeface="Arial"/>
              </a:rPr>
              <a:t>and</a:t>
            </a:r>
            <a:r>
              <a:rPr sz="700" b="1" spc="30" dirty="0">
                <a:latin typeface="Arial"/>
                <a:cs typeface="Arial"/>
              </a:rPr>
              <a:t> </a:t>
            </a:r>
            <a:r>
              <a:rPr sz="700" b="1" spc="-5" dirty="0">
                <a:latin typeface="Arial"/>
                <a:cs typeface="Arial"/>
              </a:rPr>
              <a:t>the</a:t>
            </a:r>
            <a:r>
              <a:rPr sz="700" b="1" spc="35" dirty="0">
                <a:latin typeface="Arial"/>
                <a:cs typeface="Arial"/>
              </a:rPr>
              <a:t> </a:t>
            </a:r>
            <a:r>
              <a:rPr sz="700" b="1" spc="5" dirty="0">
                <a:latin typeface="Arial"/>
                <a:cs typeface="Arial"/>
              </a:rPr>
              <a:t>object</a:t>
            </a:r>
            <a:r>
              <a:rPr sz="700" b="1" spc="175" dirty="0">
                <a:latin typeface="Arial"/>
                <a:cs typeface="Arial"/>
              </a:rPr>
              <a:t> </a:t>
            </a:r>
            <a:r>
              <a:rPr sz="700" b="1" spc="-5" dirty="0">
                <a:latin typeface="Arial"/>
                <a:cs typeface="Arial"/>
              </a:rPr>
              <a:t>for</a:t>
            </a:r>
            <a:r>
              <a:rPr sz="700" b="1" spc="30" dirty="0">
                <a:latin typeface="Arial"/>
                <a:cs typeface="Arial"/>
              </a:rPr>
              <a:t> </a:t>
            </a:r>
            <a:r>
              <a:rPr sz="700" b="1" spc="-5" dirty="0">
                <a:latin typeface="Arial"/>
                <a:cs typeface="Arial"/>
              </a:rPr>
              <a:t>the</a:t>
            </a:r>
            <a:r>
              <a:rPr sz="700" b="1" spc="30" dirty="0">
                <a:latin typeface="Arial"/>
                <a:cs typeface="Arial"/>
              </a:rPr>
              <a:t> </a:t>
            </a:r>
            <a:r>
              <a:rPr sz="700" b="1" spc="-5" dirty="0">
                <a:latin typeface="Arial"/>
                <a:cs typeface="Arial"/>
              </a:rPr>
              <a:t>Red-LED</a:t>
            </a:r>
            <a:endParaRPr sz="700">
              <a:latin typeface="Arial"/>
              <a:cs typeface="Arial"/>
            </a:endParaRPr>
          </a:p>
        </p:txBody>
      </p:sp>
      <p:sp>
        <p:nvSpPr>
          <p:cNvPr id="39" name="object 39"/>
          <p:cNvSpPr txBox="1"/>
          <p:nvPr/>
        </p:nvSpPr>
        <p:spPr>
          <a:xfrm>
            <a:off x="1122444" y="6684589"/>
            <a:ext cx="287020" cy="1106170"/>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260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500"/>
              </a:spcBef>
            </a:pPr>
            <a:r>
              <a:rPr sz="600" dirty="0">
                <a:latin typeface="Arial MT"/>
                <a:cs typeface="Arial MT"/>
              </a:rPr>
              <a:t>210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500"/>
              </a:spcBef>
            </a:pPr>
            <a:r>
              <a:rPr sz="600" dirty="0">
                <a:latin typeface="Arial MT"/>
                <a:cs typeface="Arial MT"/>
              </a:rPr>
              <a:t>160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495"/>
              </a:spcBef>
            </a:pPr>
            <a:r>
              <a:rPr sz="600" dirty="0">
                <a:latin typeface="Arial MT"/>
                <a:cs typeface="Arial MT"/>
              </a:rPr>
              <a:t>110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p:txBody>
      </p:sp>
      <p:sp>
        <p:nvSpPr>
          <p:cNvPr id="40" name="object 40"/>
          <p:cNvSpPr txBox="1"/>
          <p:nvPr/>
        </p:nvSpPr>
        <p:spPr>
          <a:xfrm>
            <a:off x="1165097" y="8004332"/>
            <a:ext cx="5309235" cy="683260"/>
          </a:xfrm>
          <a:prstGeom prst="rect">
            <a:avLst/>
          </a:prstGeom>
        </p:spPr>
        <p:txBody>
          <a:bodyPr vert="horz" wrap="square" lIns="0" tIns="11430" rIns="0" bIns="0" rtlCol="0">
            <a:spAutoFit/>
          </a:bodyPr>
          <a:lstStyle/>
          <a:p>
            <a:pPr>
              <a:lnSpc>
                <a:spcPct val="100000"/>
              </a:lnSpc>
              <a:spcBef>
                <a:spcPts val="90"/>
              </a:spcBef>
            </a:pPr>
            <a:r>
              <a:rPr sz="600" spc="-5" dirty="0">
                <a:latin typeface="Arial MT"/>
                <a:cs typeface="Arial MT"/>
              </a:rPr>
              <a:t>60,000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500"/>
              </a:spcBef>
            </a:pPr>
            <a:r>
              <a:rPr sz="600" spc="-5" dirty="0">
                <a:latin typeface="Arial MT"/>
                <a:cs typeface="Arial MT"/>
              </a:rPr>
              <a:t>10,000</a:t>
            </a:r>
            <a:endParaRPr sz="600">
              <a:latin typeface="Arial MT"/>
              <a:cs typeface="Arial MT"/>
            </a:endParaRPr>
          </a:p>
          <a:p>
            <a:pPr marL="261620" algn="ctr">
              <a:lnSpc>
                <a:spcPct val="100000"/>
              </a:lnSpc>
              <a:spcBef>
                <a:spcPts val="130"/>
              </a:spcBef>
              <a:tabLst>
                <a:tab pos="478155" algn="l"/>
                <a:tab pos="690880" algn="l"/>
                <a:tab pos="908050" algn="l"/>
                <a:tab pos="1125220" algn="l"/>
                <a:tab pos="1337945" algn="l"/>
                <a:tab pos="1555115" algn="l"/>
                <a:tab pos="1772285" algn="l"/>
                <a:tab pos="1990089" algn="l"/>
                <a:tab pos="2179320" algn="l"/>
                <a:tab pos="2396490" algn="l"/>
                <a:tab pos="2613025" algn="l"/>
                <a:tab pos="2825750" algn="l"/>
                <a:tab pos="3042920" algn="l"/>
                <a:tab pos="3260090" algn="l"/>
                <a:tab pos="3472815" algn="l"/>
                <a:tab pos="3689985" algn="l"/>
                <a:tab pos="3906520" algn="l"/>
                <a:tab pos="4124960" algn="l"/>
                <a:tab pos="4337050" algn="l"/>
                <a:tab pos="4554220" algn="l"/>
                <a:tab pos="4771390" algn="l"/>
                <a:tab pos="4984115" algn="l"/>
                <a:tab pos="5201285" algn="l"/>
              </a:tabLst>
            </a:pPr>
            <a:r>
              <a:rPr sz="600" spc="-25" dirty="0">
                <a:latin typeface="Arial MT"/>
                <a:cs typeface="Arial MT"/>
              </a:rPr>
              <a:t>1	2	3	4	5	6	7	8	9	</a:t>
            </a:r>
            <a:r>
              <a:rPr sz="600" spc="-20" dirty="0">
                <a:latin typeface="Arial MT"/>
                <a:cs typeface="Arial MT"/>
              </a:rPr>
              <a:t>10	</a:t>
            </a:r>
            <a:r>
              <a:rPr sz="600" spc="-15" dirty="0">
                <a:latin typeface="Arial MT"/>
                <a:cs typeface="Arial MT"/>
              </a:rPr>
              <a:t>11	12	13	14	15	16	17	18	</a:t>
            </a:r>
            <a:r>
              <a:rPr sz="600" spc="-20" dirty="0">
                <a:latin typeface="Arial MT"/>
                <a:cs typeface="Arial MT"/>
              </a:rPr>
              <a:t>19	20	21	</a:t>
            </a:r>
            <a:r>
              <a:rPr sz="600" spc="-15" dirty="0">
                <a:latin typeface="Arial MT"/>
                <a:cs typeface="Arial MT"/>
              </a:rPr>
              <a:t>22	23	24</a:t>
            </a:r>
            <a:endParaRPr sz="600">
              <a:latin typeface="Arial MT"/>
              <a:cs typeface="Arial MT"/>
            </a:endParaRPr>
          </a:p>
          <a:p>
            <a:pPr marL="238125" algn="ctr">
              <a:lnSpc>
                <a:spcPct val="100000"/>
              </a:lnSpc>
              <a:spcBef>
                <a:spcPts val="295"/>
              </a:spcBef>
            </a:pPr>
            <a:r>
              <a:rPr sz="600" b="1" dirty="0">
                <a:latin typeface="Arial"/>
                <a:cs typeface="Arial"/>
              </a:rPr>
              <a:t>d</a:t>
            </a:r>
            <a:r>
              <a:rPr sz="600" b="1" spc="-30" dirty="0">
                <a:latin typeface="Arial"/>
                <a:cs typeface="Arial"/>
              </a:rPr>
              <a:t>i</a:t>
            </a:r>
            <a:r>
              <a:rPr sz="600" b="1" spc="-20" dirty="0">
                <a:latin typeface="Arial"/>
                <a:cs typeface="Arial"/>
              </a:rPr>
              <a:t>ff</a:t>
            </a:r>
            <a:r>
              <a:rPr sz="600" b="1" dirty="0">
                <a:latin typeface="Arial"/>
                <a:cs typeface="Arial"/>
              </a:rPr>
              <a:t>e</a:t>
            </a:r>
            <a:r>
              <a:rPr sz="600" b="1" spc="-15" dirty="0">
                <a:latin typeface="Arial"/>
                <a:cs typeface="Arial"/>
              </a:rPr>
              <a:t>r</a:t>
            </a:r>
            <a:r>
              <a:rPr sz="600" b="1" dirty="0">
                <a:latin typeface="Arial"/>
                <a:cs typeface="Arial"/>
              </a:rPr>
              <a:t>en</a:t>
            </a:r>
            <a:r>
              <a:rPr sz="600" b="1" spc="-15" dirty="0">
                <a:latin typeface="Arial"/>
                <a:cs typeface="Arial"/>
              </a:rPr>
              <a:t>t</a:t>
            </a:r>
            <a:r>
              <a:rPr sz="600" b="1" spc="-20" dirty="0">
                <a:latin typeface="Arial"/>
                <a:cs typeface="Arial"/>
              </a:rPr>
              <a:t> </a:t>
            </a:r>
            <a:r>
              <a:rPr sz="600" b="1" dirty="0">
                <a:latin typeface="Arial"/>
                <a:cs typeface="Arial"/>
              </a:rPr>
              <a:t>co</a:t>
            </a:r>
            <a:r>
              <a:rPr sz="600" b="1" spc="-25" dirty="0">
                <a:latin typeface="Arial"/>
                <a:cs typeface="Arial"/>
              </a:rPr>
              <a:t>l</a:t>
            </a:r>
            <a:r>
              <a:rPr sz="600" b="1" dirty="0">
                <a:latin typeface="Arial"/>
                <a:cs typeface="Arial"/>
              </a:rPr>
              <a:t>o</a:t>
            </a:r>
            <a:r>
              <a:rPr sz="600" b="1" spc="-15" dirty="0">
                <a:latin typeface="Arial"/>
                <a:cs typeface="Arial"/>
              </a:rPr>
              <a:t>r</a:t>
            </a:r>
            <a:r>
              <a:rPr sz="600" b="1" spc="-25" dirty="0">
                <a:latin typeface="Arial"/>
                <a:cs typeface="Arial"/>
              </a:rPr>
              <a:t>s</a:t>
            </a:r>
            <a:endParaRPr sz="600">
              <a:latin typeface="Arial"/>
              <a:cs typeface="Arial"/>
            </a:endParaRPr>
          </a:p>
        </p:txBody>
      </p:sp>
      <p:sp>
        <p:nvSpPr>
          <p:cNvPr id="41" name="object 41"/>
          <p:cNvSpPr txBox="1"/>
          <p:nvPr/>
        </p:nvSpPr>
        <p:spPr>
          <a:xfrm>
            <a:off x="984305" y="7334346"/>
            <a:ext cx="109855" cy="510540"/>
          </a:xfrm>
          <a:prstGeom prst="rect">
            <a:avLst/>
          </a:prstGeom>
        </p:spPr>
        <p:txBody>
          <a:bodyPr vert="vert270" wrap="square" lIns="0" tIns="4445" rIns="0" bIns="0" rtlCol="0">
            <a:spAutoFit/>
          </a:bodyPr>
          <a:lstStyle/>
          <a:p>
            <a:pPr marL="12700">
              <a:lnSpc>
                <a:spcPct val="100000"/>
              </a:lnSpc>
              <a:spcBef>
                <a:spcPts val="35"/>
              </a:spcBef>
            </a:pPr>
            <a:r>
              <a:rPr sz="600" b="1" spc="25" dirty="0">
                <a:latin typeface="Arial"/>
                <a:cs typeface="Arial"/>
              </a:rPr>
              <a:t>va</a:t>
            </a:r>
            <a:r>
              <a:rPr sz="600" b="1" spc="-15" dirty="0">
                <a:latin typeface="Arial"/>
                <a:cs typeface="Arial"/>
              </a:rPr>
              <a:t>l</a:t>
            </a:r>
            <a:r>
              <a:rPr sz="600" b="1" spc="30" dirty="0">
                <a:latin typeface="Arial"/>
                <a:cs typeface="Arial"/>
              </a:rPr>
              <a:t>u</a:t>
            </a:r>
            <a:r>
              <a:rPr sz="600" b="1" dirty="0">
                <a:latin typeface="Arial"/>
                <a:cs typeface="Arial"/>
              </a:rPr>
              <a:t>e</a:t>
            </a:r>
            <a:r>
              <a:rPr sz="600" b="1" spc="5" dirty="0">
                <a:latin typeface="Arial"/>
                <a:cs typeface="Arial"/>
              </a:rPr>
              <a:t> </a:t>
            </a:r>
            <a:r>
              <a:rPr sz="600" b="1" spc="30" dirty="0">
                <a:latin typeface="Arial"/>
                <a:cs typeface="Arial"/>
              </a:rPr>
              <a:t>o</a:t>
            </a:r>
            <a:r>
              <a:rPr sz="600" b="1" dirty="0">
                <a:latin typeface="Arial"/>
                <a:cs typeface="Arial"/>
              </a:rPr>
              <a:t>f</a:t>
            </a:r>
            <a:r>
              <a:rPr sz="600" b="1" spc="-25" dirty="0">
                <a:latin typeface="Arial"/>
                <a:cs typeface="Arial"/>
              </a:rPr>
              <a:t> </a:t>
            </a:r>
            <a:r>
              <a:rPr sz="600" b="1" spc="25" dirty="0">
                <a:latin typeface="Arial"/>
                <a:cs typeface="Arial"/>
              </a:rPr>
              <a:t>c</a:t>
            </a:r>
            <a:r>
              <a:rPr sz="600" b="1" spc="30" dirty="0">
                <a:latin typeface="Arial"/>
                <a:cs typeface="Arial"/>
              </a:rPr>
              <a:t>o</a:t>
            </a:r>
            <a:r>
              <a:rPr sz="600" b="1" spc="-5" dirty="0">
                <a:latin typeface="Arial"/>
                <a:cs typeface="Arial"/>
              </a:rPr>
              <a:t>l</a:t>
            </a:r>
            <a:r>
              <a:rPr sz="600" b="1" spc="25" dirty="0">
                <a:latin typeface="Arial"/>
                <a:cs typeface="Arial"/>
              </a:rPr>
              <a:t>o</a:t>
            </a:r>
            <a:r>
              <a:rPr sz="600" b="1" dirty="0">
                <a:latin typeface="Arial"/>
                <a:cs typeface="Arial"/>
              </a:rPr>
              <a:t>r</a:t>
            </a:r>
            <a:endParaRPr sz="600">
              <a:latin typeface="Arial"/>
              <a:cs typeface="Arial"/>
            </a:endParaRPr>
          </a:p>
        </p:txBody>
      </p:sp>
      <p:grpSp>
        <p:nvGrpSpPr>
          <p:cNvPr id="42" name="object 42"/>
          <p:cNvGrpSpPr/>
          <p:nvPr/>
        </p:nvGrpSpPr>
        <p:grpSpPr>
          <a:xfrm>
            <a:off x="6530467" y="7401432"/>
            <a:ext cx="374650" cy="341630"/>
            <a:chOff x="6530467" y="7401432"/>
            <a:chExt cx="374650" cy="341630"/>
          </a:xfrm>
        </p:grpSpPr>
        <p:sp>
          <p:nvSpPr>
            <p:cNvPr id="43" name="object 43"/>
            <p:cNvSpPr/>
            <p:nvPr/>
          </p:nvSpPr>
          <p:spPr>
            <a:xfrm>
              <a:off x="6531102" y="7402067"/>
              <a:ext cx="373380" cy="340360"/>
            </a:xfrm>
            <a:custGeom>
              <a:avLst/>
              <a:gdLst/>
              <a:ahLst/>
              <a:cxnLst/>
              <a:rect l="l" t="t" r="r" b="b"/>
              <a:pathLst>
                <a:path w="373379" h="340359">
                  <a:moveTo>
                    <a:pt x="0" y="0"/>
                  </a:moveTo>
                  <a:lnTo>
                    <a:pt x="373379" y="0"/>
                  </a:lnTo>
                  <a:lnTo>
                    <a:pt x="373379" y="339852"/>
                  </a:lnTo>
                  <a:lnTo>
                    <a:pt x="0" y="339852"/>
                  </a:lnTo>
                  <a:lnTo>
                    <a:pt x="0" y="0"/>
                  </a:lnTo>
                  <a:close/>
                </a:path>
              </a:pathLst>
            </a:custGeom>
            <a:ln w="3175">
              <a:solidFill>
                <a:srgbClr val="000000"/>
              </a:solidFill>
            </a:ln>
          </p:spPr>
          <p:txBody>
            <a:bodyPr wrap="square" lIns="0" tIns="0" rIns="0" bIns="0" rtlCol="0"/>
            <a:lstStyle/>
            <a:p>
              <a:endParaRPr/>
            </a:p>
          </p:txBody>
        </p:sp>
        <p:sp>
          <p:nvSpPr>
            <p:cNvPr id="44" name="object 44"/>
            <p:cNvSpPr/>
            <p:nvPr/>
          </p:nvSpPr>
          <p:spPr>
            <a:xfrm>
              <a:off x="6559296" y="7468361"/>
              <a:ext cx="127635" cy="0"/>
            </a:xfrm>
            <a:custGeom>
              <a:avLst/>
              <a:gdLst/>
              <a:ahLst/>
              <a:cxnLst/>
              <a:rect l="l" t="t" r="r" b="b"/>
              <a:pathLst>
                <a:path w="127634">
                  <a:moveTo>
                    <a:pt x="0" y="0"/>
                  </a:moveTo>
                  <a:lnTo>
                    <a:pt x="127253" y="0"/>
                  </a:lnTo>
                </a:path>
              </a:pathLst>
            </a:custGeom>
            <a:ln w="4711">
              <a:solidFill>
                <a:srgbClr val="000080"/>
              </a:solidFill>
            </a:ln>
          </p:spPr>
          <p:txBody>
            <a:bodyPr wrap="square" lIns="0" tIns="0" rIns="0" bIns="0" rtlCol="0"/>
            <a:lstStyle/>
            <a:p>
              <a:endParaRPr/>
            </a:p>
          </p:txBody>
        </p:sp>
        <p:sp>
          <p:nvSpPr>
            <p:cNvPr id="45" name="object 45"/>
            <p:cNvSpPr/>
            <p:nvPr/>
          </p:nvSpPr>
          <p:spPr>
            <a:xfrm>
              <a:off x="6606540" y="7453883"/>
              <a:ext cx="28575" cy="28575"/>
            </a:xfrm>
            <a:custGeom>
              <a:avLst/>
              <a:gdLst/>
              <a:ahLst/>
              <a:cxnLst/>
              <a:rect l="l" t="t" r="r" b="b"/>
              <a:pathLst>
                <a:path w="28575" h="28575">
                  <a:moveTo>
                    <a:pt x="14477" y="0"/>
                  </a:moveTo>
                  <a:lnTo>
                    <a:pt x="0" y="14478"/>
                  </a:lnTo>
                  <a:lnTo>
                    <a:pt x="14477" y="28194"/>
                  </a:lnTo>
                  <a:lnTo>
                    <a:pt x="28193" y="14478"/>
                  </a:lnTo>
                  <a:lnTo>
                    <a:pt x="14477" y="0"/>
                  </a:lnTo>
                  <a:close/>
                </a:path>
              </a:pathLst>
            </a:custGeom>
            <a:solidFill>
              <a:srgbClr val="000080"/>
            </a:solidFill>
          </p:spPr>
          <p:txBody>
            <a:bodyPr wrap="square" lIns="0" tIns="0" rIns="0" bIns="0" rtlCol="0"/>
            <a:lstStyle/>
            <a:p>
              <a:endParaRPr/>
            </a:p>
          </p:txBody>
        </p:sp>
        <p:sp>
          <p:nvSpPr>
            <p:cNvPr id="46" name="object 46"/>
            <p:cNvSpPr/>
            <p:nvPr/>
          </p:nvSpPr>
          <p:spPr>
            <a:xfrm>
              <a:off x="6606540" y="7453883"/>
              <a:ext cx="28575" cy="28575"/>
            </a:xfrm>
            <a:custGeom>
              <a:avLst/>
              <a:gdLst/>
              <a:ahLst/>
              <a:cxnLst/>
              <a:rect l="l" t="t" r="r" b="b"/>
              <a:pathLst>
                <a:path w="28575" h="28575">
                  <a:moveTo>
                    <a:pt x="14477" y="0"/>
                  </a:moveTo>
                  <a:lnTo>
                    <a:pt x="28193" y="14478"/>
                  </a:lnTo>
                  <a:lnTo>
                    <a:pt x="14477" y="28194"/>
                  </a:lnTo>
                  <a:lnTo>
                    <a:pt x="0" y="14478"/>
                  </a:lnTo>
                  <a:lnTo>
                    <a:pt x="14477" y="0"/>
                  </a:lnTo>
                  <a:close/>
                </a:path>
              </a:pathLst>
            </a:custGeom>
            <a:ln w="4711">
              <a:solidFill>
                <a:srgbClr val="000080"/>
              </a:solidFill>
            </a:ln>
          </p:spPr>
          <p:txBody>
            <a:bodyPr wrap="square" lIns="0" tIns="0" rIns="0" bIns="0" rtlCol="0"/>
            <a:lstStyle/>
            <a:p>
              <a:endParaRPr/>
            </a:p>
          </p:txBody>
        </p:sp>
        <p:sp>
          <p:nvSpPr>
            <p:cNvPr id="47" name="object 47"/>
            <p:cNvSpPr/>
            <p:nvPr/>
          </p:nvSpPr>
          <p:spPr>
            <a:xfrm>
              <a:off x="6559296" y="7581137"/>
              <a:ext cx="127635" cy="0"/>
            </a:xfrm>
            <a:custGeom>
              <a:avLst/>
              <a:gdLst/>
              <a:ahLst/>
              <a:cxnLst/>
              <a:rect l="l" t="t" r="r" b="b"/>
              <a:pathLst>
                <a:path w="127634">
                  <a:moveTo>
                    <a:pt x="0" y="0"/>
                  </a:moveTo>
                  <a:lnTo>
                    <a:pt x="127253" y="0"/>
                  </a:lnTo>
                </a:path>
              </a:pathLst>
            </a:custGeom>
            <a:ln w="4711">
              <a:solidFill>
                <a:srgbClr val="FF0000"/>
              </a:solidFill>
            </a:ln>
          </p:spPr>
          <p:txBody>
            <a:bodyPr wrap="square" lIns="0" tIns="0" rIns="0" bIns="0" rtlCol="0"/>
            <a:lstStyle/>
            <a:p>
              <a:endParaRPr/>
            </a:p>
          </p:txBody>
        </p:sp>
        <p:sp>
          <p:nvSpPr>
            <p:cNvPr id="48" name="object 48"/>
            <p:cNvSpPr/>
            <p:nvPr/>
          </p:nvSpPr>
          <p:spPr>
            <a:xfrm>
              <a:off x="6606540" y="7567421"/>
              <a:ext cx="24130" cy="24130"/>
            </a:xfrm>
            <a:custGeom>
              <a:avLst/>
              <a:gdLst/>
              <a:ahLst/>
              <a:cxnLst/>
              <a:rect l="l" t="t" r="r" b="b"/>
              <a:pathLst>
                <a:path w="24129" h="24129">
                  <a:moveTo>
                    <a:pt x="23622" y="0"/>
                  </a:moveTo>
                  <a:lnTo>
                    <a:pt x="0" y="0"/>
                  </a:lnTo>
                  <a:lnTo>
                    <a:pt x="0" y="23622"/>
                  </a:lnTo>
                  <a:lnTo>
                    <a:pt x="23622" y="23622"/>
                  </a:lnTo>
                  <a:lnTo>
                    <a:pt x="23622" y="0"/>
                  </a:lnTo>
                  <a:close/>
                </a:path>
              </a:pathLst>
            </a:custGeom>
            <a:solidFill>
              <a:srgbClr val="FF0000"/>
            </a:solidFill>
          </p:spPr>
          <p:txBody>
            <a:bodyPr wrap="square" lIns="0" tIns="0" rIns="0" bIns="0" rtlCol="0"/>
            <a:lstStyle/>
            <a:p>
              <a:endParaRPr/>
            </a:p>
          </p:txBody>
        </p:sp>
        <p:sp>
          <p:nvSpPr>
            <p:cNvPr id="49" name="object 49"/>
            <p:cNvSpPr/>
            <p:nvPr/>
          </p:nvSpPr>
          <p:spPr>
            <a:xfrm>
              <a:off x="6559296" y="7694675"/>
              <a:ext cx="127635" cy="0"/>
            </a:xfrm>
            <a:custGeom>
              <a:avLst/>
              <a:gdLst/>
              <a:ahLst/>
              <a:cxnLst/>
              <a:rect l="l" t="t" r="r" b="b"/>
              <a:pathLst>
                <a:path w="127634">
                  <a:moveTo>
                    <a:pt x="0" y="0"/>
                  </a:moveTo>
                  <a:lnTo>
                    <a:pt x="127253" y="0"/>
                  </a:lnTo>
                </a:path>
              </a:pathLst>
            </a:custGeom>
            <a:ln w="4711">
              <a:solidFill>
                <a:srgbClr val="339A65"/>
              </a:solidFill>
            </a:ln>
          </p:spPr>
          <p:txBody>
            <a:bodyPr wrap="square" lIns="0" tIns="0" rIns="0" bIns="0" rtlCol="0"/>
            <a:lstStyle/>
            <a:p>
              <a:endParaRPr/>
            </a:p>
          </p:txBody>
        </p:sp>
        <p:sp>
          <p:nvSpPr>
            <p:cNvPr id="50" name="object 50"/>
            <p:cNvSpPr/>
            <p:nvPr/>
          </p:nvSpPr>
          <p:spPr>
            <a:xfrm>
              <a:off x="6606540" y="7680197"/>
              <a:ext cx="28575" cy="28575"/>
            </a:xfrm>
            <a:custGeom>
              <a:avLst/>
              <a:gdLst/>
              <a:ahLst/>
              <a:cxnLst/>
              <a:rect l="l" t="t" r="r" b="b"/>
              <a:pathLst>
                <a:path w="28575" h="28575">
                  <a:moveTo>
                    <a:pt x="14477" y="0"/>
                  </a:moveTo>
                  <a:lnTo>
                    <a:pt x="0" y="28193"/>
                  </a:lnTo>
                  <a:lnTo>
                    <a:pt x="28193" y="28193"/>
                  </a:lnTo>
                  <a:lnTo>
                    <a:pt x="14477" y="0"/>
                  </a:lnTo>
                  <a:close/>
                </a:path>
              </a:pathLst>
            </a:custGeom>
            <a:solidFill>
              <a:srgbClr val="339A65"/>
            </a:solidFill>
          </p:spPr>
          <p:txBody>
            <a:bodyPr wrap="square" lIns="0" tIns="0" rIns="0" bIns="0" rtlCol="0"/>
            <a:lstStyle/>
            <a:p>
              <a:endParaRPr/>
            </a:p>
          </p:txBody>
        </p:sp>
        <p:sp>
          <p:nvSpPr>
            <p:cNvPr id="51" name="object 51"/>
            <p:cNvSpPr/>
            <p:nvPr/>
          </p:nvSpPr>
          <p:spPr>
            <a:xfrm>
              <a:off x="6606540" y="7680197"/>
              <a:ext cx="28575" cy="28575"/>
            </a:xfrm>
            <a:custGeom>
              <a:avLst/>
              <a:gdLst/>
              <a:ahLst/>
              <a:cxnLst/>
              <a:rect l="l" t="t" r="r" b="b"/>
              <a:pathLst>
                <a:path w="28575" h="28575">
                  <a:moveTo>
                    <a:pt x="14477" y="0"/>
                  </a:moveTo>
                  <a:lnTo>
                    <a:pt x="28193" y="28193"/>
                  </a:lnTo>
                  <a:lnTo>
                    <a:pt x="0" y="28193"/>
                  </a:lnTo>
                  <a:lnTo>
                    <a:pt x="14477" y="0"/>
                  </a:lnTo>
                  <a:close/>
                </a:path>
              </a:pathLst>
            </a:custGeom>
            <a:ln w="4711">
              <a:solidFill>
                <a:srgbClr val="339A65"/>
              </a:solidFill>
            </a:ln>
          </p:spPr>
          <p:txBody>
            <a:bodyPr wrap="square" lIns="0" tIns="0" rIns="0" bIns="0" rtlCol="0"/>
            <a:lstStyle/>
            <a:p>
              <a:endParaRPr/>
            </a:p>
          </p:txBody>
        </p:sp>
      </p:grpSp>
      <p:sp>
        <p:nvSpPr>
          <p:cNvPr id="52" name="object 52"/>
          <p:cNvSpPr txBox="1"/>
          <p:nvPr/>
        </p:nvSpPr>
        <p:spPr>
          <a:xfrm>
            <a:off x="6706360" y="7377776"/>
            <a:ext cx="186055" cy="365760"/>
          </a:xfrm>
          <a:prstGeom prst="rect">
            <a:avLst/>
          </a:prstGeom>
        </p:spPr>
        <p:txBody>
          <a:bodyPr vert="horz" wrap="square" lIns="0" tIns="34925" rIns="0" bIns="0" rtlCol="0">
            <a:spAutoFit/>
          </a:bodyPr>
          <a:lstStyle/>
          <a:p>
            <a:pPr>
              <a:lnSpc>
                <a:spcPct val="100000"/>
              </a:lnSpc>
              <a:spcBef>
                <a:spcPts val="275"/>
              </a:spcBef>
            </a:pPr>
            <a:r>
              <a:rPr sz="600" spc="-10" dirty="0">
                <a:latin typeface="Arial MT"/>
                <a:cs typeface="Arial MT"/>
              </a:rPr>
              <a:t>90°</a:t>
            </a:r>
            <a:endParaRPr sz="600">
              <a:latin typeface="Arial MT"/>
              <a:cs typeface="Arial MT"/>
            </a:endParaRPr>
          </a:p>
          <a:p>
            <a:pPr>
              <a:lnSpc>
                <a:spcPct val="100000"/>
              </a:lnSpc>
              <a:spcBef>
                <a:spcPts val="17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25" dirty="0">
                <a:latin typeface="Arial MT"/>
                <a:cs typeface="Arial MT"/>
              </a:rPr>
              <a:t>+</a:t>
            </a:r>
            <a:endParaRPr sz="600">
              <a:latin typeface="Arial MT"/>
              <a:cs typeface="Arial MT"/>
            </a:endParaRPr>
          </a:p>
          <a:p>
            <a:pPr>
              <a:lnSpc>
                <a:spcPct val="100000"/>
              </a:lnSpc>
              <a:spcBef>
                <a:spcPts val="16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15" dirty="0">
                <a:latin typeface="Arial MT"/>
                <a:cs typeface="Arial MT"/>
              </a:rPr>
              <a:t>-</a:t>
            </a:r>
            <a:endParaRPr sz="600">
              <a:latin typeface="Arial MT"/>
              <a:cs typeface="Arial MT"/>
            </a:endParaRPr>
          </a:p>
        </p:txBody>
      </p:sp>
      <p:sp>
        <p:nvSpPr>
          <p:cNvPr id="53" name="object 53"/>
          <p:cNvSpPr/>
          <p:nvPr/>
        </p:nvSpPr>
        <p:spPr>
          <a:xfrm>
            <a:off x="924305" y="6393179"/>
            <a:ext cx="5998845" cy="2361565"/>
          </a:xfrm>
          <a:custGeom>
            <a:avLst/>
            <a:gdLst/>
            <a:ahLst/>
            <a:cxnLst/>
            <a:rect l="l" t="t" r="r" b="b"/>
            <a:pathLst>
              <a:path w="5998845" h="2361565">
                <a:moveTo>
                  <a:pt x="0" y="0"/>
                </a:moveTo>
                <a:lnTo>
                  <a:pt x="5998464" y="0"/>
                </a:lnTo>
                <a:lnTo>
                  <a:pt x="5998464" y="2361438"/>
                </a:lnTo>
                <a:lnTo>
                  <a:pt x="0" y="2361438"/>
                </a:lnTo>
                <a:lnTo>
                  <a:pt x="0" y="0"/>
                </a:lnTo>
                <a:close/>
              </a:path>
            </a:pathLst>
          </a:custGeom>
          <a:ln w="3175">
            <a:solidFill>
              <a:srgbClr val="000000"/>
            </a:solidFill>
          </a:ln>
        </p:spPr>
        <p:txBody>
          <a:bodyPr wrap="square" lIns="0" tIns="0" rIns="0" bIns="0" rtlCol="0"/>
          <a:lstStyle/>
          <a:p>
            <a:endParaRPr/>
          </a:p>
        </p:txBody>
      </p:sp>
      <p:sp>
        <p:nvSpPr>
          <p:cNvPr id="54" name="TextBox 53">
            <a:extLst>
              <a:ext uri="{FF2B5EF4-FFF2-40B4-BE49-F238E27FC236}">
                <a16:creationId xmlns:a16="http://schemas.microsoft.com/office/drawing/2014/main" id="{8D694F6C-AF34-D584-0A7B-BC227C30B403}"/>
              </a:ext>
            </a:extLst>
          </p:cNvPr>
          <p:cNvSpPr txBox="1"/>
          <p:nvPr/>
        </p:nvSpPr>
        <p:spPr>
          <a:xfrm>
            <a:off x="3331411" y="9936480"/>
            <a:ext cx="980239" cy="400110"/>
          </a:xfrm>
          <a:prstGeom prst="rect">
            <a:avLst/>
          </a:prstGeom>
          <a:noFill/>
        </p:spPr>
        <p:txBody>
          <a:bodyPr wrap="square" rtlCol="0">
            <a:spAutoFit/>
          </a:bodyPr>
          <a:lstStyle/>
          <a:p>
            <a:r>
              <a:rPr lang="en-US" sz="2000" dirty="0"/>
              <a:t>6</a:t>
            </a:r>
            <a:endParaRPr lang="en-IN" sz="2000" dirty="0"/>
          </a:p>
        </p:txBody>
      </p:sp>
      <p:sp>
        <p:nvSpPr>
          <p:cNvPr id="55" name="TextBox 54">
            <a:extLst>
              <a:ext uri="{FF2B5EF4-FFF2-40B4-BE49-F238E27FC236}">
                <a16:creationId xmlns:a16="http://schemas.microsoft.com/office/drawing/2014/main" id="{DB3FA6EA-CC0E-611D-10F8-6CD6EEB67291}"/>
              </a:ext>
            </a:extLst>
          </p:cNvPr>
          <p:cNvSpPr txBox="1"/>
          <p:nvPr/>
        </p:nvSpPr>
        <p:spPr>
          <a:xfrm>
            <a:off x="730250" y="3453368"/>
            <a:ext cx="6705600" cy="646331"/>
          </a:xfrm>
          <a:prstGeom prst="rect">
            <a:avLst/>
          </a:prstGeom>
          <a:noFill/>
        </p:spPr>
        <p:txBody>
          <a:bodyPr wrap="square" rtlCol="0">
            <a:spAutoFit/>
          </a:bodyPr>
          <a:lstStyle/>
          <a:p>
            <a:pPr>
              <a:lnSpc>
                <a:spcPct val="100000"/>
              </a:lnSpc>
            </a:pPr>
            <a:r>
              <a:rPr lang="en-US" dirty="0"/>
              <a:t>              Fgure:3.1  </a:t>
            </a:r>
            <a:r>
              <a:rPr lang="en-US" sz="1400" b="1" i="1" spc="-5" dirty="0">
                <a:latin typeface="Arial"/>
                <a:cs typeface="Arial"/>
              </a:rPr>
              <a:t>Measures</a:t>
            </a:r>
            <a:r>
              <a:rPr lang="en-US" sz="1400" b="1" i="1" spc="5" dirty="0">
                <a:latin typeface="Arial"/>
                <a:cs typeface="Arial"/>
              </a:rPr>
              <a:t> </a:t>
            </a:r>
            <a:r>
              <a:rPr lang="en-US" sz="1400" b="1" i="1" spc="-5" dirty="0">
                <a:latin typeface="Arial"/>
                <a:cs typeface="Arial"/>
              </a:rPr>
              <a:t>with</a:t>
            </a:r>
            <a:r>
              <a:rPr lang="en-US" sz="1400" b="1" i="1" spc="10" dirty="0">
                <a:latin typeface="Arial"/>
                <a:cs typeface="Arial"/>
              </a:rPr>
              <a:t> </a:t>
            </a:r>
            <a:r>
              <a:rPr lang="en-US" sz="1400" b="1" i="1" spc="-5" dirty="0">
                <a:latin typeface="Arial"/>
                <a:cs typeface="Arial"/>
              </a:rPr>
              <a:t>different</a:t>
            </a:r>
            <a:r>
              <a:rPr lang="en-US" sz="1400" b="1" i="1" spc="5" dirty="0">
                <a:latin typeface="Arial"/>
                <a:cs typeface="Arial"/>
              </a:rPr>
              <a:t> </a:t>
            </a:r>
            <a:r>
              <a:rPr lang="en-US" sz="1400" b="1" i="1" spc="-5" dirty="0">
                <a:latin typeface="Arial"/>
                <a:cs typeface="Arial"/>
              </a:rPr>
              <a:t>distance</a:t>
            </a:r>
            <a:r>
              <a:rPr lang="en-US" sz="1400" b="1" i="1" spc="10" dirty="0">
                <a:latin typeface="Arial"/>
                <a:cs typeface="Arial"/>
              </a:rPr>
              <a:t> </a:t>
            </a:r>
            <a:r>
              <a:rPr lang="en-US" sz="1400" b="1" i="1" spc="-5" dirty="0">
                <a:latin typeface="Arial"/>
                <a:cs typeface="Arial"/>
              </a:rPr>
              <a:t>to</a:t>
            </a:r>
            <a:r>
              <a:rPr lang="en-US" sz="1400" b="1" i="1" spc="5" dirty="0">
                <a:latin typeface="Arial"/>
                <a:cs typeface="Arial"/>
              </a:rPr>
              <a:t> </a:t>
            </a:r>
            <a:r>
              <a:rPr lang="en-US" sz="1400" b="1" i="1" spc="-5" dirty="0">
                <a:latin typeface="Arial"/>
                <a:cs typeface="Arial"/>
              </a:rPr>
              <a:t>the</a:t>
            </a:r>
            <a:r>
              <a:rPr lang="en-US" sz="1400" b="1" i="1" spc="10" dirty="0">
                <a:latin typeface="Arial"/>
                <a:cs typeface="Arial"/>
              </a:rPr>
              <a:t> </a:t>
            </a:r>
            <a:r>
              <a:rPr lang="en-US" sz="1400" b="1" i="1" spc="-5" dirty="0">
                <a:latin typeface="Arial"/>
                <a:cs typeface="Arial"/>
              </a:rPr>
              <a:t>object</a:t>
            </a:r>
            <a:endParaRPr lang="en-US" sz="1400" dirty="0">
              <a:latin typeface="Arial"/>
              <a:cs typeface="Arial"/>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23671" y="922908"/>
            <a:ext cx="6000115" cy="2353945"/>
            <a:chOff x="923671" y="922908"/>
            <a:chExt cx="6000115" cy="2353945"/>
          </a:xfrm>
        </p:grpSpPr>
        <p:sp>
          <p:nvSpPr>
            <p:cNvPr id="3" name="object 3"/>
            <p:cNvSpPr/>
            <p:nvPr/>
          </p:nvSpPr>
          <p:spPr>
            <a:xfrm>
              <a:off x="924306" y="923543"/>
              <a:ext cx="5998845" cy="2352675"/>
            </a:xfrm>
            <a:custGeom>
              <a:avLst/>
              <a:gdLst/>
              <a:ahLst/>
              <a:cxnLst/>
              <a:rect l="l" t="t" r="r" b="b"/>
              <a:pathLst>
                <a:path w="5998845" h="2352675">
                  <a:moveTo>
                    <a:pt x="0" y="0"/>
                  </a:moveTo>
                  <a:lnTo>
                    <a:pt x="5998464" y="0"/>
                  </a:lnTo>
                  <a:lnTo>
                    <a:pt x="5998464" y="2352294"/>
                  </a:lnTo>
                  <a:lnTo>
                    <a:pt x="0" y="2352294"/>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1457706" y="1275587"/>
              <a:ext cx="4964430" cy="1643380"/>
            </a:xfrm>
            <a:custGeom>
              <a:avLst/>
              <a:gdLst/>
              <a:ahLst/>
              <a:cxnLst/>
              <a:rect l="l" t="t" r="r" b="b"/>
              <a:pathLst>
                <a:path w="4964430" h="1643380">
                  <a:moveTo>
                    <a:pt x="4964430" y="0"/>
                  </a:moveTo>
                  <a:lnTo>
                    <a:pt x="0" y="0"/>
                  </a:lnTo>
                  <a:lnTo>
                    <a:pt x="0" y="1642872"/>
                  </a:lnTo>
                  <a:lnTo>
                    <a:pt x="4964430" y="1642872"/>
                  </a:lnTo>
                  <a:lnTo>
                    <a:pt x="4964430" y="0"/>
                  </a:lnTo>
                  <a:close/>
                </a:path>
              </a:pathLst>
            </a:custGeom>
            <a:solidFill>
              <a:srgbClr val="C0C0C0"/>
            </a:solidFill>
          </p:spPr>
          <p:txBody>
            <a:bodyPr wrap="square" lIns="0" tIns="0" rIns="0" bIns="0" rtlCol="0"/>
            <a:lstStyle/>
            <a:p>
              <a:endParaRPr/>
            </a:p>
          </p:txBody>
        </p:sp>
        <p:sp>
          <p:nvSpPr>
            <p:cNvPr id="5" name="object 5"/>
            <p:cNvSpPr/>
            <p:nvPr/>
          </p:nvSpPr>
          <p:spPr>
            <a:xfrm>
              <a:off x="1457706" y="1275587"/>
              <a:ext cx="4964430" cy="1314450"/>
            </a:xfrm>
            <a:custGeom>
              <a:avLst/>
              <a:gdLst/>
              <a:ahLst/>
              <a:cxnLst/>
              <a:rect l="l" t="t" r="r" b="b"/>
              <a:pathLst>
                <a:path w="4964430" h="1314450">
                  <a:moveTo>
                    <a:pt x="0" y="1314450"/>
                  </a:moveTo>
                  <a:lnTo>
                    <a:pt x="4964430" y="1314450"/>
                  </a:lnTo>
                </a:path>
                <a:path w="4964430" h="1314450">
                  <a:moveTo>
                    <a:pt x="0" y="986027"/>
                  </a:moveTo>
                  <a:lnTo>
                    <a:pt x="4964430" y="986027"/>
                  </a:lnTo>
                </a:path>
                <a:path w="4964430" h="1314450">
                  <a:moveTo>
                    <a:pt x="0" y="657605"/>
                  </a:moveTo>
                  <a:lnTo>
                    <a:pt x="4964430" y="657605"/>
                  </a:lnTo>
                </a:path>
                <a:path w="4964430" h="1314450">
                  <a:moveTo>
                    <a:pt x="0" y="329183"/>
                  </a:moveTo>
                  <a:lnTo>
                    <a:pt x="4964430" y="329183"/>
                  </a:lnTo>
                </a:path>
                <a:path w="4964430" h="1314450">
                  <a:moveTo>
                    <a:pt x="0" y="0"/>
                  </a:moveTo>
                  <a:lnTo>
                    <a:pt x="4964430" y="0"/>
                  </a:lnTo>
                </a:path>
              </a:pathLst>
            </a:custGeom>
            <a:ln w="3175">
              <a:solidFill>
                <a:srgbClr val="000000"/>
              </a:solidFill>
            </a:ln>
          </p:spPr>
          <p:txBody>
            <a:bodyPr wrap="square" lIns="0" tIns="0" rIns="0" bIns="0" rtlCol="0"/>
            <a:lstStyle/>
            <a:p>
              <a:endParaRPr/>
            </a:p>
          </p:txBody>
        </p:sp>
        <p:sp>
          <p:nvSpPr>
            <p:cNvPr id="6" name="object 6"/>
            <p:cNvSpPr/>
            <p:nvPr/>
          </p:nvSpPr>
          <p:spPr>
            <a:xfrm>
              <a:off x="1457703" y="1275527"/>
              <a:ext cx="4964430" cy="1643380"/>
            </a:xfrm>
            <a:custGeom>
              <a:avLst/>
              <a:gdLst/>
              <a:ahLst/>
              <a:cxnLst/>
              <a:rect l="l" t="t" r="r" b="b"/>
              <a:pathLst>
                <a:path w="4964430" h="1643380">
                  <a:moveTo>
                    <a:pt x="0" y="0"/>
                  </a:moveTo>
                  <a:lnTo>
                    <a:pt x="4964433" y="0"/>
                  </a:lnTo>
                </a:path>
                <a:path w="4964430" h="1643380">
                  <a:moveTo>
                    <a:pt x="4964433" y="0"/>
                  </a:moveTo>
                  <a:lnTo>
                    <a:pt x="4964433" y="1642882"/>
                  </a:lnTo>
                </a:path>
                <a:path w="4964430" h="1643380">
                  <a:moveTo>
                    <a:pt x="4964433" y="1642882"/>
                  </a:moveTo>
                  <a:lnTo>
                    <a:pt x="0" y="1642882"/>
                  </a:lnTo>
                </a:path>
                <a:path w="4964430" h="1643380">
                  <a:moveTo>
                    <a:pt x="0" y="1642882"/>
                  </a:moveTo>
                  <a:lnTo>
                    <a:pt x="0" y="0"/>
                  </a:lnTo>
                </a:path>
              </a:pathLst>
            </a:custGeom>
            <a:ln w="4711">
              <a:solidFill>
                <a:srgbClr val="7F7F7F"/>
              </a:solidFill>
            </a:ln>
          </p:spPr>
          <p:txBody>
            <a:bodyPr wrap="square" lIns="0" tIns="0" rIns="0" bIns="0" rtlCol="0"/>
            <a:lstStyle/>
            <a:p>
              <a:endParaRPr/>
            </a:p>
          </p:txBody>
        </p:sp>
        <p:sp>
          <p:nvSpPr>
            <p:cNvPr id="7" name="object 7"/>
            <p:cNvSpPr/>
            <p:nvPr/>
          </p:nvSpPr>
          <p:spPr>
            <a:xfrm>
              <a:off x="1434084" y="1275587"/>
              <a:ext cx="4988560" cy="1666875"/>
            </a:xfrm>
            <a:custGeom>
              <a:avLst/>
              <a:gdLst/>
              <a:ahLst/>
              <a:cxnLst/>
              <a:rect l="l" t="t" r="r" b="b"/>
              <a:pathLst>
                <a:path w="4988560" h="1666875">
                  <a:moveTo>
                    <a:pt x="23621" y="0"/>
                  </a:moveTo>
                  <a:lnTo>
                    <a:pt x="23621" y="1642871"/>
                  </a:lnTo>
                </a:path>
                <a:path w="4988560" h="1666875">
                  <a:moveTo>
                    <a:pt x="0" y="1642871"/>
                  </a:moveTo>
                  <a:lnTo>
                    <a:pt x="23621" y="1642871"/>
                  </a:lnTo>
                </a:path>
                <a:path w="4988560" h="1666875">
                  <a:moveTo>
                    <a:pt x="0" y="1314450"/>
                  </a:moveTo>
                  <a:lnTo>
                    <a:pt x="23621" y="1314450"/>
                  </a:lnTo>
                </a:path>
                <a:path w="4988560" h="1666875">
                  <a:moveTo>
                    <a:pt x="0" y="986027"/>
                  </a:moveTo>
                  <a:lnTo>
                    <a:pt x="23621" y="986027"/>
                  </a:lnTo>
                </a:path>
                <a:path w="4988560" h="1666875">
                  <a:moveTo>
                    <a:pt x="0" y="657605"/>
                  </a:moveTo>
                  <a:lnTo>
                    <a:pt x="23621" y="657605"/>
                  </a:lnTo>
                </a:path>
                <a:path w="4988560" h="1666875">
                  <a:moveTo>
                    <a:pt x="0" y="329183"/>
                  </a:moveTo>
                  <a:lnTo>
                    <a:pt x="23621" y="329183"/>
                  </a:lnTo>
                </a:path>
                <a:path w="4988560" h="1666875">
                  <a:moveTo>
                    <a:pt x="0" y="0"/>
                  </a:moveTo>
                  <a:lnTo>
                    <a:pt x="23621" y="0"/>
                  </a:lnTo>
                </a:path>
                <a:path w="4988560" h="1666875">
                  <a:moveTo>
                    <a:pt x="23621" y="1642871"/>
                  </a:moveTo>
                  <a:lnTo>
                    <a:pt x="4988052" y="1642871"/>
                  </a:lnTo>
                </a:path>
                <a:path w="4988560" h="1666875">
                  <a:moveTo>
                    <a:pt x="23621" y="1666493"/>
                  </a:moveTo>
                  <a:lnTo>
                    <a:pt x="23621" y="1642871"/>
                  </a:lnTo>
                </a:path>
                <a:path w="4988560" h="1666875">
                  <a:moveTo>
                    <a:pt x="1100328" y="1666493"/>
                  </a:moveTo>
                  <a:lnTo>
                    <a:pt x="1100328" y="1642871"/>
                  </a:lnTo>
                </a:path>
                <a:path w="4988560" h="1666875">
                  <a:moveTo>
                    <a:pt x="2182367" y="1666493"/>
                  </a:moveTo>
                  <a:lnTo>
                    <a:pt x="2182367" y="1642871"/>
                  </a:lnTo>
                </a:path>
                <a:path w="4988560" h="1666875">
                  <a:moveTo>
                    <a:pt x="3259074" y="1666493"/>
                  </a:moveTo>
                  <a:lnTo>
                    <a:pt x="3259074" y="1642871"/>
                  </a:lnTo>
                </a:path>
                <a:path w="4988560" h="1666875">
                  <a:moveTo>
                    <a:pt x="4341114" y="1666493"/>
                  </a:moveTo>
                  <a:lnTo>
                    <a:pt x="4341114" y="1642871"/>
                  </a:lnTo>
                </a:path>
              </a:pathLst>
            </a:custGeom>
            <a:ln w="317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440880" y="1395844"/>
              <a:ext cx="4998094" cy="1441097"/>
            </a:xfrm>
            <a:prstGeom prst="rect">
              <a:avLst/>
            </a:prstGeom>
          </p:spPr>
        </p:pic>
      </p:grpSp>
      <p:sp>
        <p:nvSpPr>
          <p:cNvPr id="9" name="object 9"/>
          <p:cNvSpPr txBox="1"/>
          <p:nvPr/>
        </p:nvSpPr>
        <p:spPr>
          <a:xfrm>
            <a:off x="2398014" y="974815"/>
            <a:ext cx="3058795" cy="132715"/>
          </a:xfrm>
          <a:prstGeom prst="rect">
            <a:avLst/>
          </a:prstGeom>
        </p:spPr>
        <p:txBody>
          <a:bodyPr vert="horz" wrap="square" lIns="0" tIns="12700" rIns="0" bIns="0" rtlCol="0">
            <a:spAutoFit/>
          </a:bodyPr>
          <a:lstStyle/>
          <a:p>
            <a:pPr>
              <a:lnSpc>
                <a:spcPct val="100000"/>
              </a:lnSpc>
              <a:spcBef>
                <a:spcPts val="100"/>
              </a:spcBef>
            </a:pPr>
            <a:r>
              <a:rPr sz="700" b="1" spc="5" dirty="0">
                <a:latin typeface="Arial"/>
                <a:cs typeface="Arial"/>
              </a:rPr>
              <a:t>Difference</a:t>
            </a:r>
            <a:r>
              <a:rPr sz="700" b="1" spc="25" dirty="0">
                <a:latin typeface="Arial"/>
                <a:cs typeface="Arial"/>
              </a:rPr>
              <a:t> </a:t>
            </a:r>
            <a:r>
              <a:rPr sz="700" b="1" dirty="0">
                <a:latin typeface="Arial"/>
                <a:cs typeface="Arial"/>
              </a:rPr>
              <a:t>angle</a:t>
            </a:r>
            <a:r>
              <a:rPr sz="700" b="1" spc="30" dirty="0">
                <a:latin typeface="Arial"/>
                <a:cs typeface="Arial"/>
              </a:rPr>
              <a:t> </a:t>
            </a:r>
            <a:r>
              <a:rPr sz="700" b="1" spc="5" dirty="0">
                <a:latin typeface="Arial"/>
                <a:cs typeface="Arial"/>
              </a:rPr>
              <a:t>between</a:t>
            </a:r>
            <a:r>
              <a:rPr sz="700" b="1" spc="35" dirty="0">
                <a:latin typeface="Arial"/>
                <a:cs typeface="Arial"/>
              </a:rPr>
              <a:t> </a:t>
            </a:r>
            <a:r>
              <a:rPr sz="700" b="1" spc="-10" dirty="0">
                <a:latin typeface="Arial"/>
                <a:cs typeface="Arial"/>
              </a:rPr>
              <a:t>the</a:t>
            </a:r>
            <a:r>
              <a:rPr sz="700" b="1" spc="35" dirty="0">
                <a:latin typeface="Arial"/>
                <a:cs typeface="Arial"/>
              </a:rPr>
              <a:t> </a:t>
            </a:r>
            <a:r>
              <a:rPr sz="700" b="1" spc="10" dirty="0">
                <a:latin typeface="Arial"/>
                <a:cs typeface="Arial"/>
              </a:rPr>
              <a:t>sensor</a:t>
            </a:r>
            <a:r>
              <a:rPr sz="700" b="1" spc="25" dirty="0">
                <a:latin typeface="Arial"/>
                <a:cs typeface="Arial"/>
              </a:rPr>
              <a:t> </a:t>
            </a:r>
            <a:r>
              <a:rPr sz="700" b="1" dirty="0">
                <a:latin typeface="Arial"/>
                <a:cs typeface="Arial"/>
              </a:rPr>
              <a:t>and</a:t>
            </a:r>
            <a:r>
              <a:rPr sz="700" b="1" spc="30" dirty="0">
                <a:latin typeface="Arial"/>
                <a:cs typeface="Arial"/>
              </a:rPr>
              <a:t> </a:t>
            </a:r>
            <a:r>
              <a:rPr sz="700" b="1" spc="-10" dirty="0">
                <a:latin typeface="Arial"/>
                <a:cs typeface="Arial"/>
              </a:rPr>
              <a:t>the</a:t>
            </a:r>
            <a:r>
              <a:rPr sz="700" b="1" spc="30" dirty="0">
                <a:latin typeface="Arial"/>
                <a:cs typeface="Arial"/>
              </a:rPr>
              <a:t> </a:t>
            </a:r>
            <a:r>
              <a:rPr sz="700" b="1" spc="5" dirty="0">
                <a:latin typeface="Arial"/>
                <a:cs typeface="Arial"/>
              </a:rPr>
              <a:t>object</a:t>
            </a:r>
            <a:r>
              <a:rPr sz="700" b="1" spc="-5" dirty="0">
                <a:latin typeface="Arial"/>
                <a:cs typeface="Arial"/>
              </a:rPr>
              <a:t> for</a:t>
            </a:r>
            <a:r>
              <a:rPr sz="700" b="1" spc="30" dirty="0">
                <a:latin typeface="Arial"/>
                <a:cs typeface="Arial"/>
              </a:rPr>
              <a:t> </a:t>
            </a:r>
            <a:r>
              <a:rPr sz="700" b="1" spc="-10" dirty="0">
                <a:latin typeface="Arial"/>
                <a:cs typeface="Arial"/>
              </a:rPr>
              <a:t>the</a:t>
            </a:r>
            <a:r>
              <a:rPr sz="700" b="1" spc="30" dirty="0">
                <a:latin typeface="Arial"/>
                <a:cs typeface="Arial"/>
              </a:rPr>
              <a:t> </a:t>
            </a:r>
            <a:r>
              <a:rPr sz="700" b="1" spc="5" dirty="0">
                <a:latin typeface="Arial"/>
                <a:cs typeface="Arial"/>
              </a:rPr>
              <a:t>Green-LED</a:t>
            </a:r>
            <a:endParaRPr sz="700">
              <a:latin typeface="Arial"/>
              <a:cs typeface="Arial"/>
            </a:endParaRPr>
          </a:p>
        </p:txBody>
      </p:sp>
      <p:sp>
        <p:nvSpPr>
          <p:cNvPr id="10" name="object 10"/>
          <p:cNvSpPr txBox="1"/>
          <p:nvPr/>
        </p:nvSpPr>
        <p:spPr>
          <a:xfrm>
            <a:off x="1165116" y="2528123"/>
            <a:ext cx="244475" cy="444500"/>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50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marL="42545">
              <a:lnSpc>
                <a:spcPct val="100000"/>
              </a:lnSpc>
              <a:spcBef>
                <a:spcPts val="484"/>
              </a:spcBef>
            </a:pPr>
            <a:r>
              <a:rPr sz="600" dirty="0">
                <a:latin typeface="Arial MT"/>
                <a:cs typeface="Arial MT"/>
              </a:rPr>
              <a:t>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p:txBody>
      </p:sp>
      <p:sp>
        <p:nvSpPr>
          <p:cNvPr id="11" name="object 11"/>
          <p:cNvSpPr txBox="1"/>
          <p:nvPr/>
        </p:nvSpPr>
        <p:spPr>
          <a:xfrm>
            <a:off x="1122462" y="1213631"/>
            <a:ext cx="287020" cy="1101725"/>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250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490"/>
              </a:spcBef>
            </a:pPr>
            <a:r>
              <a:rPr sz="600" dirty="0">
                <a:latin typeface="Arial MT"/>
                <a:cs typeface="Arial MT"/>
              </a:rPr>
              <a:t>200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489"/>
              </a:spcBef>
            </a:pPr>
            <a:r>
              <a:rPr sz="600" dirty="0">
                <a:latin typeface="Arial MT"/>
                <a:cs typeface="Arial MT"/>
              </a:rPr>
              <a:t>150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pPr>
            <a:endParaRPr sz="600">
              <a:latin typeface="Arial MT"/>
              <a:cs typeface="Arial MT"/>
            </a:endParaRPr>
          </a:p>
          <a:p>
            <a:pPr>
              <a:lnSpc>
                <a:spcPct val="100000"/>
              </a:lnSpc>
              <a:spcBef>
                <a:spcPts val="484"/>
              </a:spcBef>
            </a:pPr>
            <a:r>
              <a:rPr sz="600" dirty="0">
                <a:latin typeface="Arial MT"/>
                <a:cs typeface="Arial MT"/>
              </a:rPr>
              <a:t>100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p:txBody>
      </p:sp>
      <p:sp>
        <p:nvSpPr>
          <p:cNvPr id="12" name="object 12"/>
          <p:cNvSpPr txBox="1"/>
          <p:nvPr/>
        </p:nvSpPr>
        <p:spPr>
          <a:xfrm>
            <a:off x="1439460" y="2964710"/>
            <a:ext cx="52705" cy="115570"/>
          </a:xfrm>
          <a:prstGeom prst="rect">
            <a:avLst/>
          </a:prstGeom>
        </p:spPr>
        <p:txBody>
          <a:bodyPr vert="horz" wrap="square" lIns="0" tIns="11430" rIns="0" bIns="0" rtlCol="0">
            <a:spAutoFit/>
          </a:bodyPr>
          <a:lstStyle/>
          <a:p>
            <a:pPr>
              <a:lnSpc>
                <a:spcPct val="100000"/>
              </a:lnSpc>
              <a:spcBef>
                <a:spcPts val="90"/>
              </a:spcBef>
            </a:pPr>
            <a:r>
              <a:rPr sz="600" spc="-25" dirty="0">
                <a:latin typeface="Arial MT"/>
                <a:cs typeface="Arial MT"/>
              </a:rPr>
              <a:t>1</a:t>
            </a:r>
            <a:endParaRPr sz="600">
              <a:latin typeface="Arial MT"/>
              <a:cs typeface="Arial MT"/>
            </a:endParaRPr>
          </a:p>
        </p:txBody>
      </p:sp>
      <p:sp>
        <p:nvSpPr>
          <p:cNvPr id="13" name="object 13"/>
          <p:cNvSpPr txBox="1"/>
          <p:nvPr/>
        </p:nvSpPr>
        <p:spPr>
          <a:xfrm>
            <a:off x="2516146" y="2964710"/>
            <a:ext cx="52705" cy="115570"/>
          </a:xfrm>
          <a:prstGeom prst="rect">
            <a:avLst/>
          </a:prstGeom>
        </p:spPr>
        <p:txBody>
          <a:bodyPr vert="horz" wrap="square" lIns="0" tIns="11430" rIns="0" bIns="0" rtlCol="0">
            <a:spAutoFit/>
          </a:bodyPr>
          <a:lstStyle/>
          <a:p>
            <a:pPr>
              <a:lnSpc>
                <a:spcPct val="100000"/>
              </a:lnSpc>
              <a:spcBef>
                <a:spcPts val="90"/>
              </a:spcBef>
            </a:pPr>
            <a:r>
              <a:rPr sz="600" spc="-25" dirty="0">
                <a:latin typeface="Arial MT"/>
                <a:cs typeface="Arial MT"/>
              </a:rPr>
              <a:t>6</a:t>
            </a:r>
            <a:endParaRPr sz="600">
              <a:latin typeface="Arial MT"/>
              <a:cs typeface="Arial MT"/>
            </a:endParaRPr>
          </a:p>
        </p:txBody>
      </p:sp>
      <p:sp>
        <p:nvSpPr>
          <p:cNvPr id="14" name="object 14"/>
          <p:cNvSpPr txBox="1"/>
          <p:nvPr/>
        </p:nvSpPr>
        <p:spPr>
          <a:xfrm>
            <a:off x="3574553" y="2964710"/>
            <a:ext cx="98425" cy="115570"/>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11</a:t>
            </a:r>
            <a:endParaRPr sz="600">
              <a:latin typeface="Arial MT"/>
              <a:cs typeface="Arial MT"/>
            </a:endParaRPr>
          </a:p>
        </p:txBody>
      </p:sp>
      <p:sp>
        <p:nvSpPr>
          <p:cNvPr id="15" name="object 15"/>
          <p:cNvSpPr txBox="1"/>
          <p:nvPr/>
        </p:nvSpPr>
        <p:spPr>
          <a:xfrm>
            <a:off x="4651240" y="2964710"/>
            <a:ext cx="98425" cy="115570"/>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16</a:t>
            </a:r>
            <a:endParaRPr sz="600">
              <a:latin typeface="Arial MT"/>
              <a:cs typeface="Arial MT"/>
            </a:endParaRPr>
          </a:p>
        </p:txBody>
      </p:sp>
      <p:sp>
        <p:nvSpPr>
          <p:cNvPr id="16" name="object 16"/>
          <p:cNvSpPr txBox="1"/>
          <p:nvPr/>
        </p:nvSpPr>
        <p:spPr>
          <a:xfrm>
            <a:off x="5733241" y="2964710"/>
            <a:ext cx="93980" cy="115570"/>
          </a:xfrm>
          <a:prstGeom prst="rect">
            <a:avLst/>
          </a:prstGeom>
        </p:spPr>
        <p:txBody>
          <a:bodyPr vert="horz" wrap="square" lIns="0" tIns="11430" rIns="0" bIns="0" rtlCol="0">
            <a:spAutoFit/>
          </a:bodyPr>
          <a:lstStyle/>
          <a:p>
            <a:pPr>
              <a:lnSpc>
                <a:spcPct val="100000"/>
              </a:lnSpc>
              <a:spcBef>
                <a:spcPts val="90"/>
              </a:spcBef>
            </a:pPr>
            <a:r>
              <a:rPr sz="600" spc="-10" dirty="0">
                <a:latin typeface="Arial MT"/>
                <a:cs typeface="Arial MT"/>
              </a:rPr>
              <a:t>2</a:t>
            </a:r>
            <a:r>
              <a:rPr sz="600" spc="-25" dirty="0">
                <a:latin typeface="Arial MT"/>
                <a:cs typeface="Arial MT"/>
              </a:rPr>
              <a:t>1</a:t>
            </a:r>
            <a:endParaRPr sz="600">
              <a:latin typeface="Arial MT"/>
              <a:cs typeface="Arial MT"/>
            </a:endParaRPr>
          </a:p>
        </p:txBody>
      </p:sp>
      <p:sp>
        <p:nvSpPr>
          <p:cNvPr id="17" name="object 17"/>
          <p:cNvSpPr txBox="1"/>
          <p:nvPr/>
        </p:nvSpPr>
        <p:spPr>
          <a:xfrm>
            <a:off x="3669071" y="3093516"/>
            <a:ext cx="553085" cy="115570"/>
          </a:xfrm>
          <a:prstGeom prst="rect">
            <a:avLst/>
          </a:prstGeom>
        </p:spPr>
        <p:txBody>
          <a:bodyPr vert="horz" wrap="square" lIns="0" tIns="11430" rIns="0" bIns="0" rtlCol="0">
            <a:spAutoFit/>
          </a:bodyPr>
          <a:lstStyle/>
          <a:p>
            <a:pPr>
              <a:lnSpc>
                <a:spcPct val="100000"/>
              </a:lnSpc>
              <a:spcBef>
                <a:spcPts val="90"/>
              </a:spcBef>
            </a:pPr>
            <a:r>
              <a:rPr sz="600" b="1" dirty="0">
                <a:latin typeface="Arial"/>
                <a:cs typeface="Arial"/>
              </a:rPr>
              <a:t>d</a:t>
            </a:r>
            <a:r>
              <a:rPr sz="600" b="1" spc="-30" dirty="0">
                <a:latin typeface="Arial"/>
                <a:cs typeface="Arial"/>
              </a:rPr>
              <a:t>i</a:t>
            </a:r>
            <a:r>
              <a:rPr sz="600" b="1" spc="-20" dirty="0">
                <a:latin typeface="Arial"/>
                <a:cs typeface="Arial"/>
              </a:rPr>
              <a:t>ff</a:t>
            </a:r>
            <a:r>
              <a:rPr sz="600" b="1" dirty="0">
                <a:latin typeface="Arial"/>
                <a:cs typeface="Arial"/>
              </a:rPr>
              <a:t>e</a:t>
            </a:r>
            <a:r>
              <a:rPr sz="600" b="1" spc="-15" dirty="0">
                <a:latin typeface="Arial"/>
                <a:cs typeface="Arial"/>
              </a:rPr>
              <a:t>r</a:t>
            </a:r>
            <a:r>
              <a:rPr sz="600" b="1" dirty="0">
                <a:latin typeface="Arial"/>
                <a:cs typeface="Arial"/>
              </a:rPr>
              <a:t>en</a:t>
            </a:r>
            <a:r>
              <a:rPr sz="600" b="1" spc="-15" dirty="0">
                <a:latin typeface="Arial"/>
                <a:cs typeface="Arial"/>
              </a:rPr>
              <a:t>t</a:t>
            </a:r>
            <a:r>
              <a:rPr sz="600" b="1" spc="-20" dirty="0">
                <a:latin typeface="Arial"/>
                <a:cs typeface="Arial"/>
              </a:rPr>
              <a:t> </a:t>
            </a:r>
            <a:r>
              <a:rPr sz="600" b="1" dirty="0">
                <a:latin typeface="Arial"/>
                <a:cs typeface="Arial"/>
              </a:rPr>
              <a:t>co</a:t>
            </a:r>
            <a:r>
              <a:rPr sz="600" b="1" spc="-25" dirty="0">
                <a:latin typeface="Arial"/>
                <a:cs typeface="Arial"/>
              </a:rPr>
              <a:t>l</a:t>
            </a:r>
            <a:r>
              <a:rPr sz="600" b="1" dirty="0">
                <a:latin typeface="Arial"/>
                <a:cs typeface="Arial"/>
              </a:rPr>
              <a:t>o</a:t>
            </a:r>
            <a:r>
              <a:rPr sz="600" b="1" spc="-15" dirty="0">
                <a:latin typeface="Arial"/>
                <a:cs typeface="Arial"/>
              </a:rPr>
              <a:t>r</a:t>
            </a:r>
            <a:r>
              <a:rPr sz="600" b="1" spc="-25" dirty="0">
                <a:latin typeface="Arial"/>
                <a:cs typeface="Arial"/>
              </a:rPr>
              <a:t>s</a:t>
            </a:r>
            <a:endParaRPr sz="600">
              <a:latin typeface="Arial"/>
              <a:cs typeface="Arial"/>
            </a:endParaRPr>
          </a:p>
        </p:txBody>
      </p:sp>
      <p:sp>
        <p:nvSpPr>
          <p:cNvPr id="18" name="object 18"/>
          <p:cNvSpPr txBox="1"/>
          <p:nvPr/>
        </p:nvSpPr>
        <p:spPr>
          <a:xfrm>
            <a:off x="983823" y="1799050"/>
            <a:ext cx="109855" cy="640080"/>
          </a:xfrm>
          <a:prstGeom prst="rect">
            <a:avLst/>
          </a:prstGeom>
        </p:spPr>
        <p:txBody>
          <a:bodyPr vert="vert270" wrap="square" lIns="0" tIns="4445" rIns="0" bIns="0" rtlCol="0">
            <a:spAutoFit/>
          </a:bodyPr>
          <a:lstStyle/>
          <a:p>
            <a:pPr marL="12700">
              <a:lnSpc>
                <a:spcPct val="100000"/>
              </a:lnSpc>
              <a:spcBef>
                <a:spcPts val="35"/>
              </a:spcBef>
            </a:pPr>
            <a:r>
              <a:rPr sz="600" b="1" spc="15" dirty="0">
                <a:latin typeface="Arial"/>
                <a:cs typeface="Arial"/>
              </a:rPr>
              <a:t>v</a:t>
            </a:r>
            <a:r>
              <a:rPr sz="600" b="1" spc="25" dirty="0">
                <a:latin typeface="Arial"/>
                <a:cs typeface="Arial"/>
              </a:rPr>
              <a:t>a</a:t>
            </a:r>
            <a:r>
              <a:rPr sz="600" b="1" spc="-15" dirty="0">
                <a:latin typeface="Arial"/>
                <a:cs typeface="Arial"/>
              </a:rPr>
              <a:t>l</a:t>
            </a:r>
            <a:r>
              <a:rPr sz="600" b="1" spc="30" dirty="0">
                <a:latin typeface="Arial"/>
                <a:cs typeface="Arial"/>
              </a:rPr>
              <a:t>u</a:t>
            </a:r>
            <a:r>
              <a:rPr sz="600" b="1" dirty="0">
                <a:latin typeface="Arial"/>
                <a:cs typeface="Arial"/>
              </a:rPr>
              <a:t>e </a:t>
            </a:r>
            <a:r>
              <a:rPr sz="600" b="1" spc="30" dirty="0">
                <a:latin typeface="Arial"/>
                <a:cs typeface="Arial"/>
              </a:rPr>
              <a:t>o</a:t>
            </a:r>
            <a:r>
              <a:rPr sz="600" b="1" dirty="0">
                <a:latin typeface="Arial"/>
                <a:cs typeface="Arial"/>
              </a:rPr>
              <a:t>f</a:t>
            </a:r>
            <a:r>
              <a:rPr sz="600" b="1" spc="-25" dirty="0">
                <a:latin typeface="Arial"/>
                <a:cs typeface="Arial"/>
              </a:rPr>
              <a:t> </a:t>
            </a:r>
            <a:r>
              <a:rPr sz="600" b="1" dirty="0">
                <a:latin typeface="Arial"/>
                <a:cs typeface="Arial"/>
              </a:rPr>
              <a:t>t</a:t>
            </a:r>
            <a:r>
              <a:rPr sz="600" b="1" spc="30" dirty="0">
                <a:latin typeface="Arial"/>
                <a:cs typeface="Arial"/>
              </a:rPr>
              <a:t>h</a:t>
            </a:r>
            <a:r>
              <a:rPr sz="600" b="1" dirty="0">
                <a:latin typeface="Arial"/>
                <a:cs typeface="Arial"/>
              </a:rPr>
              <a:t>e </a:t>
            </a:r>
            <a:r>
              <a:rPr sz="600" b="1" spc="15" dirty="0">
                <a:latin typeface="Arial"/>
                <a:cs typeface="Arial"/>
              </a:rPr>
              <a:t>c</a:t>
            </a:r>
            <a:r>
              <a:rPr sz="600" b="1" spc="30" dirty="0">
                <a:latin typeface="Arial"/>
                <a:cs typeface="Arial"/>
              </a:rPr>
              <a:t>o</a:t>
            </a:r>
            <a:r>
              <a:rPr sz="600" b="1" spc="-15" dirty="0">
                <a:latin typeface="Arial"/>
                <a:cs typeface="Arial"/>
              </a:rPr>
              <a:t>l</a:t>
            </a:r>
            <a:r>
              <a:rPr sz="600" b="1" spc="30" dirty="0">
                <a:latin typeface="Arial"/>
                <a:cs typeface="Arial"/>
              </a:rPr>
              <a:t>o</a:t>
            </a:r>
            <a:r>
              <a:rPr sz="600" b="1" dirty="0">
                <a:latin typeface="Arial"/>
                <a:cs typeface="Arial"/>
              </a:rPr>
              <a:t>r</a:t>
            </a:r>
            <a:endParaRPr sz="600">
              <a:latin typeface="Arial"/>
              <a:cs typeface="Arial"/>
            </a:endParaRPr>
          </a:p>
        </p:txBody>
      </p:sp>
      <p:grpSp>
        <p:nvGrpSpPr>
          <p:cNvPr id="19" name="object 19"/>
          <p:cNvGrpSpPr/>
          <p:nvPr/>
        </p:nvGrpSpPr>
        <p:grpSpPr>
          <a:xfrm>
            <a:off x="6530467" y="1927986"/>
            <a:ext cx="374650" cy="339090"/>
            <a:chOff x="6530467" y="1927986"/>
            <a:chExt cx="374650" cy="339090"/>
          </a:xfrm>
        </p:grpSpPr>
        <p:sp>
          <p:nvSpPr>
            <p:cNvPr id="20" name="object 20"/>
            <p:cNvSpPr/>
            <p:nvPr/>
          </p:nvSpPr>
          <p:spPr>
            <a:xfrm>
              <a:off x="6531102" y="1928621"/>
              <a:ext cx="373380" cy="337820"/>
            </a:xfrm>
            <a:custGeom>
              <a:avLst/>
              <a:gdLst/>
              <a:ahLst/>
              <a:cxnLst/>
              <a:rect l="l" t="t" r="r" b="b"/>
              <a:pathLst>
                <a:path w="373379" h="337819">
                  <a:moveTo>
                    <a:pt x="0" y="0"/>
                  </a:moveTo>
                  <a:lnTo>
                    <a:pt x="373379" y="0"/>
                  </a:lnTo>
                  <a:lnTo>
                    <a:pt x="373379" y="337566"/>
                  </a:lnTo>
                  <a:lnTo>
                    <a:pt x="0" y="337566"/>
                  </a:lnTo>
                  <a:lnTo>
                    <a:pt x="0" y="0"/>
                  </a:lnTo>
                  <a:close/>
                </a:path>
              </a:pathLst>
            </a:custGeom>
            <a:ln w="3175">
              <a:solidFill>
                <a:srgbClr val="000000"/>
              </a:solidFill>
            </a:ln>
          </p:spPr>
          <p:txBody>
            <a:bodyPr wrap="square" lIns="0" tIns="0" rIns="0" bIns="0" rtlCol="0"/>
            <a:lstStyle/>
            <a:p>
              <a:endParaRPr/>
            </a:p>
          </p:txBody>
        </p:sp>
        <p:sp>
          <p:nvSpPr>
            <p:cNvPr id="21" name="object 21"/>
            <p:cNvSpPr/>
            <p:nvPr/>
          </p:nvSpPr>
          <p:spPr>
            <a:xfrm>
              <a:off x="6559305" y="1994091"/>
              <a:ext cx="127635" cy="0"/>
            </a:xfrm>
            <a:custGeom>
              <a:avLst/>
              <a:gdLst/>
              <a:ahLst/>
              <a:cxnLst/>
              <a:rect l="l" t="t" r="r" b="b"/>
              <a:pathLst>
                <a:path w="127634">
                  <a:moveTo>
                    <a:pt x="0" y="0"/>
                  </a:moveTo>
                  <a:lnTo>
                    <a:pt x="127245" y="0"/>
                  </a:lnTo>
                </a:path>
              </a:pathLst>
            </a:custGeom>
            <a:ln w="4698">
              <a:solidFill>
                <a:srgbClr val="000080"/>
              </a:solidFill>
            </a:ln>
          </p:spPr>
          <p:txBody>
            <a:bodyPr wrap="square" lIns="0" tIns="0" rIns="0" bIns="0" rtlCol="0"/>
            <a:lstStyle/>
            <a:p>
              <a:endParaRPr/>
            </a:p>
          </p:txBody>
        </p:sp>
        <p:sp>
          <p:nvSpPr>
            <p:cNvPr id="22" name="object 22"/>
            <p:cNvSpPr/>
            <p:nvPr/>
          </p:nvSpPr>
          <p:spPr>
            <a:xfrm>
              <a:off x="6606543" y="1979616"/>
              <a:ext cx="28575" cy="28575"/>
            </a:xfrm>
            <a:custGeom>
              <a:avLst/>
              <a:gdLst/>
              <a:ahLst/>
              <a:cxnLst/>
              <a:rect l="l" t="t" r="r" b="b"/>
              <a:pathLst>
                <a:path w="28575" h="28575">
                  <a:moveTo>
                    <a:pt x="14480" y="28203"/>
                  </a:moveTo>
                  <a:lnTo>
                    <a:pt x="0" y="14475"/>
                  </a:lnTo>
                  <a:lnTo>
                    <a:pt x="14480" y="0"/>
                  </a:lnTo>
                  <a:lnTo>
                    <a:pt x="28197" y="14475"/>
                  </a:lnTo>
                  <a:lnTo>
                    <a:pt x="14480" y="28203"/>
                  </a:lnTo>
                  <a:close/>
                </a:path>
              </a:pathLst>
            </a:custGeom>
            <a:solidFill>
              <a:srgbClr val="000080"/>
            </a:solidFill>
          </p:spPr>
          <p:txBody>
            <a:bodyPr wrap="square" lIns="0" tIns="0" rIns="0" bIns="0" rtlCol="0"/>
            <a:lstStyle/>
            <a:p>
              <a:endParaRPr/>
            </a:p>
          </p:txBody>
        </p:sp>
        <p:sp>
          <p:nvSpPr>
            <p:cNvPr id="23" name="object 23"/>
            <p:cNvSpPr/>
            <p:nvPr/>
          </p:nvSpPr>
          <p:spPr>
            <a:xfrm>
              <a:off x="6606543" y="1979616"/>
              <a:ext cx="28575" cy="28575"/>
            </a:xfrm>
            <a:custGeom>
              <a:avLst/>
              <a:gdLst/>
              <a:ahLst/>
              <a:cxnLst/>
              <a:rect l="l" t="t" r="r" b="b"/>
              <a:pathLst>
                <a:path w="28575" h="28575">
                  <a:moveTo>
                    <a:pt x="14480" y="0"/>
                  </a:moveTo>
                  <a:lnTo>
                    <a:pt x="28197" y="14475"/>
                  </a:lnTo>
                  <a:lnTo>
                    <a:pt x="14480" y="28203"/>
                  </a:lnTo>
                  <a:lnTo>
                    <a:pt x="0" y="14475"/>
                  </a:lnTo>
                  <a:lnTo>
                    <a:pt x="14480" y="0"/>
                  </a:lnTo>
                  <a:close/>
                </a:path>
              </a:pathLst>
            </a:custGeom>
            <a:ln w="4711">
              <a:solidFill>
                <a:srgbClr val="000080"/>
              </a:solidFill>
            </a:ln>
          </p:spPr>
          <p:txBody>
            <a:bodyPr wrap="square" lIns="0" tIns="0" rIns="0" bIns="0" rtlCol="0"/>
            <a:lstStyle/>
            <a:p>
              <a:endParaRPr/>
            </a:p>
          </p:txBody>
        </p:sp>
        <p:sp>
          <p:nvSpPr>
            <p:cNvPr id="24" name="object 24"/>
            <p:cNvSpPr/>
            <p:nvPr/>
          </p:nvSpPr>
          <p:spPr>
            <a:xfrm>
              <a:off x="6559305" y="2106878"/>
              <a:ext cx="127635" cy="0"/>
            </a:xfrm>
            <a:custGeom>
              <a:avLst/>
              <a:gdLst/>
              <a:ahLst/>
              <a:cxnLst/>
              <a:rect l="l" t="t" r="r" b="b"/>
              <a:pathLst>
                <a:path w="127634">
                  <a:moveTo>
                    <a:pt x="0" y="0"/>
                  </a:moveTo>
                  <a:lnTo>
                    <a:pt x="127245" y="0"/>
                  </a:lnTo>
                </a:path>
              </a:pathLst>
            </a:custGeom>
            <a:ln w="4698">
              <a:solidFill>
                <a:srgbClr val="FF0000"/>
              </a:solidFill>
            </a:ln>
          </p:spPr>
          <p:txBody>
            <a:bodyPr wrap="square" lIns="0" tIns="0" rIns="0" bIns="0" rtlCol="0"/>
            <a:lstStyle/>
            <a:p>
              <a:endParaRPr/>
            </a:p>
          </p:txBody>
        </p:sp>
        <p:sp>
          <p:nvSpPr>
            <p:cNvPr id="25" name="object 25"/>
            <p:cNvSpPr/>
            <p:nvPr/>
          </p:nvSpPr>
          <p:spPr>
            <a:xfrm>
              <a:off x="6606543" y="2092390"/>
              <a:ext cx="24130" cy="24130"/>
            </a:xfrm>
            <a:custGeom>
              <a:avLst/>
              <a:gdLst/>
              <a:ahLst/>
              <a:cxnLst/>
              <a:rect l="l" t="t" r="r" b="b"/>
              <a:pathLst>
                <a:path w="24129" h="24130">
                  <a:moveTo>
                    <a:pt x="23625" y="23618"/>
                  </a:moveTo>
                  <a:lnTo>
                    <a:pt x="0" y="23618"/>
                  </a:lnTo>
                  <a:lnTo>
                    <a:pt x="0" y="0"/>
                  </a:lnTo>
                  <a:lnTo>
                    <a:pt x="23625" y="0"/>
                  </a:lnTo>
                  <a:lnTo>
                    <a:pt x="23625" y="23618"/>
                  </a:lnTo>
                  <a:close/>
                </a:path>
              </a:pathLst>
            </a:custGeom>
            <a:solidFill>
              <a:srgbClr val="FF0000"/>
            </a:solidFill>
          </p:spPr>
          <p:txBody>
            <a:bodyPr wrap="square" lIns="0" tIns="0" rIns="0" bIns="0" rtlCol="0"/>
            <a:lstStyle/>
            <a:p>
              <a:endParaRPr/>
            </a:p>
          </p:txBody>
        </p:sp>
        <p:sp>
          <p:nvSpPr>
            <p:cNvPr id="26" name="object 26"/>
            <p:cNvSpPr/>
            <p:nvPr/>
          </p:nvSpPr>
          <p:spPr>
            <a:xfrm>
              <a:off x="6559305" y="2219652"/>
              <a:ext cx="127635" cy="0"/>
            </a:xfrm>
            <a:custGeom>
              <a:avLst/>
              <a:gdLst/>
              <a:ahLst/>
              <a:cxnLst/>
              <a:rect l="l" t="t" r="r" b="b"/>
              <a:pathLst>
                <a:path w="127634">
                  <a:moveTo>
                    <a:pt x="0" y="0"/>
                  </a:moveTo>
                  <a:lnTo>
                    <a:pt x="127245" y="0"/>
                  </a:lnTo>
                </a:path>
              </a:pathLst>
            </a:custGeom>
            <a:ln w="4698">
              <a:solidFill>
                <a:srgbClr val="339A65"/>
              </a:solidFill>
            </a:ln>
          </p:spPr>
          <p:txBody>
            <a:bodyPr wrap="square" lIns="0" tIns="0" rIns="0" bIns="0" rtlCol="0"/>
            <a:lstStyle/>
            <a:p>
              <a:endParaRPr/>
            </a:p>
          </p:txBody>
        </p:sp>
        <p:sp>
          <p:nvSpPr>
            <p:cNvPr id="27" name="object 27"/>
            <p:cNvSpPr/>
            <p:nvPr/>
          </p:nvSpPr>
          <p:spPr>
            <a:xfrm>
              <a:off x="6606543" y="2205177"/>
              <a:ext cx="28575" cy="28575"/>
            </a:xfrm>
            <a:custGeom>
              <a:avLst/>
              <a:gdLst/>
              <a:ahLst/>
              <a:cxnLst/>
              <a:rect l="l" t="t" r="r" b="b"/>
              <a:pathLst>
                <a:path w="28575" h="28575">
                  <a:moveTo>
                    <a:pt x="28197" y="28190"/>
                  </a:moveTo>
                  <a:lnTo>
                    <a:pt x="0" y="28190"/>
                  </a:lnTo>
                  <a:lnTo>
                    <a:pt x="14480" y="0"/>
                  </a:lnTo>
                  <a:lnTo>
                    <a:pt x="28197" y="28190"/>
                  </a:lnTo>
                  <a:close/>
                </a:path>
              </a:pathLst>
            </a:custGeom>
            <a:solidFill>
              <a:srgbClr val="339A65"/>
            </a:solidFill>
          </p:spPr>
          <p:txBody>
            <a:bodyPr wrap="square" lIns="0" tIns="0" rIns="0" bIns="0" rtlCol="0"/>
            <a:lstStyle/>
            <a:p>
              <a:endParaRPr/>
            </a:p>
          </p:txBody>
        </p:sp>
        <p:sp>
          <p:nvSpPr>
            <p:cNvPr id="28" name="object 28"/>
            <p:cNvSpPr/>
            <p:nvPr/>
          </p:nvSpPr>
          <p:spPr>
            <a:xfrm>
              <a:off x="6606543" y="2205177"/>
              <a:ext cx="28575" cy="28575"/>
            </a:xfrm>
            <a:custGeom>
              <a:avLst/>
              <a:gdLst/>
              <a:ahLst/>
              <a:cxnLst/>
              <a:rect l="l" t="t" r="r" b="b"/>
              <a:pathLst>
                <a:path w="28575" h="28575">
                  <a:moveTo>
                    <a:pt x="14480" y="0"/>
                  </a:moveTo>
                  <a:lnTo>
                    <a:pt x="28197" y="28190"/>
                  </a:lnTo>
                  <a:lnTo>
                    <a:pt x="0" y="28190"/>
                  </a:lnTo>
                  <a:lnTo>
                    <a:pt x="14480" y="0"/>
                  </a:lnTo>
                  <a:close/>
                </a:path>
              </a:pathLst>
            </a:custGeom>
            <a:ln w="4711">
              <a:solidFill>
                <a:srgbClr val="339A65"/>
              </a:solidFill>
            </a:ln>
          </p:spPr>
          <p:txBody>
            <a:bodyPr wrap="square" lIns="0" tIns="0" rIns="0" bIns="0" rtlCol="0"/>
            <a:lstStyle/>
            <a:p>
              <a:endParaRPr/>
            </a:p>
          </p:txBody>
        </p:sp>
      </p:grpSp>
      <p:sp>
        <p:nvSpPr>
          <p:cNvPr id="29" name="object 29"/>
          <p:cNvSpPr txBox="1"/>
          <p:nvPr/>
        </p:nvSpPr>
        <p:spPr>
          <a:xfrm>
            <a:off x="6706360" y="1905031"/>
            <a:ext cx="186055" cy="363220"/>
          </a:xfrm>
          <a:prstGeom prst="rect">
            <a:avLst/>
          </a:prstGeom>
        </p:spPr>
        <p:txBody>
          <a:bodyPr vert="horz" wrap="square" lIns="0" tIns="34290" rIns="0" bIns="0" rtlCol="0">
            <a:spAutoFit/>
          </a:bodyPr>
          <a:lstStyle/>
          <a:p>
            <a:pPr>
              <a:lnSpc>
                <a:spcPct val="100000"/>
              </a:lnSpc>
              <a:spcBef>
                <a:spcPts val="270"/>
              </a:spcBef>
            </a:pPr>
            <a:r>
              <a:rPr sz="600" spc="-10" dirty="0">
                <a:latin typeface="Arial MT"/>
                <a:cs typeface="Arial MT"/>
              </a:rPr>
              <a:t>90°</a:t>
            </a:r>
            <a:endParaRPr sz="600">
              <a:latin typeface="Arial MT"/>
              <a:cs typeface="Arial MT"/>
            </a:endParaRPr>
          </a:p>
          <a:p>
            <a:pPr>
              <a:lnSpc>
                <a:spcPct val="100000"/>
              </a:lnSpc>
              <a:spcBef>
                <a:spcPts val="16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25" dirty="0">
                <a:latin typeface="Arial MT"/>
                <a:cs typeface="Arial MT"/>
              </a:rPr>
              <a:t>+</a:t>
            </a:r>
            <a:endParaRPr sz="600">
              <a:latin typeface="Arial MT"/>
              <a:cs typeface="Arial MT"/>
            </a:endParaRPr>
          </a:p>
          <a:p>
            <a:pPr>
              <a:lnSpc>
                <a:spcPct val="100000"/>
              </a:lnSpc>
              <a:spcBef>
                <a:spcPts val="16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15" dirty="0">
                <a:latin typeface="Arial MT"/>
                <a:cs typeface="Arial MT"/>
              </a:rPr>
              <a:t>-</a:t>
            </a:r>
            <a:endParaRPr sz="600">
              <a:latin typeface="Arial MT"/>
              <a:cs typeface="Arial MT"/>
            </a:endParaRPr>
          </a:p>
        </p:txBody>
      </p:sp>
      <p:sp>
        <p:nvSpPr>
          <p:cNvPr id="30" name="object 30"/>
          <p:cNvSpPr/>
          <p:nvPr/>
        </p:nvSpPr>
        <p:spPr>
          <a:xfrm>
            <a:off x="924305" y="923544"/>
            <a:ext cx="5998845" cy="2352675"/>
          </a:xfrm>
          <a:custGeom>
            <a:avLst/>
            <a:gdLst/>
            <a:ahLst/>
            <a:cxnLst/>
            <a:rect l="l" t="t" r="r" b="b"/>
            <a:pathLst>
              <a:path w="5998845" h="2352675">
                <a:moveTo>
                  <a:pt x="0" y="0"/>
                </a:moveTo>
                <a:lnTo>
                  <a:pt x="5998464" y="0"/>
                </a:lnTo>
                <a:lnTo>
                  <a:pt x="5998464" y="2352294"/>
                </a:lnTo>
                <a:lnTo>
                  <a:pt x="0" y="2352294"/>
                </a:lnTo>
                <a:lnTo>
                  <a:pt x="0" y="0"/>
                </a:lnTo>
                <a:close/>
              </a:path>
            </a:pathLst>
          </a:custGeom>
          <a:ln w="3175">
            <a:solidFill>
              <a:srgbClr val="000000"/>
            </a:solidFill>
          </a:ln>
        </p:spPr>
        <p:txBody>
          <a:bodyPr wrap="square" lIns="0" tIns="0" rIns="0" bIns="0" rtlCol="0"/>
          <a:lstStyle/>
          <a:p>
            <a:endParaRPr/>
          </a:p>
        </p:txBody>
      </p:sp>
      <p:grpSp>
        <p:nvGrpSpPr>
          <p:cNvPr id="31" name="object 31"/>
          <p:cNvGrpSpPr/>
          <p:nvPr/>
        </p:nvGrpSpPr>
        <p:grpSpPr>
          <a:xfrm>
            <a:off x="923671" y="3672966"/>
            <a:ext cx="6000115" cy="2438400"/>
            <a:chOff x="923671" y="3672966"/>
            <a:chExt cx="6000115" cy="2438400"/>
          </a:xfrm>
        </p:grpSpPr>
        <p:sp>
          <p:nvSpPr>
            <p:cNvPr id="32" name="object 32"/>
            <p:cNvSpPr/>
            <p:nvPr/>
          </p:nvSpPr>
          <p:spPr>
            <a:xfrm>
              <a:off x="924306" y="3673601"/>
              <a:ext cx="5998845" cy="2437130"/>
            </a:xfrm>
            <a:custGeom>
              <a:avLst/>
              <a:gdLst/>
              <a:ahLst/>
              <a:cxnLst/>
              <a:rect l="l" t="t" r="r" b="b"/>
              <a:pathLst>
                <a:path w="5998845" h="2437129">
                  <a:moveTo>
                    <a:pt x="0" y="0"/>
                  </a:moveTo>
                  <a:lnTo>
                    <a:pt x="5998464" y="0"/>
                  </a:lnTo>
                  <a:lnTo>
                    <a:pt x="5998464" y="2436876"/>
                  </a:lnTo>
                  <a:lnTo>
                    <a:pt x="0" y="2436876"/>
                  </a:lnTo>
                  <a:lnTo>
                    <a:pt x="0" y="0"/>
                  </a:lnTo>
                  <a:close/>
                </a:path>
              </a:pathLst>
            </a:custGeom>
            <a:ln w="3175">
              <a:solidFill>
                <a:srgbClr val="000000"/>
              </a:solidFill>
            </a:ln>
          </p:spPr>
          <p:txBody>
            <a:bodyPr wrap="square" lIns="0" tIns="0" rIns="0" bIns="0" rtlCol="0"/>
            <a:lstStyle/>
            <a:p>
              <a:endParaRPr/>
            </a:p>
          </p:txBody>
        </p:sp>
        <p:sp>
          <p:nvSpPr>
            <p:cNvPr id="33" name="object 33"/>
            <p:cNvSpPr/>
            <p:nvPr/>
          </p:nvSpPr>
          <p:spPr>
            <a:xfrm>
              <a:off x="1457706" y="4050029"/>
              <a:ext cx="4964430" cy="1703070"/>
            </a:xfrm>
            <a:custGeom>
              <a:avLst/>
              <a:gdLst/>
              <a:ahLst/>
              <a:cxnLst/>
              <a:rect l="l" t="t" r="r" b="b"/>
              <a:pathLst>
                <a:path w="4964430" h="1703070">
                  <a:moveTo>
                    <a:pt x="4964430" y="0"/>
                  </a:moveTo>
                  <a:lnTo>
                    <a:pt x="0" y="0"/>
                  </a:lnTo>
                  <a:lnTo>
                    <a:pt x="0" y="1703070"/>
                  </a:lnTo>
                  <a:lnTo>
                    <a:pt x="4964430" y="1703070"/>
                  </a:lnTo>
                  <a:lnTo>
                    <a:pt x="4964430" y="0"/>
                  </a:lnTo>
                  <a:close/>
                </a:path>
              </a:pathLst>
            </a:custGeom>
            <a:solidFill>
              <a:srgbClr val="C0C0C0"/>
            </a:solidFill>
          </p:spPr>
          <p:txBody>
            <a:bodyPr wrap="square" lIns="0" tIns="0" rIns="0" bIns="0" rtlCol="0"/>
            <a:lstStyle/>
            <a:p>
              <a:endParaRPr/>
            </a:p>
          </p:txBody>
        </p:sp>
        <p:sp>
          <p:nvSpPr>
            <p:cNvPr id="34" name="object 34"/>
            <p:cNvSpPr/>
            <p:nvPr/>
          </p:nvSpPr>
          <p:spPr>
            <a:xfrm>
              <a:off x="1457706" y="4050029"/>
              <a:ext cx="4964430" cy="1420495"/>
            </a:xfrm>
            <a:custGeom>
              <a:avLst/>
              <a:gdLst/>
              <a:ahLst/>
              <a:cxnLst/>
              <a:rect l="l" t="t" r="r" b="b"/>
              <a:pathLst>
                <a:path w="4964430" h="1420495">
                  <a:moveTo>
                    <a:pt x="0" y="1420368"/>
                  </a:moveTo>
                  <a:lnTo>
                    <a:pt x="4964430" y="1420368"/>
                  </a:lnTo>
                </a:path>
                <a:path w="4964430" h="1420495">
                  <a:moveTo>
                    <a:pt x="0" y="1133856"/>
                  </a:moveTo>
                  <a:lnTo>
                    <a:pt x="4964430" y="1133856"/>
                  </a:lnTo>
                </a:path>
                <a:path w="4964430" h="1420495">
                  <a:moveTo>
                    <a:pt x="0" y="851154"/>
                  </a:moveTo>
                  <a:lnTo>
                    <a:pt x="4964430" y="851154"/>
                  </a:lnTo>
                </a:path>
                <a:path w="4964430" h="1420495">
                  <a:moveTo>
                    <a:pt x="0" y="569214"/>
                  </a:moveTo>
                  <a:lnTo>
                    <a:pt x="4964430" y="569214"/>
                  </a:lnTo>
                </a:path>
                <a:path w="4964430" h="1420495">
                  <a:moveTo>
                    <a:pt x="0" y="282702"/>
                  </a:moveTo>
                  <a:lnTo>
                    <a:pt x="4964430" y="282702"/>
                  </a:lnTo>
                </a:path>
                <a:path w="4964430" h="1420495">
                  <a:moveTo>
                    <a:pt x="0" y="0"/>
                  </a:moveTo>
                  <a:lnTo>
                    <a:pt x="4964430" y="0"/>
                  </a:lnTo>
                </a:path>
              </a:pathLst>
            </a:custGeom>
            <a:ln w="3175">
              <a:solidFill>
                <a:srgbClr val="000000"/>
              </a:solidFill>
            </a:ln>
          </p:spPr>
          <p:txBody>
            <a:bodyPr wrap="square" lIns="0" tIns="0" rIns="0" bIns="0" rtlCol="0"/>
            <a:lstStyle/>
            <a:p>
              <a:endParaRPr/>
            </a:p>
          </p:txBody>
        </p:sp>
        <p:sp>
          <p:nvSpPr>
            <p:cNvPr id="35" name="object 35"/>
            <p:cNvSpPr/>
            <p:nvPr/>
          </p:nvSpPr>
          <p:spPr>
            <a:xfrm>
              <a:off x="1457709" y="4050050"/>
              <a:ext cx="4964430" cy="1703070"/>
            </a:xfrm>
            <a:custGeom>
              <a:avLst/>
              <a:gdLst/>
              <a:ahLst/>
              <a:cxnLst/>
              <a:rect l="l" t="t" r="r" b="b"/>
              <a:pathLst>
                <a:path w="4964430" h="1703070">
                  <a:moveTo>
                    <a:pt x="0" y="0"/>
                  </a:moveTo>
                  <a:lnTo>
                    <a:pt x="4964421" y="0"/>
                  </a:lnTo>
                </a:path>
                <a:path w="4964430" h="1703070">
                  <a:moveTo>
                    <a:pt x="4964421" y="0"/>
                  </a:moveTo>
                  <a:lnTo>
                    <a:pt x="4964421" y="1703068"/>
                  </a:lnTo>
                </a:path>
                <a:path w="4964430" h="1703070">
                  <a:moveTo>
                    <a:pt x="4964421" y="1703068"/>
                  </a:moveTo>
                  <a:lnTo>
                    <a:pt x="0" y="1703068"/>
                  </a:lnTo>
                </a:path>
                <a:path w="4964430" h="1703070">
                  <a:moveTo>
                    <a:pt x="0" y="1703068"/>
                  </a:moveTo>
                  <a:lnTo>
                    <a:pt x="0" y="0"/>
                  </a:lnTo>
                </a:path>
              </a:pathLst>
            </a:custGeom>
            <a:ln w="4711">
              <a:solidFill>
                <a:srgbClr val="7F7F7F"/>
              </a:solidFill>
            </a:ln>
          </p:spPr>
          <p:txBody>
            <a:bodyPr wrap="square" lIns="0" tIns="0" rIns="0" bIns="0" rtlCol="0"/>
            <a:lstStyle/>
            <a:p>
              <a:endParaRPr/>
            </a:p>
          </p:txBody>
        </p:sp>
        <p:sp>
          <p:nvSpPr>
            <p:cNvPr id="36" name="object 36"/>
            <p:cNvSpPr/>
            <p:nvPr/>
          </p:nvSpPr>
          <p:spPr>
            <a:xfrm>
              <a:off x="1434084" y="4050029"/>
              <a:ext cx="4988560" cy="1725930"/>
            </a:xfrm>
            <a:custGeom>
              <a:avLst/>
              <a:gdLst/>
              <a:ahLst/>
              <a:cxnLst/>
              <a:rect l="l" t="t" r="r" b="b"/>
              <a:pathLst>
                <a:path w="4988560" h="1725929">
                  <a:moveTo>
                    <a:pt x="23621" y="0"/>
                  </a:moveTo>
                  <a:lnTo>
                    <a:pt x="23621" y="1703070"/>
                  </a:lnTo>
                </a:path>
                <a:path w="4988560" h="1725929">
                  <a:moveTo>
                    <a:pt x="0" y="1703070"/>
                  </a:moveTo>
                  <a:lnTo>
                    <a:pt x="23621" y="1703070"/>
                  </a:lnTo>
                </a:path>
                <a:path w="4988560" h="1725929">
                  <a:moveTo>
                    <a:pt x="0" y="1420368"/>
                  </a:moveTo>
                  <a:lnTo>
                    <a:pt x="23621" y="1420368"/>
                  </a:lnTo>
                </a:path>
                <a:path w="4988560" h="1725929">
                  <a:moveTo>
                    <a:pt x="0" y="1133856"/>
                  </a:moveTo>
                  <a:lnTo>
                    <a:pt x="23621" y="1133856"/>
                  </a:lnTo>
                </a:path>
                <a:path w="4988560" h="1725929">
                  <a:moveTo>
                    <a:pt x="0" y="851154"/>
                  </a:moveTo>
                  <a:lnTo>
                    <a:pt x="23621" y="851154"/>
                  </a:lnTo>
                </a:path>
                <a:path w="4988560" h="1725929">
                  <a:moveTo>
                    <a:pt x="0" y="569214"/>
                  </a:moveTo>
                  <a:lnTo>
                    <a:pt x="23621" y="569214"/>
                  </a:lnTo>
                </a:path>
                <a:path w="4988560" h="1725929">
                  <a:moveTo>
                    <a:pt x="0" y="282702"/>
                  </a:moveTo>
                  <a:lnTo>
                    <a:pt x="23621" y="282702"/>
                  </a:lnTo>
                </a:path>
                <a:path w="4988560" h="1725929">
                  <a:moveTo>
                    <a:pt x="0" y="0"/>
                  </a:moveTo>
                  <a:lnTo>
                    <a:pt x="23621" y="0"/>
                  </a:lnTo>
                </a:path>
                <a:path w="4988560" h="1725929">
                  <a:moveTo>
                    <a:pt x="23621" y="1703070"/>
                  </a:moveTo>
                  <a:lnTo>
                    <a:pt x="4988052" y="1703070"/>
                  </a:lnTo>
                </a:path>
                <a:path w="4988560" h="1725929">
                  <a:moveTo>
                    <a:pt x="23621" y="1725930"/>
                  </a:moveTo>
                  <a:lnTo>
                    <a:pt x="23621" y="1703070"/>
                  </a:lnTo>
                </a:path>
                <a:path w="4988560" h="1725929">
                  <a:moveTo>
                    <a:pt x="1100328" y="1725930"/>
                  </a:moveTo>
                  <a:lnTo>
                    <a:pt x="1100328" y="1703070"/>
                  </a:lnTo>
                </a:path>
                <a:path w="4988560" h="1725929">
                  <a:moveTo>
                    <a:pt x="2182367" y="1725930"/>
                  </a:moveTo>
                  <a:lnTo>
                    <a:pt x="2182367" y="1703070"/>
                  </a:lnTo>
                </a:path>
                <a:path w="4988560" h="1725929">
                  <a:moveTo>
                    <a:pt x="3259074" y="1725930"/>
                  </a:moveTo>
                  <a:lnTo>
                    <a:pt x="3259074" y="1703070"/>
                  </a:lnTo>
                </a:path>
                <a:path w="4988560" h="1725929">
                  <a:moveTo>
                    <a:pt x="4341114" y="1725930"/>
                  </a:moveTo>
                  <a:lnTo>
                    <a:pt x="4341114" y="1703070"/>
                  </a:lnTo>
                </a:path>
              </a:pathLst>
            </a:custGeom>
            <a:ln w="3175">
              <a:solidFill>
                <a:srgbClr val="000000"/>
              </a:solidFill>
            </a:ln>
          </p:spPr>
          <p:txBody>
            <a:bodyPr wrap="square" lIns="0" tIns="0" rIns="0" bIns="0" rtlCol="0"/>
            <a:lstStyle/>
            <a:p>
              <a:endParaRPr/>
            </a:p>
          </p:txBody>
        </p:sp>
        <p:pic>
          <p:nvPicPr>
            <p:cNvPr id="37" name="object 37"/>
            <p:cNvPicPr/>
            <p:nvPr/>
          </p:nvPicPr>
          <p:blipFill>
            <a:blip r:embed="rId3" cstate="print"/>
            <a:stretch>
              <a:fillRect/>
            </a:stretch>
          </p:blipFill>
          <p:spPr>
            <a:xfrm>
              <a:off x="1440874" y="4278581"/>
              <a:ext cx="4998092" cy="1330582"/>
            </a:xfrm>
            <a:prstGeom prst="rect">
              <a:avLst/>
            </a:prstGeom>
          </p:spPr>
        </p:pic>
      </p:grpSp>
      <p:sp>
        <p:nvSpPr>
          <p:cNvPr id="38" name="object 38"/>
          <p:cNvSpPr txBox="1"/>
          <p:nvPr/>
        </p:nvSpPr>
        <p:spPr>
          <a:xfrm>
            <a:off x="2388870" y="3729900"/>
            <a:ext cx="3080385" cy="138430"/>
          </a:xfrm>
          <a:prstGeom prst="rect">
            <a:avLst/>
          </a:prstGeom>
        </p:spPr>
        <p:txBody>
          <a:bodyPr vert="horz" wrap="square" lIns="0" tIns="11430" rIns="0" bIns="0" rtlCol="0">
            <a:spAutoFit/>
          </a:bodyPr>
          <a:lstStyle/>
          <a:p>
            <a:pPr>
              <a:lnSpc>
                <a:spcPct val="100000"/>
              </a:lnSpc>
              <a:spcBef>
                <a:spcPts val="90"/>
              </a:spcBef>
            </a:pPr>
            <a:r>
              <a:rPr sz="750" b="1" spc="-15" dirty="0">
                <a:latin typeface="Arial"/>
                <a:cs typeface="Arial"/>
              </a:rPr>
              <a:t>Difference</a:t>
            </a:r>
            <a:r>
              <a:rPr sz="750" b="1" spc="35" dirty="0">
                <a:latin typeface="Arial"/>
                <a:cs typeface="Arial"/>
              </a:rPr>
              <a:t> </a:t>
            </a:r>
            <a:r>
              <a:rPr sz="750" b="1" spc="-20" dirty="0">
                <a:latin typeface="Arial"/>
                <a:cs typeface="Arial"/>
              </a:rPr>
              <a:t>angle</a:t>
            </a:r>
            <a:r>
              <a:rPr sz="750" b="1" spc="40" dirty="0">
                <a:latin typeface="Arial"/>
                <a:cs typeface="Arial"/>
              </a:rPr>
              <a:t> </a:t>
            </a:r>
            <a:r>
              <a:rPr sz="750" b="1" spc="-20" dirty="0">
                <a:latin typeface="Arial"/>
                <a:cs typeface="Arial"/>
              </a:rPr>
              <a:t>between</a:t>
            </a:r>
            <a:r>
              <a:rPr sz="750" b="1" spc="35" dirty="0">
                <a:latin typeface="Arial"/>
                <a:cs typeface="Arial"/>
              </a:rPr>
              <a:t> </a:t>
            </a:r>
            <a:r>
              <a:rPr sz="750" b="1" spc="-15" dirty="0">
                <a:latin typeface="Arial"/>
                <a:cs typeface="Arial"/>
              </a:rPr>
              <a:t>the</a:t>
            </a:r>
            <a:r>
              <a:rPr sz="750" b="1" spc="40" dirty="0">
                <a:latin typeface="Arial"/>
                <a:cs typeface="Arial"/>
              </a:rPr>
              <a:t> </a:t>
            </a:r>
            <a:r>
              <a:rPr sz="750" b="1" spc="-15" dirty="0">
                <a:latin typeface="Arial"/>
                <a:cs typeface="Arial"/>
              </a:rPr>
              <a:t>sensor</a:t>
            </a:r>
            <a:r>
              <a:rPr sz="750" b="1" spc="45" dirty="0">
                <a:latin typeface="Arial"/>
                <a:cs typeface="Arial"/>
              </a:rPr>
              <a:t> </a:t>
            </a:r>
            <a:r>
              <a:rPr sz="750" b="1" spc="-25" dirty="0">
                <a:latin typeface="Arial"/>
                <a:cs typeface="Arial"/>
              </a:rPr>
              <a:t>and</a:t>
            </a:r>
            <a:r>
              <a:rPr sz="750" b="1" spc="40" dirty="0">
                <a:latin typeface="Arial"/>
                <a:cs typeface="Arial"/>
              </a:rPr>
              <a:t> </a:t>
            </a:r>
            <a:r>
              <a:rPr sz="750" b="1" spc="-15" dirty="0">
                <a:latin typeface="Arial"/>
                <a:cs typeface="Arial"/>
              </a:rPr>
              <a:t>the</a:t>
            </a:r>
            <a:r>
              <a:rPr sz="750" b="1" spc="35" dirty="0">
                <a:latin typeface="Arial"/>
                <a:cs typeface="Arial"/>
              </a:rPr>
              <a:t> </a:t>
            </a:r>
            <a:r>
              <a:rPr sz="750" b="1" spc="-20" dirty="0">
                <a:latin typeface="Arial"/>
                <a:cs typeface="Arial"/>
              </a:rPr>
              <a:t>object</a:t>
            </a:r>
            <a:r>
              <a:rPr sz="750" b="1" spc="50" dirty="0">
                <a:latin typeface="Arial"/>
                <a:cs typeface="Arial"/>
              </a:rPr>
              <a:t> </a:t>
            </a:r>
            <a:r>
              <a:rPr sz="750" b="1" spc="-10" dirty="0">
                <a:latin typeface="Arial"/>
                <a:cs typeface="Arial"/>
              </a:rPr>
              <a:t>for</a:t>
            </a:r>
            <a:r>
              <a:rPr sz="750" b="1" spc="35" dirty="0">
                <a:latin typeface="Arial"/>
                <a:cs typeface="Arial"/>
              </a:rPr>
              <a:t> </a:t>
            </a:r>
            <a:r>
              <a:rPr sz="750" b="1" spc="-15" dirty="0">
                <a:latin typeface="Arial"/>
                <a:cs typeface="Arial"/>
              </a:rPr>
              <a:t>the</a:t>
            </a:r>
            <a:r>
              <a:rPr sz="750" b="1" spc="40" dirty="0">
                <a:latin typeface="Arial"/>
                <a:cs typeface="Arial"/>
              </a:rPr>
              <a:t> </a:t>
            </a:r>
            <a:r>
              <a:rPr sz="750" b="1" spc="-20" dirty="0">
                <a:latin typeface="Arial"/>
                <a:cs typeface="Arial"/>
              </a:rPr>
              <a:t>Blue-LED</a:t>
            </a:r>
            <a:endParaRPr sz="750">
              <a:latin typeface="Arial"/>
              <a:cs typeface="Arial"/>
            </a:endParaRPr>
          </a:p>
        </p:txBody>
      </p:sp>
      <p:sp>
        <p:nvSpPr>
          <p:cNvPr id="39" name="object 39"/>
          <p:cNvSpPr txBox="1"/>
          <p:nvPr/>
        </p:nvSpPr>
        <p:spPr>
          <a:xfrm>
            <a:off x="1122462" y="5121862"/>
            <a:ext cx="287020" cy="685165"/>
          </a:xfrm>
          <a:prstGeom prst="rect">
            <a:avLst/>
          </a:prstGeom>
        </p:spPr>
        <p:txBody>
          <a:bodyPr vert="horz" wrap="square" lIns="0" tIns="11430" rIns="0" bIns="0" rtlCol="0">
            <a:spAutoFit/>
          </a:bodyPr>
          <a:lstStyle/>
          <a:p>
            <a:pPr marR="5080" algn="r">
              <a:lnSpc>
                <a:spcPct val="100000"/>
              </a:lnSpc>
              <a:spcBef>
                <a:spcPts val="90"/>
              </a:spcBef>
            </a:pPr>
            <a:r>
              <a:rPr sz="600" dirty="0">
                <a:latin typeface="Arial MT"/>
                <a:cs typeface="Arial MT"/>
              </a:rPr>
              <a:t>100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spcBef>
                <a:spcPts val="40"/>
              </a:spcBef>
            </a:pPr>
            <a:endParaRPr sz="700">
              <a:latin typeface="Arial MT"/>
              <a:cs typeface="Arial MT"/>
            </a:endParaRPr>
          </a:p>
          <a:p>
            <a:pPr marR="5080" algn="r">
              <a:lnSpc>
                <a:spcPct val="100000"/>
              </a:lnSpc>
            </a:pPr>
            <a:r>
              <a:rPr sz="600" spc="-5" dirty="0">
                <a:latin typeface="Arial MT"/>
                <a:cs typeface="Arial MT"/>
              </a:rPr>
              <a:t>50,000</a:t>
            </a:r>
            <a:endParaRPr sz="600">
              <a:latin typeface="Arial MT"/>
              <a:cs typeface="Arial MT"/>
            </a:endParaRPr>
          </a:p>
          <a:p>
            <a:pPr>
              <a:lnSpc>
                <a:spcPct val="100000"/>
              </a:lnSpc>
            </a:pPr>
            <a:endParaRPr sz="600">
              <a:latin typeface="Arial MT"/>
              <a:cs typeface="Arial MT"/>
            </a:endParaRPr>
          </a:p>
          <a:p>
            <a:pPr>
              <a:lnSpc>
                <a:spcPct val="100000"/>
              </a:lnSpc>
              <a:spcBef>
                <a:spcPts val="10"/>
              </a:spcBef>
            </a:pPr>
            <a:endParaRPr sz="700">
              <a:latin typeface="Arial MT"/>
              <a:cs typeface="Arial MT"/>
            </a:endParaRPr>
          </a:p>
          <a:p>
            <a:pPr marR="5080" algn="r">
              <a:lnSpc>
                <a:spcPct val="100000"/>
              </a:lnSpc>
              <a:spcBef>
                <a:spcPts val="5"/>
              </a:spcBef>
            </a:pPr>
            <a:r>
              <a:rPr sz="600" spc="-5" dirty="0">
                <a:latin typeface="Arial MT"/>
                <a:cs typeface="Arial MT"/>
              </a:rPr>
              <a:t>0,000</a:t>
            </a:r>
            <a:endParaRPr sz="600">
              <a:latin typeface="Arial MT"/>
              <a:cs typeface="Arial MT"/>
            </a:endParaRPr>
          </a:p>
        </p:txBody>
      </p:sp>
      <p:sp>
        <p:nvSpPr>
          <p:cNvPr id="40" name="object 40"/>
          <p:cNvSpPr txBox="1"/>
          <p:nvPr/>
        </p:nvSpPr>
        <p:spPr>
          <a:xfrm>
            <a:off x="1122462" y="3987919"/>
            <a:ext cx="287020" cy="967105"/>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300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spcBef>
                <a:spcPts val="5"/>
              </a:spcBef>
            </a:pPr>
            <a:endParaRPr sz="700">
              <a:latin typeface="Arial MT"/>
              <a:cs typeface="Arial MT"/>
            </a:endParaRPr>
          </a:p>
          <a:p>
            <a:pPr>
              <a:lnSpc>
                <a:spcPct val="100000"/>
              </a:lnSpc>
            </a:pPr>
            <a:r>
              <a:rPr sz="600" dirty="0">
                <a:latin typeface="Arial MT"/>
                <a:cs typeface="Arial MT"/>
              </a:rPr>
              <a:t>250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spcBef>
                <a:spcPts val="50"/>
              </a:spcBef>
            </a:pPr>
            <a:endParaRPr sz="700">
              <a:latin typeface="Arial MT"/>
              <a:cs typeface="Arial MT"/>
            </a:endParaRPr>
          </a:p>
          <a:p>
            <a:pPr>
              <a:lnSpc>
                <a:spcPct val="100000"/>
              </a:lnSpc>
            </a:pPr>
            <a:r>
              <a:rPr sz="600" dirty="0">
                <a:latin typeface="Arial MT"/>
                <a:cs typeface="Arial MT"/>
              </a:rPr>
              <a:t>200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a:p>
            <a:pPr>
              <a:lnSpc>
                <a:spcPct val="100000"/>
              </a:lnSpc>
            </a:pPr>
            <a:endParaRPr sz="600">
              <a:latin typeface="Arial MT"/>
              <a:cs typeface="Arial MT"/>
            </a:endParaRPr>
          </a:p>
          <a:p>
            <a:pPr>
              <a:lnSpc>
                <a:spcPct val="100000"/>
              </a:lnSpc>
              <a:spcBef>
                <a:spcPts val="5"/>
              </a:spcBef>
            </a:pPr>
            <a:endParaRPr sz="700">
              <a:latin typeface="Arial MT"/>
              <a:cs typeface="Arial MT"/>
            </a:endParaRPr>
          </a:p>
          <a:p>
            <a:pPr>
              <a:lnSpc>
                <a:spcPct val="100000"/>
              </a:lnSpc>
            </a:pPr>
            <a:r>
              <a:rPr sz="600" dirty="0">
                <a:latin typeface="Arial MT"/>
                <a:cs typeface="Arial MT"/>
              </a:rPr>
              <a:t>150</a:t>
            </a:r>
            <a:r>
              <a:rPr sz="600" spc="-20" dirty="0">
                <a:latin typeface="Arial MT"/>
                <a:cs typeface="Arial MT"/>
              </a:rPr>
              <a:t>,</a:t>
            </a:r>
            <a:r>
              <a:rPr sz="600" spc="-10" dirty="0">
                <a:latin typeface="Arial MT"/>
                <a:cs typeface="Arial MT"/>
              </a:rPr>
              <a:t>0</a:t>
            </a:r>
            <a:r>
              <a:rPr sz="600" dirty="0">
                <a:latin typeface="Arial MT"/>
                <a:cs typeface="Arial MT"/>
              </a:rPr>
              <a:t>00</a:t>
            </a:r>
            <a:endParaRPr sz="600">
              <a:latin typeface="Arial MT"/>
              <a:cs typeface="Arial MT"/>
            </a:endParaRPr>
          </a:p>
        </p:txBody>
      </p:sp>
      <p:sp>
        <p:nvSpPr>
          <p:cNvPr id="41" name="object 41"/>
          <p:cNvSpPr txBox="1"/>
          <p:nvPr/>
        </p:nvSpPr>
        <p:spPr>
          <a:xfrm>
            <a:off x="1439460" y="5798435"/>
            <a:ext cx="52705" cy="116205"/>
          </a:xfrm>
          <a:prstGeom prst="rect">
            <a:avLst/>
          </a:prstGeom>
        </p:spPr>
        <p:txBody>
          <a:bodyPr vert="horz" wrap="square" lIns="0" tIns="11430" rIns="0" bIns="0" rtlCol="0">
            <a:spAutoFit/>
          </a:bodyPr>
          <a:lstStyle/>
          <a:p>
            <a:pPr>
              <a:lnSpc>
                <a:spcPct val="100000"/>
              </a:lnSpc>
              <a:spcBef>
                <a:spcPts val="90"/>
              </a:spcBef>
            </a:pPr>
            <a:r>
              <a:rPr sz="600" spc="-25" dirty="0">
                <a:latin typeface="Arial MT"/>
                <a:cs typeface="Arial MT"/>
              </a:rPr>
              <a:t>1</a:t>
            </a:r>
            <a:endParaRPr sz="600">
              <a:latin typeface="Arial MT"/>
              <a:cs typeface="Arial MT"/>
            </a:endParaRPr>
          </a:p>
        </p:txBody>
      </p:sp>
      <p:sp>
        <p:nvSpPr>
          <p:cNvPr id="42" name="object 42"/>
          <p:cNvSpPr txBox="1"/>
          <p:nvPr/>
        </p:nvSpPr>
        <p:spPr>
          <a:xfrm>
            <a:off x="2516146" y="5798435"/>
            <a:ext cx="52705" cy="116205"/>
          </a:xfrm>
          <a:prstGeom prst="rect">
            <a:avLst/>
          </a:prstGeom>
        </p:spPr>
        <p:txBody>
          <a:bodyPr vert="horz" wrap="square" lIns="0" tIns="11430" rIns="0" bIns="0" rtlCol="0">
            <a:spAutoFit/>
          </a:bodyPr>
          <a:lstStyle/>
          <a:p>
            <a:pPr>
              <a:lnSpc>
                <a:spcPct val="100000"/>
              </a:lnSpc>
              <a:spcBef>
                <a:spcPts val="90"/>
              </a:spcBef>
            </a:pPr>
            <a:r>
              <a:rPr sz="600" spc="-25" dirty="0">
                <a:latin typeface="Arial MT"/>
                <a:cs typeface="Arial MT"/>
              </a:rPr>
              <a:t>6</a:t>
            </a:r>
            <a:endParaRPr sz="600">
              <a:latin typeface="Arial MT"/>
              <a:cs typeface="Arial MT"/>
            </a:endParaRPr>
          </a:p>
        </p:txBody>
      </p:sp>
      <p:sp>
        <p:nvSpPr>
          <p:cNvPr id="43" name="object 43"/>
          <p:cNvSpPr txBox="1"/>
          <p:nvPr/>
        </p:nvSpPr>
        <p:spPr>
          <a:xfrm>
            <a:off x="3574553" y="5798435"/>
            <a:ext cx="98425" cy="116205"/>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11</a:t>
            </a:r>
            <a:endParaRPr sz="600">
              <a:latin typeface="Arial MT"/>
              <a:cs typeface="Arial MT"/>
            </a:endParaRPr>
          </a:p>
        </p:txBody>
      </p:sp>
      <p:sp>
        <p:nvSpPr>
          <p:cNvPr id="44" name="object 44"/>
          <p:cNvSpPr txBox="1"/>
          <p:nvPr/>
        </p:nvSpPr>
        <p:spPr>
          <a:xfrm>
            <a:off x="4651240" y="5798435"/>
            <a:ext cx="98425" cy="116205"/>
          </a:xfrm>
          <a:prstGeom prst="rect">
            <a:avLst/>
          </a:prstGeom>
        </p:spPr>
        <p:txBody>
          <a:bodyPr vert="horz" wrap="square" lIns="0" tIns="11430" rIns="0" bIns="0" rtlCol="0">
            <a:spAutoFit/>
          </a:bodyPr>
          <a:lstStyle/>
          <a:p>
            <a:pPr>
              <a:lnSpc>
                <a:spcPct val="100000"/>
              </a:lnSpc>
              <a:spcBef>
                <a:spcPts val="90"/>
              </a:spcBef>
            </a:pPr>
            <a:r>
              <a:rPr sz="600" dirty="0">
                <a:latin typeface="Arial MT"/>
                <a:cs typeface="Arial MT"/>
              </a:rPr>
              <a:t>16</a:t>
            </a:r>
            <a:endParaRPr sz="600">
              <a:latin typeface="Arial MT"/>
              <a:cs typeface="Arial MT"/>
            </a:endParaRPr>
          </a:p>
        </p:txBody>
      </p:sp>
      <p:sp>
        <p:nvSpPr>
          <p:cNvPr id="45" name="object 45"/>
          <p:cNvSpPr txBox="1"/>
          <p:nvPr/>
        </p:nvSpPr>
        <p:spPr>
          <a:xfrm>
            <a:off x="5733241" y="5798435"/>
            <a:ext cx="93980" cy="116205"/>
          </a:xfrm>
          <a:prstGeom prst="rect">
            <a:avLst/>
          </a:prstGeom>
        </p:spPr>
        <p:txBody>
          <a:bodyPr vert="horz" wrap="square" lIns="0" tIns="11430" rIns="0" bIns="0" rtlCol="0">
            <a:spAutoFit/>
          </a:bodyPr>
          <a:lstStyle/>
          <a:p>
            <a:pPr>
              <a:lnSpc>
                <a:spcPct val="100000"/>
              </a:lnSpc>
              <a:spcBef>
                <a:spcPts val="90"/>
              </a:spcBef>
            </a:pPr>
            <a:r>
              <a:rPr sz="600" spc="-10" dirty="0">
                <a:latin typeface="Arial MT"/>
                <a:cs typeface="Arial MT"/>
              </a:rPr>
              <a:t>2</a:t>
            </a:r>
            <a:r>
              <a:rPr sz="600" spc="-25" dirty="0">
                <a:latin typeface="Arial MT"/>
                <a:cs typeface="Arial MT"/>
              </a:rPr>
              <a:t>1</a:t>
            </a:r>
            <a:endParaRPr sz="600">
              <a:latin typeface="Arial MT"/>
              <a:cs typeface="Arial MT"/>
            </a:endParaRPr>
          </a:p>
        </p:txBody>
      </p:sp>
      <p:sp>
        <p:nvSpPr>
          <p:cNvPr id="46" name="object 46"/>
          <p:cNvSpPr txBox="1"/>
          <p:nvPr/>
        </p:nvSpPr>
        <p:spPr>
          <a:xfrm>
            <a:off x="3669071" y="5927188"/>
            <a:ext cx="553085" cy="116205"/>
          </a:xfrm>
          <a:prstGeom prst="rect">
            <a:avLst/>
          </a:prstGeom>
        </p:spPr>
        <p:txBody>
          <a:bodyPr vert="horz" wrap="square" lIns="0" tIns="11430" rIns="0" bIns="0" rtlCol="0">
            <a:spAutoFit/>
          </a:bodyPr>
          <a:lstStyle/>
          <a:p>
            <a:pPr>
              <a:lnSpc>
                <a:spcPct val="100000"/>
              </a:lnSpc>
              <a:spcBef>
                <a:spcPts val="90"/>
              </a:spcBef>
            </a:pPr>
            <a:r>
              <a:rPr sz="600" b="1" dirty="0">
                <a:latin typeface="Arial"/>
                <a:cs typeface="Arial"/>
              </a:rPr>
              <a:t>d</a:t>
            </a:r>
            <a:r>
              <a:rPr sz="600" b="1" spc="-30" dirty="0">
                <a:latin typeface="Arial"/>
                <a:cs typeface="Arial"/>
              </a:rPr>
              <a:t>i</a:t>
            </a:r>
            <a:r>
              <a:rPr sz="600" b="1" spc="-20" dirty="0">
                <a:latin typeface="Arial"/>
                <a:cs typeface="Arial"/>
              </a:rPr>
              <a:t>ff</a:t>
            </a:r>
            <a:r>
              <a:rPr sz="600" b="1" dirty="0">
                <a:latin typeface="Arial"/>
                <a:cs typeface="Arial"/>
              </a:rPr>
              <a:t>e</a:t>
            </a:r>
            <a:r>
              <a:rPr sz="600" b="1" spc="-15" dirty="0">
                <a:latin typeface="Arial"/>
                <a:cs typeface="Arial"/>
              </a:rPr>
              <a:t>r</a:t>
            </a:r>
            <a:r>
              <a:rPr sz="600" b="1" dirty="0">
                <a:latin typeface="Arial"/>
                <a:cs typeface="Arial"/>
              </a:rPr>
              <a:t>en</a:t>
            </a:r>
            <a:r>
              <a:rPr sz="600" b="1" spc="-15" dirty="0">
                <a:latin typeface="Arial"/>
                <a:cs typeface="Arial"/>
              </a:rPr>
              <a:t>t</a:t>
            </a:r>
            <a:r>
              <a:rPr sz="600" b="1" spc="-20" dirty="0">
                <a:latin typeface="Arial"/>
                <a:cs typeface="Arial"/>
              </a:rPr>
              <a:t> </a:t>
            </a:r>
            <a:r>
              <a:rPr sz="600" b="1" dirty="0">
                <a:latin typeface="Arial"/>
                <a:cs typeface="Arial"/>
              </a:rPr>
              <a:t>co</a:t>
            </a:r>
            <a:r>
              <a:rPr sz="600" b="1" spc="-25" dirty="0">
                <a:latin typeface="Arial"/>
                <a:cs typeface="Arial"/>
              </a:rPr>
              <a:t>l</a:t>
            </a:r>
            <a:r>
              <a:rPr sz="600" b="1" dirty="0">
                <a:latin typeface="Arial"/>
                <a:cs typeface="Arial"/>
              </a:rPr>
              <a:t>o</a:t>
            </a:r>
            <a:r>
              <a:rPr sz="600" b="1" spc="-15" dirty="0">
                <a:latin typeface="Arial"/>
                <a:cs typeface="Arial"/>
              </a:rPr>
              <a:t>r</a:t>
            </a:r>
            <a:r>
              <a:rPr sz="600" b="1" spc="-25" dirty="0">
                <a:latin typeface="Arial"/>
                <a:cs typeface="Arial"/>
              </a:rPr>
              <a:t>s</a:t>
            </a:r>
            <a:endParaRPr sz="600">
              <a:latin typeface="Arial"/>
              <a:cs typeface="Arial"/>
            </a:endParaRPr>
          </a:p>
        </p:txBody>
      </p:sp>
      <p:sp>
        <p:nvSpPr>
          <p:cNvPr id="47" name="object 47"/>
          <p:cNvSpPr txBox="1"/>
          <p:nvPr/>
        </p:nvSpPr>
        <p:spPr>
          <a:xfrm>
            <a:off x="983692" y="4581594"/>
            <a:ext cx="109855" cy="681355"/>
          </a:xfrm>
          <a:prstGeom prst="rect">
            <a:avLst/>
          </a:prstGeom>
        </p:spPr>
        <p:txBody>
          <a:bodyPr vert="vert270" wrap="square" lIns="0" tIns="4445" rIns="0" bIns="0" rtlCol="0">
            <a:spAutoFit/>
          </a:bodyPr>
          <a:lstStyle/>
          <a:p>
            <a:pPr marL="12700">
              <a:lnSpc>
                <a:spcPct val="100000"/>
              </a:lnSpc>
              <a:spcBef>
                <a:spcPts val="35"/>
              </a:spcBef>
            </a:pPr>
            <a:r>
              <a:rPr sz="600" b="1" spc="25" dirty="0">
                <a:latin typeface="Arial"/>
                <a:cs typeface="Arial"/>
              </a:rPr>
              <a:t>v</a:t>
            </a:r>
            <a:r>
              <a:rPr sz="600" b="1" spc="15" dirty="0">
                <a:latin typeface="Arial"/>
                <a:cs typeface="Arial"/>
              </a:rPr>
              <a:t>a</a:t>
            </a:r>
            <a:r>
              <a:rPr sz="600" b="1" spc="-5" dirty="0">
                <a:latin typeface="Arial"/>
                <a:cs typeface="Arial"/>
              </a:rPr>
              <a:t>l</a:t>
            </a:r>
            <a:r>
              <a:rPr sz="600" b="1" spc="30" dirty="0">
                <a:latin typeface="Arial"/>
                <a:cs typeface="Arial"/>
              </a:rPr>
              <a:t>u</a:t>
            </a:r>
            <a:r>
              <a:rPr sz="600" b="1" dirty="0">
                <a:latin typeface="Arial"/>
                <a:cs typeface="Arial"/>
              </a:rPr>
              <a:t>e </a:t>
            </a:r>
            <a:r>
              <a:rPr sz="600" b="1" spc="30" dirty="0">
                <a:latin typeface="Arial"/>
                <a:cs typeface="Arial"/>
              </a:rPr>
              <a:t>o</a:t>
            </a:r>
            <a:r>
              <a:rPr sz="600" b="1" dirty="0">
                <a:latin typeface="Arial"/>
                <a:cs typeface="Arial"/>
              </a:rPr>
              <a:t>f</a:t>
            </a:r>
            <a:r>
              <a:rPr sz="600" b="1" spc="-25" dirty="0">
                <a:latin typeface="Arial"/>
                <a:cs typeface="Arial"/>
              </a:rPr>
              <a:t> </a:t>
            </a:r>
            <a:r>
              <a:rPr sz="600" b="1" dirty="0">
                <a:latin typeface="Arial"/>
                <a:cs typeface="Arial"/>
              </a:rPr>
              <a:t>t</a:t>
            </a:r>
            <a:r>
              <a:rPr sz="600" b="1" spc="30" dirty="0">
                <a:latin typeface="Arial"/>
                <a:cs typeface="Arial"/>
              </a:rPr>
              <a:t>h</a:t>
            </a:r>
            <a:r>
              <a:rPr sz="600" b="1" dirty="0">
                <a:latin typeface="Arial"/>
                <a:cs typeface="Arial"/>
              </a:rPr>
              <a:t>e </a:t>
            </a:r>
            <a:r>
              <a:rPr sz="600" b="1" spc="25" dirty="0">
                <a:latin typeface="Arial"/>
                <a:cs typeface="Arial"/>
              </a:rPr>
              <a:t>co</a:t>
            </a:r>
            <a:r>
              <a:rPr sz="600" b="1" spc="-5" dirty="0">
                <a:latin typeface="Arial"/>
                <a:cs typeface="Arial"/>
              </a:rPr>
              <a:t>l</a:t>
            </a:r>
            <a:r>
              <a:rPr sz="600" b="1" spc="30" dirty="0">
                <a:latin typeface="Arial"/>
                <a:cs typeface="Arial"/>
              </a:rPr>
              <a:t>o</a:t>
            </a:r>
            <a:r>
              <a:rPr sz="600" b="1" spc="5" dirty="0">
                <a:latin typeface="Arial"/>
                <a:cs typeface="Arial"/>
              </a:rPr>
              <a:t>r</a:t>
            </a:r>
            <a:r>
              <a:rPr sz="600" b="1" dirty="0">
                <a:latin typeface="Arial"/>
                <a:cs typeface="Arial"/>
              </a:rPr>
              <a:t>s</a:t>
            </a:r>
            <a:endParaRPr sz="600">
              <a:latin typeface="Arial"/>
              <a:cs typeface="Arial"/>
            </a:endParaRPr>
          </a:p>
        </p:txBody>
      </p:sp>
      <p:grpSp>
        <p:nvGrpSpPr>
          <p:cNvPr id="48" name="object 48"/>
          <p:cNvGrpSpPr/>
          <p:nvPr/>
        </p:nvGrpSpPr>
        <p:grpSpPr>
          <a:xfrm>
            <a:off x="6530467" y="4731384"/>
            <a:ext cx="374650" cy="340360"/>
            <a:chOff x="6530467" y="4731384"/>
            <a:chExt cx="374650" cy="340360"/>
          </a:xfrm>
        </p:grpSpPr>
        <p:sp>
          <p:nvSpPr>
            <p:cNvPr id="49" name="object 49"/>
            <p:cNvSpPr/>
            <p:nvPr/>
          </p:nvSpPr>
          <p:spPr>
            <a:xfrm>
              <a:off x="6531102" y="4732019"/>
              <a:ext cx="373380" cy="339090"/>
            </a:xfrm>
            <a:custGeom>
              <a:avLst/>
              <a:gdLst/>
              <a:ahLst/>
              <a:cxnLst/>
              <a:rect l="l" t="t" r="r" b="b"/>
              <a:pathLst>
                <a:path w="373379" h="339089">
                  <a:moveTo>
                    <a:pt x="0" y="0"/>
                  </a:moveTo>
                  <a:lnTo>
                    <a:pt x="373379" y="0"/>
                  </a:lnTo>
                  <a:lnTo>
                    <a:pt x="373379" y="339089"/>
                  </a:lnTo>
                  <a:lnTo>
                    <a:pt x="0" y="339089"/>
                  </a:lnTo>
                  <a:lnTo>
                    <a:pt x="0" y="0"/>
                  </a:lnTo>
                  <a:close/>
                </a:path>
              </a:pathLst>
            </a:custGeom>
            <a:ln w="3175">
              <a:solidFill>
                <a:srgbClr val="000000"/>
              </a:solidFill>
            </a:ln>
          </p:spPr>
          <p:txBody>
            <a:bodyPr wrap="square" lIns="0" tIns="0" rIns="0" bIns="0" rtlCol="0"/>
            <a:lstStyle/>
            <a:p>
              <a:endParaRPr/>
            </a:p>
          </p:txBody>
        </p:sp>
        <p:sp>
          <p:nvSpPr>
            <p:cNvPr id="50" name="object 50"/>
            <p:cNvSpPr/>
            <p:nvPr/>
          </p:nvSpPr>
          <p:spPr>
            <a:xfrm>
              <a:off x="6559292" y="4798335"/>
              <a:ext cx="127635" cy="0"/>
            </a:xfrm>
            <a:custGeom>
              <a:avLst/>
              <a:gdLst/>
              <a:ahLst/>
              <a:cxnLst/>
              <a:rect l="l" t="t" r="r" b="b"/>
              <a:pathLst>
                <a:path w="127634">
                  <a:moveTo>
                    <a:pt x="0" y="0"/>
                  </a:moveTo>
                  <a:lnTo>
                    <a:pt x="127261" y="0"/>
                  </a:lnTo>
                </a:path>
              </a:pathLst>
            </a:custGeom>
            <a:ln w="4702">
              <a:solidFill>
                <a:srgbClr val="000080"/>
              </a:solidFill>
            </a:ln>
          </p:spPr>
          <p:txBody>
            <a:bodyPr wrap="square" lIns="0" tIns="0" rIns="0" bIns="0" rtlCol="0"/>
            <a:lstStyle/>
            <a:p>
              <a:endParaRPr/>
            </a:p>
          </p:txBody>
        </p:sp>
        <p:sp>
          <p:nvSpPr>
            <p:cNvPr id="51" name="object 51"/>
            <p:cNvSpPr/>
            <p:nvPr/>
          </p:nvSpPr>
          <p:spPr>
            <a:xfrm>
              <a:off x="6606535" y="4783846"/>
              <a:ext cx="28575" cy="28575"/>
            </a:xfrm>
            <a:custGeom>
              <a:avLst/>
              <a:gdLst/>
              <a:ahLst/>
              <a:cxnLst/>
              <a:rect l="l" t="t" r="r" b="b"/>
              <a:pathLst>
                <a:path w="28575" h="28575">
                  <a:moveTo>
                    <a:pt x="14479" y="28204"/>
                  </a:moveTo>
                  <a:lnTo>
                    <a:pt x="0" y="14489"/>
                  </a:lnTo>
                  <a:lnTo>
                    <a:pt x="14479" y="0"/>
                  </a:lnTo>
                  <a:lnTo>
                    <a:pt x="28195" y="14489"/>
                  </a:lnTo>
                  <a:lnTo>
                    <a:pt x="14479" y="28204"/>
                  </a:lnTo>
                  <a:close/>
                </a:path>
              </a:pathLst>
            </a:custGeom>
            <a:solidFill>
              <a:srgbClr val="000080"/>
            </a:solidFill>
          </p:spPr>
          <p:txBody>
            <a:bodyPr wrap="square" lIns="0" tIns="0" rIns="0" bIns="0" rtlCol="0"/>
            <a:lstStyle/>
            <a:p>
              <a:endParaRPr/>
            </a:p>
          </p:txBody>
        </p:sp>
        <p:sp>
          <p:nvSpPr>
            <p:cNvPr id="52" name="object 52"/>
            <p:cNvSpPr/>
            <p:nvPr/>
          </p:nvSpPr>
          <p:spPr>
            <a:xfrm>
              <a:off x="6606535" y="4783846"/>
              <a:ext cx="28575" cy="28575"/>
            </a:xfrm>
            <a:custGeom>
              <a:avLst/>
              <a:gdLst/>
              <a:ahLst/>
              <a:cxnLst/>
              <a:rect l="l" t="t" r="r" b="b"/>
              <a:pathLst>
                <a:path w="28575" h="28575">
                  <a:moveTo>
                    <a:pt x="14479" y="0"/>
                  </a:moveTo>
                  <a:lnTo>
                    <a:pt x="28195" y="14489"/>
                  </a:lnTo>
                  <a:lnTo>
                    <a:pt x="14479" y="28204"/>
                  </a:lnTo>
                  <a:lnTo>
                    <a:pt x="0" y="14489"/>
                  </a:lnTo>
                  <a:lnTo>
                    <a:pt x="14479" y="0"/>
                  </a:lnTo>
                  <a:close/>
                </a:path>
              </a:pathLst>
            </a:custGeom>
            <a:ln w="4711">
              <a:solidFill>
                <a:srgbClr val="000080"/>
              </a:solidFill>
            </a:ln>
          </p:spPr>
          <p:txBody>
            <a:bodyPr wrap="square" lIns="0" tIns="0" rIns="0" bIns="0" rtlCol="0"/>
            <a:lstStyle/>
            <a:p>
              <a:endParaRPr/>
            </a:p>
          </p:txBody>
        </p:sp>
        <p:sp>
          <p:nvSpPr>
            <p:cNvPr id="53" name="object 53"/>
            <p:cNvSpPr/>
            <p:nvPr/>
          </p:nvSpPr>
          <p:spPr>
            <a:xfrm>
              <a:off x="6559292" y="4911104"/>
              <a:ext cx="127635" cy="0"/>
            </a:xfrm>
            <a:custGeom>
              <a:avLst/>
              <a:gdLst/>
              <a:ahLst/>
              <a:cxnLst/>
              <a:rect l="l" t="t" r="r" b="b"/>
              <a:pathLst>
                <a:path w="127634">
                  <a:moveTo>
                    <a:pt x="0" y="0"/>
                  </a:moveTo>
                  <a:lnTo>
                    <a:pt x="127261" y="0"/>
                  </a:lnTo>
                </a:path>
              </a:pathLst>
            </a:custGeom>
            <a:ln w="4702">
              <a:solidFill>
                <a:srgbClr val="FF0000"/>
              </a:solidFill>
            </a:ln>
          </p:spPr>
          <p:txBody>
            <a:bodyPr wrap="square" lIns="0" tIns="0" rIns="0" bIns="0" rtlCol="0"/>
            <a:lstStyle/>
            <a:p>
              <a:endParaRPr/>
            </a:p>
          </p:txBody>
        </p:sp>
        <p:sp>
          <p:nvSpPr>
            <p:cNvPr id="54" name="object 54"/>
            <p:cNvSpPr/>
            <p:nvPr/>
          </p:nvSpPr>
          <p:spPr>
            <a:xfrm>
              <a:off x="6606535" y="4896628"/>
              <a:ext cx="24130" cy="24130"/>
            </a:xfrm>
            <a:custGeom>
              <a:avLst/>
              <a:gdLst/>
              <a:ahLst/>
              <a:cxnLst/>
              <a:rect l="l" t="t" r="r" b="b"/>
              <a:pathLst>
                <a:path w="24129" h="24129">
                  <a:moveTo>
                    <a:pt x="23627" y="23616"/>
                  </a:moveTo>
                  <a:lnTo>
                    <a:pt x="0" y="23616"/>
                  </a:lnTo>
                  <a:lnTo>
                    <a:pt x="0" y="0"/>
                  </a:lnTo>
                  <a:lnTo>
                    <a:pt x="23627" y="0"/>
                  </a:lnTo>
                  <a:lnTo>
                    <a:pt x="23627" y="23616"/>
                  </a:lnTo>
                  <a:close/>
                </a:path>
              </a:pathLst>
            </a:custGeom>
            <a:solidFill>
              <a:srgbClr val="FF0000"/>
            </a:solidFill>
          </p:spPr>
          <p:txBody>
            <a:bodyPr wrap="square" lIns="0" tIns="0" rIns="0" bIns="0" rtlCol="0"/>
            <a:lstStyle/>
            <a:p>
              <a:endParaRPr/>
            </a:p>
          </p:txBody>
        </p:sp>
        <p:sp>
          <p:nvSpPr>
            <p:cNvPr id="55" name="object 55"/>
            <p:cNvSpPr/>
            <p:nvPr/>
          </p:nvSpPr>
          <p:spPr>
            <a:xfrm>
              <a:off x="6559292" y="5023886"/>
              <a:ext cx="127635" cy="0"/>
            </a:xfrm>
            <a:custGeom>
              <a:avLst/>
              <a:gdLst/>
              <a:ahLst/>
              <a:cxnLst/>
              <a:rect l="l" t="t" r="r" b="b"/>
              <a:pathLst>
                <a:path w="127634">
                  <a:moveTo>
                    <a:pt x="0" y="0"/>
                  </a:moveTo>
                  <a:lnTo>
                    <a:pt x="127261" y="0"/>
                  </a:lnTo>
                </a:path>
              </a:pathLst>
            </a:custGeom>
            <a:ln w="4702">
              <a:solidFill>
                <a:srgbClr val="339A65"/>
              </a:solidFill>
            </a:ln>
          </p:spPr>
          <p:txBody>
            <a:bodyPr wrap="square" lIns="0" tIns="0" rIns="0" bIns="0" rtlCol="0"/>
            <a:lstStyle/>
            <a:p>
              <a:endParaRPr/>
            </a:p>
          </p:txBody>
        </p:sp>
        <p:sp>
          <p:nvSpPr>
            <p:cNvPr id="56" name="object 56"/>
            <p:cNvSpPr/>
            <p:nvPr/>
          </p:nvSpPr>
          <p:spPr>
            <a:xfrm>
              <a:off x="6606535" y="5009409"/>
              <a:ext cx="28575" cy="28575"/>
            </a:xfrm>
            <a:custGeom>
              <a:avLst/>
              <a:gdLst/>
              <a:ahLst/>
              <a:cxnLst/>
              <a:rect l="l" t="t" r="r" b="b"/>
              <a:pathLst>
                <a:path w="28575" h="28575">
                  <a:moveTo>
                    <a:pt x="28195" y="28192"/>
                  </a:moveTo>
                  <a:lnTo>
                    <a:pt x="0" y="28192"/>
                  </a:lnTo>
                  <a:lnTo>
                    <a:pt x="14479" y="0"/>
                  </a:lnTo>
                  <a:lnTo>
                    <a:pt x="28195" y="28192"/>
                  </a:lnTo>
                  <a:close/>
                </a:path>
              </a:pathLst>
            </a:custGeom>
            <a:solidFill>
              <a:srgbClr val="339A65"/>
            </a:solidFill>
          </p:spPr>
          <p:txBody>
            <a:bodyPr wrap="square" lIns="0" tIns="0" rIns="0" bIns="0" rtlCol="0"/>
            <a:lstStyle/>
            <a:p>
              <a:endParaRPr/>
            </a:p>
          </p:txBody>
        </p:sp>
        <p:sp>
          <p:nvSpPr>
            <p:cNvPr id="57" name="object 57"/>
            <p:cNvSpPr/>
            <p:nvPr/>
          </p:nvSpPr>
          <p:spPr>
            <a:xfrm>
              <a:off x="6606535" y="5009409"/>
              <a:ext cx="28575" cy="28575"/>
            </a:xfrm>
            <a:custGeom>
              <a:avLst/>
              <a:gdLst/>
              <a:ahLst/>
              <a:cxnLst/>
              <a:rect l="l" t="t" r="r" b="b"/>
              <a:pathLst>
                <a:path w="28575" h="28575">
                  <a:moveTo>
                    <a:pt x="14479" y="0"/>
                  </a:moveTo>
                  <a:lnTo>
                    <a:pt x="28195" y="28192"/>
                  </a:lnTo>
                  <a:lnTo>
                    <a:pt x="0" y="28192"/>
                  </a:lnTo>
                  <a:lnTo>
                    <a:pt x="14479" y="0"/>
                  </a:lnTo>
                  <a:close/>
                </a:path>
              </a:pathLst>
            </a:custGeom>
            <a:ln w="4711">
              <a:solidFill>
                <a:srgbClr val="339A65"/>
              </a:solidFill>
            </a:ln>
          </p:spPr>
          <p:txBody>
            <a:bodyPr wrap="square" lIns="0" tIns="0" rIns="0" bIns="0" rtlCol="0"/>
            <a:lstStyle/>
            <a:p>
              <a:endParaRPr/>
            </a:p>
          </p:txBody>
        </p:sp>
      </p:grpSp>
      <p:sp>
        <p:nvSpPr>
          <p:cNvPr id="58" name="object 58"/>
          <p:cNvSpPr txBox="1"/>
          <p:nvPr/>
        </p:nvSpPr>
        <p:spPr>
          <a:xfrm>
            <a:off x="6706360" y="4708457"/>
            <a:ext cx="186055" cy="364490"/>
          </a:xfrm>
          <a:prstGeom prst="rect">
            <a:avLst/>
          </a:prstGeom>
        </p:spPr>
        <p:txBody>
          <a:bodyPr vert="horz" wrap="square" lIns="0" tIns="34290" rIns="0" bIns="0" rtlCol="0">
            <a:spAutoFit/>
          </a:bodyPr>
          <a:lstStyle/>
          <a:p>
            <a:pPr>
              <a:lnSpc>
                <a:spcPct val="100000"/>
              </a:lnSpc>
              <a:spcBef>
                <a:spcPts val="270"/>
              </a:spcBef>
            </a:pPr>
            <a:r>
              <a:rPr sz="600" spc="-10" dirty="0">
                <a:latin typeface="Arial MT"/>
                <a:cs typeface="Arial MT"/>
              </a:rPr>
              <a:t>90°</a:t>
            </a:r>
            <a:endParaRPr sz="600">
              <a:latin typeface="Arial MT"/>
              <a:cs typeface="Arial MT"/>
            </a:endParaRPr>
          </a:p>
          <a:p>
            <a:pPr>
              <a:lnSpc>
                <a:spcPct val="100000"/>
              </a:lnSpc>
              <a:spcBef>
                <a:spcPts val="16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25" dirty="0">
                <a:latin typeface="Arial MT"/>
                <a:cs typeface="Arial MT"/>
              </a:rPr>
              <a:t>+</a:t>
            </a:r>
            <a:endParaRPr sz="600">
              <a:latin typeface="Arial MT"/>
              <a:cs typeface="Arial MT"/>
            </a:endParaRPr>
          </a:p>
          <a:p>
            <a:pPr>
              <a:lnSpc>
                <a:spcPct val="100000"/>
              </a:lnSpc>
              <a:spcBef>
                <a:spcPts val="175"/>
              </a:spcBef>
            </a:pPr>
            <a:r>
              <a:rPr sz="600" spc="-10" dirty="0">
                <a:latin typeface="Arial MT"/>
                <a:cs typeface="Arial MT"/>
              </a:rPr>
              <a:t>8</a:t>
            </a:r>
            <a:r>
              <a:rPr sz="600" dirty="0">
                <a:latin typeface="Arial MT"/>
                <a:cs typeface="Arial MT"/>
              </a:rPr>
              <a:t>5</a:t>
            </a:r>
            <a:r>
              <a:rPr sz="600" spc="-20" dirty="0">
                <a:latin typeface="Arial MT"/>
                <a:cs typeface="Arial MT"/>
              </a:rPr>
              <a:t>° </a:t>
            </a:r>
            <a:r>
              <a:rPr sz="600" spc="-15" dirty="0">
                <a:latin typeface="Arial MT"/>
                <a:cs typeface="Arial MT"/>
              </a:rPr>
              <a:t>-</a:t>
            </a:r>
            <a:endParaRPr sz="600">
              <a:latin typeface="Arial MT"/>
              <a:cs typeface="Arial MT"/>
            </a:endParaRPr>
          </a:p>
        </p:txBody>
      </p:sp>
      <p:sp>
        <p:nvSpPr>
          <p:cNvPr id="59" name="object 59"/>
          <p:cNvSpPr/>
          <p:nvPr/>
        </p:nvSpPr>
        <p:spPr>
          <a:xfrm>
            <a:off x="924305" y="3673602"/>
            <a:ext cx="5998845" cy="2437130"/>
          </a:xfrm>
          <a:custGeom>
            <a:avLst/>
            <a:gdLst/>
            <a:ahLst/>
            <a:cxnLst/>
            <a:rect l="l" t="t" r="r" b="b"/>
            <a:pathLst>
              <a:path w="5998845" h="2437129">
                <a:moveTo>
                  <a:pt x="0" y="0"/>
                </a:moveTo>
                <a:lnTo>
                  <a:pt x="5998464" y="0"/>
                </a:lnTo>
                <a:lnTo>
                  <a:pt x="5998464" y="2436876"/>
                </a:lnTo>
                <a:lnTo>
                  <a:pt x="0" y="2436876"/>
                </a:lnTo>
                <a:lnTo>
                  <a:pt x="0" y="0"/>
                </a:lnTo>
                <a:close/>
              </a:path>
            </a:pathLst>
          </a:custGeom>
          <a:ln w="3175">
            <a:solidFill>
              <a:srgbClr val="000000"/>
            </a:solidFill>
          </a:ln>
        </p:spPr>
        <p:txBody>
          <a:bodyPr wrap="square" lIns="0" tIns="0" rIns="0" bIns="0" rtlCol="0"/>
          <a:lstStyle/>
          <a:p>
            <a:endParaRPr/>
          </a:p>
        </p:txBody>
      </p:sp>
      <p:sp>
        <p:nvSpPr>
          <p:cNvPr id="60" name="object 60"/>
          <p:cNvSpPr txBox="1"/>
          <p:nvPr/>
        </p:nvSpPr>
        <p:spPr>
          <a:xfrm>
            <a:off x="1106129" y="6814851"/>
            <a:ext cx="5569244" cy="2951449"/>
          </a:xfrm>
          <a:prstGeom prst="rect">
            <a:avLst/>
          </a:prstGeom>
        </p:spPr>
        <p:txBody>
          <a:bodyPr vert="horz" wrap="square" lIns="0" tIns="24765" rIns="0" bIns="0" rtlCol="0">
            <a:spAutoFit/>
          </a:bodyPr>
          <a:lstStyle/>
          <a:p>
            <a:pPr marL="233045" marR="5080" algn="just">
              <a:lnSpc>
                <a:spcPts val="1380"/>
              </a:lnSpc>
              <a:spcBef>
                <a:spcPts val="195"/>
              </a:spcBef>
            </a:pPr>
            <a:r>
              <a:rPr lang="en-US" sz="1200" dirty="0">
                <a:latin typeface="Times New Roman"/>
                <a:cs typeface="Times New Roman"/>
              </a:rPr>
              <a:t>The 85 ° + curve defines the dimensions, where the blue LED is at the beginning and the 85 ° curve - defines the dimensions, from which the red-LED comes from. A 90 ° curve describes the measurements, when the sensor is adjusted to color.</a:t>
            </a:r>
          </a:p>
          <a:p>
            <a:pPr marL="233045" marR="5080" algn="just">
              <a:lnSpc>
                <a:spcPts val="1380"/>
              </a:lnSpc>
              <a:spcBef>
                <a:spcPts val="195"/>
              </a:spcBef>
            </a:pPr>
            <a:r>
              <a:rPr lang="en-US" sz="1200" dirty="0">
                <a:latin typeface="Times New Roman"/>
                <a:cs typeface="Times New Roman"/>
              </a:rPr>
              <a:t>We think, in order to measure accuracy it is important that the angle between the sensor and the object (color) remains the same. So we have to show, that the angel is about 90 °, because it is easier to catch the sensor with the angel 90 ° then with 85 ° + or 85 ° -.</a:t>
            </a:r>
            <a:endParaRPr sz="1300" dirty="0">
              <a:latin typeface="Times New Roman"/>
              <a:cs typeface="Times New Roman"/>
            </a:endParaRPr>
          </a:p>
          <a:p>
            <a:pPr marL="12700">
              <a:lnSpc>
                <a:spcPct val="100000"/>
              </a:lnSpc>
              <a:spcBef>
                <a:spcPts val="995"/>
              </a:spcBef>
            </a:pPr>
            <a:r>
              <a:rPr sz="1400" b="1" i="1" spc="-5" dirty="0">
                <a:latin typeface="Arial"/>
                <a:cs typeface="Arial"/>
              </a:rPr>
              <a:t>c)</a:t>
            </a:r>
            <a:r>
              <a:rPr lang="en-IN" sz="1400" b="1" i="1" spc="165" dirty="0">
                <a:latin typeface="Arial"/>
                <a:cs typeface="Arial"/>
              </a:rPr>
              <a:t> </a:t>
            </a:r>
            <a:r>
              <a:rPr lang="en-IN" sz="1400" b="1" i="1" spc="-5" dirty="0">
                <a:latin typeface="Arial"/>
                <a:cs typeface="Arial"/>
              </a:rPr>
              <a:t>Temperatures measurement</a:t>
            </a:r>
            <a:endParaRPr lang="en-IN" sz="1400" dirty="0">
              <a:latin typeface="Arial"/>
              <a:cs typeface="Arial"/>
            </a:endParaRPr>
          </a:p>
          <a:p>
            <a:pPr>
              <a:lnSpc>
                <a:spcPct val="100000"/>
              </a:lnSpc>
              <a:spcBef>
                <a:spcPts val="30"/>
              </a:spcBef>
            </a:pPr>
            <a:endParaRPr lang="en-IN" sz="1450" dirty="0">
              <a:latin typeface="Arial"/>
              <a:cs typeface="Arial"/>
            </a:endParaRPr>
          </a:p>
          <a:p>
            <a:pPr marL="233045" marR="6350" algn="just">
              <a:lnSpc>
                <a:spcPts val="1380"/>
              </a:lnSpc>
            </a:pPr>
            <a:r>
              <a:rPr lang="en-US" sz="1200" dirty="0">
                <a:latin typeface="Times New Roman"/>
                <a:cs typeface="Times New Roman"/>
              </a:rPr>
              <a:t>We've had problems because we don't get repeated ratings. So we thought about the temperature. We performed estimates to determine whether the temperature change of the sensor was a factor in the change in the RGB values.</a:t>
            </a:r>
          </a:p>
          <a:p>
            <a:pPr marL="233045" marR="6350" algn="just">
              <a:lnSpc>
                <a:spcPts val="1380"/>
              </a:lnSpc>
            </a:pPr>
            <a:endParaRPr lang="en-US" sz="1200" dirty="0">
              <a:latin typeface="Times New Roman"/>
              <a:cs typeface="Times New Roman"/>
            </a:endParaRPr>
          </a:p>
          <a:p>
            <a:pPr marL="233045" marR="6350" algn="just">
              <a:lnSpc>
                <a:spcPts val="1380"/>
              </a:lnSpc>
            </a:pPr>
            <a:r>
              <a:rPr lang="en-US" sz="1200" dirty="0">
                <a:latin typeface="Times New Roman"/>
                <a:cs typeface="Times New Roman"/>
              </a:rPr>
              <a:t>So we did 1000 measurements on white paper without dividing between ratings. The results are captured in the following graph.</a:t>
            </a:r>
            <a:endParaRPr sz="1200" dirty="0">
              <a:latin typeface="Times New Roman"/>
              <a:cs typeface="Times New Roman"/>
            </a:endParaRPr>
          </a:p>
        </p:txBody>
      </p:sp>
      <p:sp>
        <p:nvSpPr>
          <p:cNvPr id="61" name="TextBox 60">
            <a:extLst>
              <a:ext uri="{FF2B5EF4-FFF2-40B4-BE49-F238E27FC236}">
                <a16:creationId xmlns:a16="http://schemas.microsoft.com/office/drawing/2014/main" id="{6D02249E-7521-8BB3-2037-1BA0B6F4AF6F}"/>
              </a:ext>
            </a:extLst>
          </p:cNvPr>
          <p:cNvSpPr txBox="1"/>
          <p:nvPr/>
        </p:nvSpPr>
        <p:spPr>
          <a:xfrm>
            <a:off x="3321050" y="9994900"/>
            <a:ext cx="1219200" cy="400110"/>
          </a:xfrm>
          <a:prstGeom prst="rect">
            <a:avLst/>
          </a:prstGeom>
          <a:noFill/>
        </p:spPr>
        <p:txBody>
          <a:bodyPr wrap="square" rtlCol="0">
            <a:spAutoFit/>
          </a:bodyPr>
          <a:lstStyle/>
          <a:p>
            <a:r>
              <a:rPr lang="en-US" sz="2000" dirty="0"/>
              <a:t>7</a:t>
            </a:r>
            <a:endParaRPr lang="en-IN" sz="2000" dirty="0"/>
          </a:p>
        </p:txBody>
      </p:sp>
      <p:sp>
        <p:nvSpPr>
          <p:cNvPr id="62" name="TextBox 61">
            <a:extLst>
              <a:ext uri="{FF2B5EF4-FFF2-40B4-BE49-F238E27FC236}">
                <a16:creationId xmlns:a16="http://schemas.microsoft.com/office/drawing/2014/main" id="{06A13E33-DE14-0CB8-8550-FA012E0E54B0}"/>
              </a:ext>
            </a:extLst>
          </p:cNvPr>
          <p:cNvSpPr txBox="1"/>
          <p:nvPr/>
        </p:nvSpPr>
        <p:spPr>
          <a:xfrm>
            <a:off x="1506589" y="6268065"/>
            <a:ext cx="6005461" cy="661079"/>
          </a:xfrm>
          <a:prstGeom prst="rect">
            <a:avLst/>
          </a:prstGeom>
          <a:noFill/>
        </p:spPr>
        <p:txBody>
          <a:bodyPr wrap="square" rtlCol="0">
            <a:spAutoFit/>
          </a:bodyPr>
          <a:lstStyle/>
          <a:p>
            <a:r>
              <a:rPr lang="en-US" dirty="0"/>
              <a:t>Figure:3.2  </a:t>
            </a:r>
            <a:r>
              <a:rPr lang="en-US" sz="1400" b="1" i="1" spc="-5" dirty="0">
                <a:latin typeface="Arial"/>
                <a:cs typeface="Arial"/>
              </a:rPr>
              <a:t>Measures</a:t>
            </a:r>
            <a:r>
              <a:rPr lang="en-US" sz="1400" b="1" i="1" spc="5" dirty="0">
                <a:latin typeface="Arial"/>
                <a:cs typeface="Arial"/>
              </a:rPr>
              <a:t> </a:t>
            </a:r>
            <a:r>
              <a:rPr lang="en-US" sz="1400" b="1" i="1" spc="-5" dirty="0">
                <a:latin typeface="Arial"/>
                <a:cs typeface="Arial"/>
              </a:rPr>
              <a:t>with</a:t>
            </a:r>
            <a:r>
              <a:rPr lang="en-US" sz="1400" b="1" i="1" spc="5" dirty="0">
                <a:latin typeface="Arial"/>
                <a:cs typeface="Arial"/>
              </a:rPr>
              <a:t> </a:t>
            </a:r>
            <a:r>
              <a:rPr lang="en-US" sz="1400" b="1" i="1" spc="-5" dirty="0">
                <a:latin typeface="Arial"/>
                <a:cs typeface="Arial"/>
              </a:rPr>
              <a:t>different</a:t>
            </a:r>
            <a:r>
              <a:rPr lang="en-US" sz="1400" b="1" i="1" spc="5" dirty="0">
                <a:latin typeface="Arial"/>
                <a:cs typeface="Arial"/>
              </a:rPr>
              <a:t> </a:t>
            </a:r>
            <a:r>
              <a:rPr lang="en-US" sz="1400" b="1" i="1" spc="-5" dirty="0">
                <a:latin typeface="Arial"/>
                <a:cs typeface="Arial"/>
              </a:rPr>
              <a:t>angel</a:t>
            </a:r>
            <a:r>
              <a:rPr lang="en-US" sz="1400" b="1" i="1" spc="5" dirty="0">
                <a:latin typeface="Arial"/>
                <a:cs typeface="Arial"/>
              </a:rPr>
              <a:t> </a:t>
            </a:r>
            <a:r>
              <a:rPr lang="en-US" sz="1400" b="1" i="1" spc="-5" dirty="0">
                <a:latin typeface="Arial"/>
                <a:cs typeface="Arial"/>
              </a:rPr>
              <a:t>of</a:t>
            </a:r>
            <a:r>
              <a:rPr lang="en-US" sz="1400" b="1" i="1" spc="5" dirty="0">
                <a:latin typeface="Arial"/>
                <a:cs typeface="Arial"/>
              </a:rPr>
              <a:t> </a:t>
            </a:r>
            <a:r>
              <a:rPr lang="en-US" sz="1400" b="1" i="1" spc="-5" dirty="0">
                <a:latin typeface="Arial"/>
                <a:cs typeface="Arial"/>
              </a:rPr>
              <a:t>the</a:t>
            </a:r>
            <a:r>
              <a:rPr lang="en-US" sz="1400" b="1" i="1" spc="5" dirty="0">
                <a:latin typeface="Arial"/>
                <a:cs typeface="Arial"/>
              </a:rPr>
              <a:t> </a:t>
            </a:r>
            <a:r>
              <a:rPr lang="en-US" sz="1400" b="1" i="1" spc="-5" dirty="0">
                <a:latin typeface="Arial"/>
                <a:cs typeface="Arial"/>
              </a:rPr>
              <a:t>sensor</a:t>
            </a:r>
            <a:endParaRPr lang="en-US" sz="1400" dirty="0">
              <a:latin typeface="Arial"/>
              <a:cs typeface="Arial"/>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31291" y="929766"/>
            <a:ext cx="5988685" cy="2931160"/>
            <a:chOff x="931291" y="929766"/>
            <a:chExt cx="5988685" cy="2931160"/>
          </a:xfrm>
        </p:grpSpPr>
        <p:sp>
          <p:nvSpPr>
            <p:cNvPr id="3" name="object 3"/>
            <p:cNvSpPr/>
            <p:nvPr/>
          </p:nvSpPr>
          <p:spPr>
            <a:xfrm>
              <a:off x="931926" y="930401"/>
              <a:ext cx="5987415" cy="2929890"/>
            </a:xfrm>
            <a:custGeom>
              <a:avLst/>
              <a:gdLst/>
              <a:ahLst/>
              <a:cxnLst/>
              <a:rect l="l" t="t" r="r" b="b"/>
              <a:pathLst>
                <a:path w="5987415" h="2929890">
                  <a:moveTo>
                    <a:pt x="0" y="0"/>
                  </a:moveTo>
                  <a:lnTo>
                    <a:pt x="5987033" y="0"/>
                  </a:lnTo>
                  <a:lnTo>
                    <a:pt x="5987033" y="2929890"/>
                  </a:lnTo>
                  <a:lnTo>
                    <a:pt x="0" y="2929890"/>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1706118" y="1360931"/>
              <a:ext cx="4218940" cy="2045335"/>
            </a:xfrm>
            <a:custGeom>
              <a:avLst/>
              <a:gdLst/>
              <a:ahLst/>
              <a:cxnLst/>
              <a:rect l="l" t="t" r="r" b="b"/>
              <a:pathLst>
                <a:path w="4218940" h="2045335">
                  <a:moveTo>
                    <a:pt x="4218432" y="0"/>
                  </a:moveTo>
                  <a:lnTo>
                    <a:pt x="0" y="0"/>
                  </a:lnTo>
                  <a:lnTo>
                    <a:pt x="0" y="2045207"/>
                  </a:lnTo>
                  <a:lnTo>
                    <a:pt x="4218432" y="2045207"/>
                  </a:lnTo>
                  <a:lnTo>
                    <a:pt x="4218432" y="0"/>
                  </a:lnTo>
                  <a:close/>
                </a:path>
              </a:pathLst>
            </a:custGeom>
            <a:solidFill>
              <a:srgbClr val="C0C0C0"/>
            </a:solidFill>
          </p:spPr>
          <p:txBody>
            <a:bodyPr wrap="square" lIns="0" tIns="0" rIns="0" bIns="0" rtlCol="0"/>
            <a:lstStyle/>
            <a:p>
              <a:endParaRPr/>
            </a:p>
          </p:txBody>
        </p:sp>
        <p:sp>
          <p:nvSpPr>
            <p:cNvPr id="5" name="object 5"/>
            <p:cNvSpPr/>
            <p:nvPr/>
          </p:nvSpPr>
          <p:spPr>
            <a:xfrm>
              <a:off x="1706118" y="3179063"/>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6" name="object 6"/>
            <p:cNvSpPr/>
            <p:nvPr/>
          </p:nvSpPr>
          <p:spPr>
            <a:xfrm>
              <a:off x="1706118" y="2951225"/>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7" name="object 7"/>
            <p:cNvSpPr/>
            <p:nvPr/>
          </p:nvSpPr>
          <p:spPr>
            <a:xfrm>
              <a:off x="1706118" y="2724149"/>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8" name="object 8"/>
            <p:cNvSpPr/>
            <p:nvPr/>
          </p:nvSpPr>
          <p:spPr>
            <a:xfrm>
              <a:off x="1706118" y="2497074"/>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9" name="object 9"/>
            <p:cNvSpPr/>
            <p:nvPr/>
          </p:nvSpPr>
          <p:spPr>
            <a:xfrm>
              <a:off x="1706118" y="2269997"/>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10" name="object 10"/>
            <p:cNvSpPr/>
            <p:nvPr/>
          </p:nvSpPr>
          <p:spPr>
            <a:xfrm>
              <a:off x="1706118" y="2042159"/>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11" name="object 11"/>
            <p:cNvSpPr/>
            <p:nvPr/>
          </p:nvSpPr>
          <p:spPr>
            <a:xfrm>
              <a:off x="1706118" y="1815083"/>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12" name="object 12"/>
            <p:cNvSpPr/>
            <p:nvPr/>
          </p:nvSpPr>
          <p:spPr>
            <a:xfrm>
              <a:off x="1706118" y="1588008"/>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13" name="object 13"/>
            <p:cNvSpPr/>
            <p:nvPr/>
          </p:nvSpPr>
          <p:spPr>
            <a:xfrm>
              <a:off x="1706118" y="1360931"/>
              <a:ext cx="4218940" cy="0"/>
            </a:xfrm>
            <a:custGeom>
              <a:avLst/>
              <a:gdLst/>
              <a:ahLst/>
              <a:cxnLst/>
              <a:rect l="l" t="t" r="r" b="b"/>
              <a:pathLst>
                <a:path w="4218940">
                  <a:moveTo>
                    <a:pt x="0" y="0"/>
                  </a:moveTo>
                  <a:lnTo>
                    <a:pt x="4218432" y="0"/>
                  </a:lnTo>
                </a:path>
              </a:pathLst>
            </a:custGeom>
            <a:ln w="3175">
              <a:solidFill>
                <a:srgbClr val="000000"/>
              </a:solidFill>
            </a:ln>
          </p:spPr>
          <p:txBody>
            <a:bodyPr wrap="square" lIns="0" tIns="0" rIns="0" bIns="0" rtlCol="0"/>
            <a:lstStyle/>
            <a:p>
              <a:endParaRPr/>
            </a:p>
          </p:txBody>
        </p:sp>
        <p:sp>
          <p:nvSpPr>
            <p:cNvPr id="14" name="object 14"/>
            <p:cNvSpPr/>
            <p:nvPr/>
          </p:nvSpPr>
          <p:spPr>
            <a:xfrm>
              <a:off x="1706109" y="1360924"/>
              <a:ext cx="4218940" cy="2045335"/>
            </a:xfrm>
            <a:custGeom>
              <a:avLst/>
              <a:gdLst/>
              <a:ahLst/>
              <a:cxnLst/>
              <a:rect l="l" t="t" r="r" b="b"/>
              <a:pathLst>
                <a:path w="4218940" h="2045335">
                  <a:moveTo>
                    <a:pt x="0" y="0"/>
                  </a:moveTo>
                  <a:lnTo>
                    <a:pt x="4218409" y="0"/>
                  </a:lnTo>
                </a:path>
                <a:path w="4218940" h="2045335">
                  <a:moveTo>
                    <a:pt x="4218409" y="0"/>
                  </a:moveTo>
                  <a:lnTo>
                    <a:pt x="4218409" y="2045209"/>
                  </a:lnTo>
                </a:path>
                <a:path w="4218940" h="2045335">
                  <a:moveTo>
                    <a:pt x="4218409" y="2045209"/>
                  </a:moveTo>
                  <a:lnTo>
                    <a:pt x="0" y="2045209"/>
                  </a:lnTo>
                </a:path>
                <a:path w="4218940" h="2045335">
                  <a:moveTo>
                    <a:pt x="0" y="2045209"/>
                  </a:moveTo>
                  <a:lnTo>
                    <a:pt x="0" y="0"/>
                  </a:lnTo>
                </a:path>
              </a:pathLst>
            </a:custGeom>
            <a:ln w="6136">
              <a:solidFill>
                <a:srgbClr val="7F7F7F"/>
              </a:solidFill>
            </a:ln>
          </p:spPr>
          <p:txBody>
            <a:bodyPr wrap="square" lIns="0" tIns="0" rIns="0" bIns="0" rtlCol="0"/>
            <a:lstStyle/>
            <a:p>
              <a:endParaRPr/>
            </a:p>
          </p:txBody>
        </p:sp>
        <p:sp>
          <p:nvSpPr>
            <p:cNvPr id="15" name="object 15"/>
            <p:cNvSpPr/>
            <p:nvPr/>
          </p:nvSpPr>
          <p:spPr>
            <a:xfrm>
              <a:off x="1674876" y="1360931"/>
              <a:ext cx="4250055" cy="2075180"/>
            </a:xfrm>
            <a:custGeom>
              <a:avLst/>
              <a:gdLst/>
              <a:ahLst/>
              <a:cxnLst/>
              <a:rect l="l" t="t" r="r" b="b"/>
              <a:pathLst>
                <a:path w="4250055" h="2075179">
                  <a:moveTo>
                    <a:pt x="31242" y="0"/>
                  </a:moveTo>
                  <a:lnTo>
                    <a:pt x="31242" y="2045208"/>
                  </a:lnTo>
                </a:path>
                <a:path w="4250055" h="2075179">
                  <a:moveTo>
                    <a:pt x="0" y="2045208"/>
                  </a:moveTo>
                  <a:lnTo>
                    <a:pt x="31242" y="2045208"/>
                  </a:lnTo>
                </a:path>
                <a:path w="4250055" h="2075179">
                  <a:moveTo>
                    <a:pt x="0" y="1818132"/>
                  </a:moveTo>
                  <a:lnTo>
                    <a:pt x="31242" y="1818132"/>
                  </a:lnTo>
                </a:path>
                <a:path w="4250055" h="2075179">
                  <a:moveTo>
                    <a:pt x="0" y="1590294"/>
                  </a:moveTo>
                  <a:lnTo>
                    <a:pt x="31242" y="1590294"/>
                  </a:lnTo>
                </a:path>
                <a:path w="4250055" h="2075179">
                  <a:moveTo>
                    <a:pt x="0" y="1363218"/>
                  </a:moveTo>
                  <a:lnTo>
                    <a:pt x="31242" y="1363218"/>
                  </a:lnTo>
                </a:path>
                <a:path w="4250055" h="2075179">
                  <a:moveTo>
                    <a:pt x="0" y="1136142"/>
                  </a:moveTo>
                  <a:lnTo>
                    <a:pt x="31242" y="1136142"/>
                  </a:lnTo>
                </a:path>
                <a:path w="4250055" h="2075179">
                  <a:moveTo>
                    <a:pt x="0" y="909066"/>
                  </a:moveTo>
                  <a:lnTo>
                    <a:pt x="31242" y="909066"/>
                  </a:lnTo>
                </a:path>
                <a:path w="4250055" h="2075179">
                  <a:moveTo>
                    <a:pt x="0" y="681227"/>
                  </a:moveTo>
                  <a:lnTo>
                    <a:pt x="31242" y="681227"/>
                  </a:lnTo>
                </a:path>
                <a:path w="4250055" h="2075179">
                  <a:moveTo>
                    <a:pt x="0" y="454151"/>
                  </a:moveTo>
                  <a:lnTo>
                    <a:pt x="31242" y="454151"/>
                  </a:lnTo>
                </a:path>
                <a:path w="4250055" h="2075179">
                  <a:moveTo>
                    <a:pt x="0" y="227075"/>
                  </a:moveTo>
                  <a:lnTo>
                    <a:pt x="31242" y="227075"/>
                  </a:lnTo>
                </a:path>
                <a:path w="4250055" h="2075179">
                  <a:moveTo>
                    <a:pt x="0" y="0"/>
                  </a:moveTo>
                  <a:lnTo>
                    <a:pt x="31242" y="0"/>
                  </a:lnTo>
                </a:path>
                <a:path w="4250055" h="2075179">
                  <a:moveTo>
                    <a:pt x="31242" y="2045208"/>
                  </a:moveTo>
                  <a:lnTo>
                    <a:pt x="4249674" y="2045208"/>
                  </a:lnTo>
                </a:path>
                <a:path w="4250055" h="2075179">
                  <a:moveTo>
                    <a:pt x="31242" y="2074926"/>
                  </a:moveTo>
                  <a:lnTo>
                    <a:pt x="31242" y="2045208"/>
                  </a:lnTo>
                </a:path>
                <a:path w="4250055" h="2075179">
                  <a:moveTo>
                    <a:pt x="453390" y="2074926"/>
                  </a:moveTo>
                  <a:lnTo>
                    <a:pt x="453390" y="2045208"/>
                  </a:lnTo>
                </a:path>
                <a:path w="4250055" h="2075179">
                  <a:moveTo>
                    <a:pt x="874776" y="2074926"/>
                  </a:moveTo>
                  <a:lnTo>
                    <a:pt x="874776" y="2045208"/>
                  </a:lnTo>
                </a:path>
                <a:path w="4250055" h="2075179">
                  <a:moveTo>
                    <a:pt x="1296924" y="2074926"/>
                  </a:moveTo>
                  <a:lnTo>
                    <a:pt x="1296924" y="2045208"/>
                  </a:lnTo>
                </a:path>
                <a:path w="4250055" h="2075179">
                  <a:moveTo>
                    <a:pt x="1718310" y="2074926"/>
                  </a:moveTo>
                  <a:lnTo>
                    <a:pt x="1718310" y="2045208"/>
                  </a:lnTo>
                </a:path>
                <a:path w="4250055" h="2075179">
                  <a:moveTo>
                    <a:pt x="2140458" y="2074926"/>
                  </a:moveTo>
                  <a:lnTo>
                    <a:pt x="2140458" y="2045208"/>
                  </a:lnTo>
                </a:path>
                <a:path w="4250055" h="2075179">
                  <a:moveTo>
                    <a:pt x="2561844" y="2074926"/>
                  </a:moveTo>
                  <a:lnTo>
                    <a:pt x="2561844" y="2045208"/>
                  </a:lnTo>
                </a:path>
                <a:path w="4250055" h="2075179">
                  <a:moveTo>
                    <a:pt x="2983991" y="2074926"/>
                  </a:moveTo>
                  <a:lnTo>
                    <a:pt x="2983991" y="2045208"/>
                  </a:lnTo>
                </a:path>
                <a:path w="4250055" h="2075179">
                  <a:moveTo>
                    <a:pt x="3405378" y="2074926"/>
                  </a:moveTo>
                  <a:lnTo>
                    <a:pt x="3405378" y="2045208"/>
                  </a:lnTo>
                </a:path>
                <a:path w="4250055" h="2075179">
                  <a:moveTo>
                    <a:pt x="3827526" y="2074926"/>
                  </a:moveTo>
                  <a:lnTo>
                    <a:pt x="3827526" y="2045208"/>
                  </a:lnTo>
                </a:path>
                <a:path w="4250055" h="2075179">
                  <a:moveTo>
                    <a:pt x="4249674" y="2074926"/>
                  </a:moveTo>
                  <a:lnTo>
                    <a:pt x="4249674" y="2045208"/>
                  </a:lnTo>
                </a:path>
              </a:pathLst>
            </a:custGeom>
            <a:ln w="3175">
              <a:solidFill>
                <a:srgbClr val="000000"/>
              </a:solidFill>
            </a:ln>
          </p:spPr>
          <p:txBody>
            <a:bodyPr wrap="square" lIns="0" tIns="0" rIns="0" bIns="0" rtlCol="0"/>
            <a:lstStyle/>
            <a:p>
              <a:endParaRPr/>
            </a:p>
          </p:txBody>
        </p:sp>
        <p:sp>
          <p:nvSpPr>
            <p:cNvPr id="16" name="object 16"/>
            <p:cNvSpPr/>
            <p:nvPr/>
          </p:nvSpPr>
          <p:spPr>
            <a:xfrm>
              <a:off x="1712207" y="2490961"/>
              <a:ext cx="38100" cy="29845"/>
            </a:xfrm>
            <a:custGeom>
              <a:avLst/>
              <a:gdLst/>
              <a:ahLst/>
              <a:cxnLst/>
              <a:rect l="l" t="t" r="r" b="b"/>
              <a:pathLst>
                <a:path w="38100" h="29844">
                  <a:moveTo>
                    <a:pt x="0" y="0"/>
                  </a:moveTo>
                  <a:lnTo>
                    <a:pt x="0" y="0"/>
                  </a:lnTo>
                </a:path>
                <a:path w="38100" h="29844">
                  <a:moveTo>
                    <a:pt x="0" y="0"/>
                  </a:moveTo>
                  <a:lnTo>
                    <a:pt x="6854" y="6102"/>
                  </a:lnTo>
                </a:path>
                <a:path w="38100" h="29844">
                  <a:moveTo>
                    <a:pt x="6854" y="6102"/>
                  </a:moveTo>
                  <a:lnTo>
                    <a:pt x="12952" y="12192"/>
                  </a:lnTo>
                  <a:lnTo>
                    <a:pt x="12952" y="18294"/>
                  </a:lnTo>
                  <a:lnTo>
                    <a:pt x="12952" y="12192"/>
                  </a:lnTo>
                  <a:lnTo>
                    <a:pt x="19050" y="12192"/>
                  </a:lnTo>
                </a:path>
                <a:path w="38100" h="29844">
                  <a:moveTo>
                    <a:pt x="19050" y="12192"/>
                  </a:moveTo>
                  <a:lnTo>
                    <a:pt x="25149" y="18294"/>
                  </a:lnTo>
                  <a:lnTo>
                    <a:pt x="25149" y="29718"/>
                  </a:lnTo>
                  <a:lnTo>
                    <a:pt x="32003" y="29718"/>
                  </a:lnTo>
                </a:path>
                <a:path w="38100" h="29844">
                  <a:moveTo>
                    <a:pt x="32003" y="29718"/>
                  </a:moveTo>
                  <a:lnTo>
                    <a:pt x="38101" y="23629"/>
                  </a:lnTo>
                </a:path>
              </a:pathLst>
            </a:custGeom>
            <a:ln w="6136">
              <a:solidFill>
                <a:srgbClr val="008000"/>
              </a:solidFill>
            </a:ln>
          </p:spPr>
          <p:txBody>
            <a:bodyPr wrap="square" lIns="0" tIns="0" rIns="0" bIns="0" rtlCol="0"/>
            <a:lstStyle/>
            <a:p>
              <a:endParaRPr/>
            </a:p>
          </p:txBody>
        </p:sp>
        <p:sp>
          <p:nvSpPr>
            <p:cNvPr id="17" name="object 17"/>
            <p:cNvSpPr/>
            <p:nvPr/>
          </p:nvSpPr>
          <p:spPr>
            <a:xfrm>
              <a:off x="1750309" y="2514590"/>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8" name="object 18"/>
            <p:cNvSpPr/>
            <p:nvPr/>
          </p:nvSpPr>
          <p:spPr>
            <a:xfrm>
              <a:off x="1750309" y="2520680"/>
              <a:ext cx="37465" cy="18415"/>
            </a:xfrm>
            <a:custGeom>
              <a:avLst/>
              <a:gdLst/>
              <a:ahLst/>
              <a:cxnLst/>
              <a:rect l="l" t="t" r="r" b="b"/>
              <a:pathLst>
                <a:path w="37464" h="18414">
                  <a:moveTo>
                    <a:pt x="0" y="6102"/>
                  </a:moveTo>
                  <a:lnTo>
                    <a:pt x="0" y="0"/>
                  </a:lnTo>
                  <a:lnTo>
                    <a:pt x="6085" y="0"/>
                  </a:lnTo>
                </a:path>
                <a:path w="37464" h="18414">
                  <a:moveTo>
                    <a:pt x="6085" y="0"/>
                  </a:moveTo>
                  <a:lnTo>
                    <a:pt x="12183" y="6102"/>
                  </a:lnTo>
                  <a:lnTo>
                    <a:pt x="12183" y="12192"/>
                  </a:lnTo>
                  <a:lnTo>
                    <a:pt x="12183" y="18294"/>
                  </a:lnTo>
                  <a:lnTo>
                    <a:pt x="19050" y="12192"/>
                  </a:lnTo>
                </a:path>
                <a:path w="37464" h="18414">
                  <a:moveTo>
                    <a:pt x="19050" y="12192"/>
                  </a:moveTo>
                  <a:lnTo>
                    <a:pt x="25136" y="12192"/>
                  </a:lnTo>
                  <a:lnTo>
                    <a:pt x="25136" y="18294"/>
                  </a:lnTo>
                </a:path>
                <a:path w="37464" h="18414">
                  <a:moveTo>
                    <a:pt x="25136" y="18294"/>
                  </a:moveTo>
                  <a:lnTo>
                    <a:pt x="31234" y="18294"/>
                  </a:lnTo>
                </a:path>
                <a:path w="37464" h="18414">
                  <a:moveTo>
                    <a:pt x="31234" y="18294"/>
                  </a:moveTo>
                  <a:lnTo>
                    <a:pt x="37332" y="12192"/>
                  </a:lnTo>
                </a:path>
              </a:pathLst>
            </a:custGeom>
            <a:ln w="6136">
              <a:solidFill>
                <a:srgbClr val="008000"/>
              </a:solidFill>
            </a:ln>
          </p:spPr>
          <p:txBody>
            <a:bodyPr wrap="square" lIns="0" tIns="0" rIns="0" bIns="0" rtlCol="0"/>
            <a:lstStyle/>
            <a:p>
              <a:endParaRPr/>
            </a:p>
          </p:txBody>
        </p:sp>
        <p:sp>
          <p:nvSpPr>
            <p:cNvPr id="19" name="object 19"/>
            <p:cNvSpPr/>
            <p:nvPr/>
          </p:nvSpPr>
          <p:spPr>
            <a:xfrm>
              <a:off x="1787641"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20" name="object 20"/>
            <p:cNvSpPr/>
            <p:nvPr/>
          </p:nvSpPr>
          <p:spPr>
            <a:xfrm>
              <a:off x="1787641" y="2538974"/>
              <a:ext cx="13335" cy="12700"/>
            </a:xfrm>
            <a:custGeom>
              <a:avLst/>
              <a:gdLst/>
              <a:ahLst/>
              <a:cxnLst/>
              <a:rect l="l" t="t" r="r" b="b"/>
              <a:pathLst>
                <a:path w="13335" h="12700">
                  <a:moveTo>
                    <a:pt x="0" y="0"/>
                  </a:moveTo>
                  <a:lnTo>
                    <a:pt x="6854" y="6089"/>
                  </a:lnTo>
                </a:path>
                <a:path w="13335" h="12700">
                  <a:moveTo>
                    <a:pt x="6854" y="6089"/>
                  </a:moveTo>
                  <a:lnTo>
                    <a:pt x="12952" y="12192"/>
                  </a:lnTo>
                </a:path>
              </a:pathLst>
            </a:custGeom>
            <a:ln w="6136">
              <a:solidFill>
                <a:srgbClr val="008000"/>
              </a:solidFill>
            </a:ln>
          </p:spPr>
          <p:txBody>
            <a:bodyPr wrap="square" lIns="0" tIns="0" rIns="0" bIns="0" rtlCol="0"/>
            <a:lstStyle/>
            <a:p>
              <a:endParaRPr/>
            </a:p>
          </p:txBody>
        </p:sp>
        <p:sp>
          <p:nvSpPr>
            <p:cNvPr id="21" name="object 21"/>
            <p:cNvSpPr/>
            <p:nvPr/>
          </p:nvSpPr>
          <p:spPr>
            <a:xfrm>
              <a:off x="1800594" y="2551166"/>
              <a:ext cx="0" cy="11430"/>
            </a:xfrm>
            <a:custGeom>
              <a:avLst/>
              <a:gdLst/>
              <a:ahLst/>
              <a:cxnLst/>
              <a:rect l="l" t="t" r="r" b="b"/>
              <a:pathLst>
                <a:path h="11430">
                  <a:moveTo>
                    <a:pt x="-3146" y="5712"/>
                  </a:moveTo>
                  <a:lnTo>
                    <a:pt x="3146" y="5712"/>
                  </a:lnTo>
                </a:path>
              </a:pathLst>
            </a:custGeom>
            <a:ln w="11424">
              <a:solidFill>
                <a:srgbClr val="008000"/>
              </a:solidFill>
            </a:ln>
          </p:spPr>
          <p:txBody>
            <a:bodyPr wrap="square" lIns="0" tIns="0" rIns="0" bIns="0" rtlCol="0"/>
            <a:lstStyle/>
            <a:p>
              <a:endParaRPr/>
            </a:p>
          </p:txBody>
        </p:sp>
        <p:sp>
          <p:nvSpPr>
            <p:cNvPr id="22" name="object 22"/>
            <p:cNvSpPr/>
            <p:nvPr/>
          </p:nvSpPr>
          <p:spPr>
            <a:xfrm>
              <a:off x="1800594" y="2551166"/>
              <a:ext cx="75565" cy="17780"/>
            </a:xfrm>
            <a:custGeom>
              <a:avLst/>
              <a:gdLst/>
              <a:ahLst/>
              <a:cxnLst/>
              <a:rect l="l" t="t" r="r" b="b"/>
              <a:pathLst>
                <a:path w="75564" h="17780">
                  <a:moveTo>
                    <a:pt x="0" y="11424"/>
                  </a:moveTo>
                  <a:lnTo>
                    <a:pt x="0" y="5334"/>
                  </a:lnTo>
                  <a:lnTo>
                    <a:pt x="6098" y="0"/>
                  </a:lnTo>
                </a:path>
                <a:path w="75564" h="17780">
                  <a:moveTo>
                    <a:pt x="6098" y="0"/>
                  </a:moveTo>
                  <a:lnTo>
                    <a:pt x="12952" y="0"/>
                  </a:lnTo>
                </a:path>
                <a:path w="75564" h="17780">
                  <a:moveTo>
                    <a:pt x="12952" y="0"/>
                  </a:moveTo>
                  <a:lnTo>
                    <a:pt x="12952" y="5334"/>
                  </a:lnTo>
                  <a:lnTo>
                    <a:pt x="19050" y="0"/>
                  </a:lnTo>
                </a:path>
                <a:path w="75564" h="17780">
                  <a:moveTo>
                    <a:pt x="19050" y="0"/>
                  </a:moveTo>
                  <a:lnTo>
                    <a:pt x="25149" y="0"/>
                  </a:lnTo>
                  <a:lnTo>
                    <a:pt x="31247" y="0"/>
                  </a:lnTo>
                </a:path>
                <a:path w="75564" h="17780">
                  <a:moveTo>
                    <a:pt x="31247" y="0"/>
                  </a:moveTo>
                  <a:lnTo>
                    <a:pt x="38101" y="5334"/>
                  </a:lnTo>
                </a:path>
                <a:path w="75564" h="17780">
                  <a:moveTo>
                    <a:pt x="38101" y="5334"/>
                  </a:moveTo>
                  <a:lnTo>
                    <a:pt x="38101" y="11424"/>
                  </a:lnTo>
                  <a:lnTo>
                    <a:pt x="44199" y="5334"/>
                  </a:lnTo>
                </a:path>
                <a:path w="75564" h="17780">
                  <a:moveTo>
                    <a:pt x="44199" y="5334"/>
                  </a:moveTo>
                  <a:lnTo>
                    <a:pt x="50298" y="0"/>
                  </a:lnTo>
                </a:path>
                <a:path w="75564" h="17780">
                  <a:moveTo>
                    <a:pt x="50298" y="0"/>
                  </a:moveTo>
                  <a:lnTo>
                    <a:pt x="50298" y="5334"/>
                  </a:lnTo>
                  <a:lnTo>
                    <a:pt x="56383" y="5334"/>
                  </a:lnTo>
                </a:path>
                <a:path w="75564" h="17780">
                  <a:moveTo>
                    <a:pt x="56383" y="5334"/>
                  </a:moveTo>
                  <a:lnTo>
                    <a:pt x="63250" y="11424"/>
                  </a:lnTo>
                  <a:lnTo>
                    <a:pt x="63250" y="17526"/>
                  </a:lnTo>
                  <a:lnTo>
                    <a:pt x="63250" y="11424"/>
                  </a:lnTo>
                  <a:lnTo>
                    <a:pt x="69348" y="17526"/>
                  </a:lnTo>
                </a:path>
                <a:path w="75564" h="17780">
                  <a:moveTo>
                    <a:pt x="69348" y="17526"/>
                  </a:moveTo>
                  <a:lnTo>
                    <a:pt x="75434" y="17526"/>
                  </a:lnTo>
                </a:path>
              </a:pathLst>
            </a:custGeom>
            <a:ln w="6136">
              <a:solidFill>
                <a:srgbClr val="008000"/>
              </a:solidFill>
            </a:ln>
          </p:spPr>
          <p:txBody>
            <a:bodyPr wrap="square" lIns="0" tIns="0" rIns="0" bIns="0" rtlCol="0"/>
            <a:lstStyle/>
            <a:p>
              <a:endParaRPr/>
            </a:p>
          </p:txBody>
        </p:sp>
        <p:sp>
          <p:nvSpPr>
            <p:cNvPr id="23" name="object 23"/>
            <p:cNvSpPr/>
            <p:nvPr/>
          </p:nvSpPr>
          <p:spPr>
            <a:xfrm>
              <a:off x="1876028" y="2568693"/>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24" name="object 24"/>
            <p:cNvSpPr/>
            <p:nvPr/>
          </p:nvSpPr>
          <p:spPr>
            <a:xfrm>
              <a:off x="1876028" y="2562591"/>
              <a:ext cx="44450" cy="12700"/>
            </a:xfrm>
            <a:custGeom>
              <a:avLst/>
              <a:gdLst/>
              <a:ahLst/>
              <a:cxnLst/>
              <a:rect l="l" t="t" r="r" b="b"/>
              <a:pathLst>
                <a:path w="44450" h="12700">
                  <a:moveTo>
                    <a:pt x="0" y="12192"/>
                  </a:moveTo>
                  <a:lnTo>
                    <a:pt x="0" y="6102"/>
                  </a:lnTo>
                  <a:lnTo>
                    <a:pt x="6098" y="0"/>
                  </a:lnTo>
                </a:path>
                <a:path w="44450" h="12700">
                  <a:moveTo>
                    <a:pt x="6098" y="0"/>
                  </a:moveTo>
                  <a:lnTo>
                    <a:pt x="12965" y="0"/>
                  </a:lnTo>
                  <a:lnTo>
                    <a:pt x="12965" y="6102"/>
                  </a:lnTo>
                </a:path>
                <a:path w="44450" h="12700">
                  <a:moveTo>
                    <a:pt x="12965" y="6102"/>
                  </a:moveTo>
                  <a:lnTo>
                    <a:pt x="19050" y="6102"/>
                  </a:lnTo>
                  <a:lnTo>
                    <a:pt x="25149" y="6102"/>
                  </a:lnTo>
                  <a:lnTo>
                    <a:pt x="31247" y="12192"/>
                  </a:lnTo>
                </a:path>
                <a:path w="44450" h="12700">
                  <a:moveTo>
                    <a:pt x="31247" y="12192"/>
                  </a:moveTo>
                  <a:lnTo>
                    <a:pt x="38101" y="12192"/>
                  </a:lnTo>
                  <a:lnTo>
                    <a:pt x="44199" y="12192"/>
                  </a:lnTo>
                </a:path>
              </a:pathLst>
            </a:custGeom>
            <a:ln w="6136">
              <a:solidFill>
                <a:srgbClr val="008000"/>
              </a:solidFill>
            </a:ln>
          </p:spPr>
          <p:txBody>
            <a:bodyPr wrap="square" lIns="0" tIns="0" rIns="0" bIns="0" rtlCol="0"/>
            <a:lstStyle/>
            <a:p>
              <a:endParaRPr/>
            </a:p>
          </p:txBody>
        </p:sp>
        <p:sp>
          <p:nvSpPr>
            <p:cNvPr id="25" name="object 25"/>
            <p:cNvSpPr/>
            <p:nvPr/>
          </p:nvSpPr>
          <p:spPr>
            <a:xfrm>
              <a:off x="1920228" y="2568693"/>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26" name="object 26"/>
            <p:cNvSpPr/>
            <p:nvPr/>
          </p:nvSpPr>
          <p:spPr>
            <a:xfrm>
              <a:off x="1920228" y="2568693"/>
              <a:ext cx="12700" cy="0"/>
            </a:xfrm>
            <a:custGeom>
              <a:avLst/>
              <a:gdLst/>
              <a:ahLst/>
              <a:cxnLst/>
              <a:rect l="l" t="t" r="r" b="b"/>
              <a:pathLst>
                <a:path w="12700">
                  <a:moveTo>
                    <a:pt x="0" y="0"/>
                  </a:moveTo>
                  <a:lnTo>
                    <a:pt x="6098" y="0"/>
                  </a:lnTo>
                  <a:lnTo>
                    <a:pt x="12196" y="0"/>
                  </a:lnTo>
                </a:path>
              </a:pathLst>
            </a:custGeom>
            <a:ln w="5978">
              <a:solidFill>
                <a:srgbClr val="008000"/>
              </a:solidFill>
            </a:ln>
          </p:spPr>
          <p:txBody>
            <a:bodyPr wrap="square" lIns="0" tIns="0" rIns="0" bIns="0" rtlCol="0"/>
            <a:lstStyle/>
            <a:p>
              <a:endParaRPr/>
            </a:p>
          </p:txBody>
        </p:sp>
        <p:sp>
          <p:nvSpPr>
            <p:cNvPr id="27" name="object 27"/>
            <p:cNvSpPr/>
            <p:nvPr/>
          </p:nvSpPr>
          <p:spPr>
            <a:xfrm>
              <a:off x="1932424" y="2568693"/>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28" name="object 28"/>
            <p:cNvSpPr/>
            <p:nvPr/>
          </p:nvSpPr>
          <p:spPr>
            <a:xfrm>
              <a:off x="1932424" y="2568693"/>
              <a:ext cx="76200" cy="18415"/>
            </a:xfrm>
            <a:custGeom>
              <a:avLst/>
              <a:gdLst/>
              <a:ahLst/>
              <a:cxnLst/>
              <a:rect l="l" t="t" r="r" b="b"/>
              <a:pathLst>
                <a:path w="76200" h="18414">
                  <a:moveTo>
                    <a:pt x="0" y="6089"/>
                  </a:moveTo>
                  <a:lnTo>
                    <a:pt x="0" y="0"/>
                  </a:lnTo>
                  <a:lnTo>
                    <a:pt x="6854" y="0"/>
                  </a:lnTo>
                  <a:lnTo>
                    <a:pt x="12952" y="0"/>
                  </a:lnTo>
                  <a:lnTo>
                    <a:pt x="12952" y="6089"/>
                  </a:lnTo>
                  <a:lnTo>
                    <a:pt x="12952" y="0"/>
                  </a:lnTo>
                </a:path>
                <a:path w="76200" h="18414">
                  <a:moveTo>
                    <a:pt x="12952" y="0"/>
                  </a:moveTo>
                  <a:lnTo>
                    <a:pt x="19050" y="0"/>
                  </a:lnTo>
                  <a:lnTo>
                    <a:pt x="25904" y="0"/>
                  </a:lnTo>
                  <a:lnTo>
                    <a:pt x="25904" y="6089"/>
                  </a:lnTo>
                </a:path>
                <a:path w="76200" h="18414">
                  <a:moveTo>
                    <a:pt x="25904" y="6089"/>
                  </a:moveTo>
                  <a:lnTo>
                    <a:pt x="32003" y="6089"/>
                  </a:lnTo>
                  <a:lnTo>
                    <a:pt x="38101" y="6089"/>
                  </a:lnTo>
                </a:path>
                <a:path w="76200" h="18414">
                  <a:moveTo>
                    <a:pt x="38101" y="6089"/>
                  </a:moveTo>
                  <a:lnTo>
                    <a:pt x="38101" y="0"/>
                  </a:lnTo>
                  <a:lnTo>
                    <a:pt x="44186" y="6089"/>
                  </a:lnTo>
                </a:path>
                <a:path w="76200" h="18414">
                  <a:moveTo>
                    <a:pt x="44186" y="6089"/>
                  </a:moveTo>
                  <a:lnTo>
                    <a:pt x="51053" y="6089"/>
                  </a:lnTo>
                </a:path>
                <a:path w="76200" h="18414">
                  <a:moveTo>
                    <a:pt x="51053" y="6089"/>
                  </a:moveTo>
                  <a:lnTo>
                    <a:pt x="51053" y="0"/>
                  </a:lnTo>
                  <a:lnTo>
                    <a:pt x="57152" y="0"/>
                  </a:lnTo>
                </a:path>
                <a:path w="76200" h="18414">
                  <a:moveTo>
                    <a:pt x="57152" y="0"/>
                  </a:moveTo>
                  <a:lnTo>
                    <a:pt x="63237" y="12192"/>
                  </a:lnTo>
                  <a:lnTo>
                    <a:pt x="63237" y="18281"/>
                  </a:lnTo>
                  <a:lnTo>
                    <a:pt x="63237" y="0"/>
                  </a:lnTo>
                  <a:lnTo>
                    <a:pt x="69335" y="6089"/>
                  </a:lnTo>
                </a:path>
                <a:path w="76200" h="18414">
                  <a:moveTo>
                    <a:pt x="69335" y="6089"/>
                  </a:moveTo>
                  <a:lnTo>
                    <a:pt x="76189" y="12192"/>
                  </a:lnTo>
                </a:path>
              </a:pathLst>
            </a:custGeom>
            <a:ln w="6136">
              <a:solidFill>
                <a:srgbClr val="008000"/>
              </a:solidFill>
            </a:ln>
          </p:spPr>
          <p:txBody>
            <a:bodyPr wrap="square" lIns="0" tIns="0" rIns="0" bIns="0" rtlCol="0"/>
            <a:lstStyle/>
            <a:p>
              <a:endParaRPr/>
            </a:p>
          </p:txBody>
        </p:sp>
        <p:sp>
          <p:nvSpPr>
            <p:cNvPr id="29" name="object 29"/>
            <p:cNvSpPr/>
            <p:nvPr/>
          </p:nvSpPr>
          <p:spPr>
            <a:xfrm>
              <a:off x="2008614"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30" name="object 30"/>
            <p:cNvSpPr/>
            <p:nvPr/>
          </p:nvSpPr>
          <p:spPr>
            <a:xfrm>
              <a:off x="2008614" y="2574783"/>
              <a:ext cx="12700" cy="6350"/>
            </a:xfrm>
            <a:custGeom>
              <a:avLst/>
              <a:gdLst/>
              <a:ahLst/>
              <a:cxnLst/>
              <a:rect l="l" t="t" r="r" b="b"/>
              <a:pathLst>
                <a:path w="12700" h="6350">
                  <a:moveTo>
                    <a:pt x="0" y="0"/>
                  </a:moveTo>
                  <a:lnTo>
                    <a:pt x="6098" y="0"/>
                  </a:lnTo>
                </a:path>
                <a:path w="12700" h="6350">
                  <a:moveTo>
                    <a:pt x="6098" y="0"/>
                  </a:moveTo>
                  <a:lnTo>
                    <a:pt x="12196" y="6102"/>
                  </a:lnTo>
                </a:path>
              </a:pathLst>
            </a:custGeom>
            <a:ln w="6136">
              <a:solidFill>
                <a:srgbClr val="008000"/>
              </a:solidFill>
            </a:ln>
          </p:spPr>
          <p:txBody>
            <a:bodyPr wrap="square" lIns="0" tIns="0" rIns="0" bIns="0" rtlCol="0"/>
            <a:lstStyle/>
            <a:p>
              <a:endParaRPr/>
            </a:p>
          </p:txBody>
        </p:sp>
        <p:sp>
          <p:nvSpPr>
            <p:cNvPr id="31" name="object 31"/>
            <p:cNvSpPr/>
            <p:nvPr/>
          </p:nvSpPr>
          <p:spPr>
            <a:xfrm>
              <a:off x="2020811" y="2580885"/>
              <a:ext cx="0" cy="11430"/>
            </a:xfrm>
            <a:custGeom>
              <a:avLst/>
              <a:gdLst/>
              <a:ahLst/>
              <a:cxnLst/>
              <a:rect l="l" t="t" r="r" b="b"/>
              <a:pathLst>
                <a:path h="11430">
                  <a:moveTo>
                    <a:pt x="-3146" y="5712"/>
                  </a:moveTo>
                  <a:lnTo>
                    <a:pt x="3146" y="5712"/>
                  </a:lnTo>
                </a:path>
              </a:pathLst>
            </a:custGeom>
            <a:ln w="11424">
              <a:solidFill>
                <a:srgbClr val="008000"/>
              </a:solidFill>
            </a:ln>
          </p:spPr>
          <p:txBody>
            <a:bodyPr wrap="square" lIns="0" tIns="0" rIns="0" bIns="0" rtlCol="0"/>
            <a:lstStyle/>
            <a:p>
              <a:endParaRPr/>
            </a:p>
          </p:txBody>
        </p:sp>
        <p:sp>
          <p:nvSpPr>
            <p:cNvPr id="32" name="object 32"/>
            <p:cNvSpPr/>
            <p:nvPr/>
          </p:nvSpPr>
          <p:spPr>
            <a:xfrm>
              <a:off x="2020811" y="2574783"/>
              <a:ext cx="25400" cy="17780"/>
            </a:xfrm>
            <a:custGeom>
              <a:avLst/>
              <a:gdLst/>
              <a:ahLst/>
              <a:cxnLst/>
              <a:rect l="l" t="t" r="r" b="b"/>
              <a:pathLst>
                <a:path w="25400" h="17780">
                  <a:moveTo>
                    <a:pt x="0" y="17526"/>
                  </a:moveTo>
                  <a:lnTo>
                    <a:pt x="0" y="12192"/>
                  </a:lnTo>
                  <a:lnTo>
                    <a:pt x="6098" y="6102"/>
                  </a:lnTo>
                </a:path>
                <a:path w="25400" h="17780">
                  <a:moveTo>
                    <a:pt x="6098" y="6102"/>
                  </a:moveTo>
                  <a:lnTo>
                    <a:pt x="12952" y="6102"/>
                  </a:lnTo>
                  <a:lnTo>
                    <a:pt x="12952" y="12192"/>
                  </a:lnTo>
                  <a:lnTo>
                    <a:pt x="19050" y="12192"/>
                  </a:lnTo>
                </a:path>
                <a:path w="25400" h="17780">
                  <a:moveTo>
                    <a:pt x="19050" y="12192"/>
                  </a:moveTo>
                  <a:lnTo>
                    <a:pt x="25149" y="6102"/>
                  </a:lnTo>
                  <a:lnTo>
                    <a:pt x="25149" y="0"/>
                  </a:lnTo>
                </a:path>
              </a:pathLst>
            </a:custGeom>
            <a:ln w="6136">
              <a:solidFill>
                <a:srgbClr val="008000"/>
              </a:solidFill>
            </a:ln>
          </p:spPr>
          <p:txBody>
            <a:bodyPr wrap="square" lIns="0" tIns="0" rIns="0" bIns="0" rtlCol="0"/>
            <a:lstStyle/>
            <a:p>
              <a:endParaRPr/>
            </a:p>
          </p:txBody>
        </p:sp>
        <p:sp>
          <p:nvSpPr>
            <p:cNvPr id="33" name="object 33"/>
            <p:cNvSpPr/>
            <p:nvPr/>
          </p:nvSpPr>
          <p:spPr>
            <a:xfrm>
              <a:off x="2045960" y="2574783"/>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34" name="object 34"/>
            <p:cNvSpPr/>
            <p:nvPr/>
          </p:nvSpPr>
          <p:spPr>
            <a:xfrm>
              <a:off x="2045960" y="2574783"/>
              <a:ext cx="38100" cy="12700"/>
            </a:xfrm>
            <a:custGeom>
              <a:avLst/>
              <a:gdLst/>
              <a:ahLst/>
              <a:cxnLst/>
              <a:rect l="l" t="t" r="r" b="b"/>
              <a:pathLst>
                <a:path w="38100" h="12700">
                  <a:moveTo>
                    <a:pt x="0" y="12192"/>
                  </a:moveTo>
                  <a:lnTo>
                    <a:pt x="0" y="6102"/>
                  </a:lnTo>
                  <a:lnTo>
                    <a:pt x="6098" y="0"/>
                  </a:lnTo>
                </a:path>
                <a:path w="38100" h="12700">
                  <a:moveTo>
                    <a:pt x="6098" y="0"/>
                  </a:moveTo>
                  <a:lnTo>
                    <a:pt x="12952" y="0"/>
                  </a:lnTo>
                  <a:lnTo>
                    <a:pt x="12952" y="6102"/>
                  </a:lnTo>
                </a:path>
                <a:path w="38100" h="12700">
                  <a:moveTo>
                    <a:pt x="12952" y="6102"/>
                  </a:moveTo>
                  <a:lnTo>
                    <a:pt x="19050" y="6102"/>
                  </a:lnTo>
                  <a:lnTo>
                    <a:pt x="25149" y="6102"/>
                  </a:lnTo>
                  <a:lnTo>
                    <a:pt x="25149" y="12192"/>
                  </a:lnTo>
                  <a:lnTo>
                    <a:pt x="25149" y="6102"/>
                  </a:lnTo>
                  <a:lnTo>
                    <a:pt x="32003" y="6102"/>
                  </a:lnTo>
                  <a:lnTo>
                    <a:pt x="38101" y="6102"/>
                  </a:lnTo>
                </a:path>
              </a:pathLst>
            </a:custGeom>
            <a:ln w="6136">
              <a:solidFill>
                <a:srgbClr val="008000"/>
              </a:solidFill>
            </a:ln>
          </p:spPr>
          <p:txBody>
            <a:bodyPr wrap="square" lIns="0" tIns="0" rIns="0" bIns="0" rtlCol="0"/>
            <a:lstStyle/>
            <a:p>
              <a:endParaRPr/>
            </a:p>
          </p:txBody>
        </p:sp>
        <p:sp>
          <p:nvSpPr>
            <p:cNvPr id="35" name="object 35"/>
            <p:cNvSpPr/>
            <p:nvPr/>
          </p:nvSpPr>
          <p:spPr>
            <a:xfrm>
              <a:off x="2084062"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36" name="object 36"/>
            <p:cNvSpPr/>
            <p:nvPr/>
          </p:nvSpPr>
          <p:spPr>
            <a:xfrm>
              <a:off x="2084062" y="2568693"/>
              <a:ext cx="25400" cy="24130"/>
            </a:xfrm>
            <a:custGeom>
              <a:avLst/>
              <a:gdLst/>
              <a:ahLst/>
              <a:cxnLst/>
              <a:rect l="l" t="t" r="r" b="b"/>
              <a:pathLst>
                <a:path w="25400" h="24130">
                  <a:moveTo>
                    <a:pt x="0" y="6089"/>
                  </a:moveTo>
                  <a:lnTo>
                    <a:pt x="0" y="12192"/>
                  </a:lnTo>
                  <a:lnTo>
                    <a:pt x="6098" y="12192"/>
                  </a:lnTo>
                  <a:lnTo>
                    <a:pt x="12183" y="6089"/>
                  </a:lnTo>
                  <a:lnTo>
                    <a:pt x="12183" y="0"/>
                  </a:lnTo>
                </a:path>
                <a:path w="25400" h="24130">
                  <a:moveTo>
                    <a:pt x="12183" y="0"/>
                  </a:moveTo>
                  <a:lnTo>
                    <a:pt x="12183" y="23616"/>
                  </a:lnTo>
                  <a:lnTo>
                    <a:pt x="12183" y="18281"/>
                  </a:lnTo>
                  <a:lnTo>
                    <a:pt x="19050" y="12192"/>
                  </a:lnTo>
                </a:path>
                <a:path w="25400" h="24130">
                  <a:moveTo>
                    <a:pt x="19050" y="12192"/>
                  </a:moveTo>
                  <a:lnTo>
                    <a:pt x="25136" y="12192"/>
                  </a:lnTo>
                </a:path>
              </a:pathLst>
            </a:custGeom>
            <a:ln w="6136">
              <a:solidFill>
                <a:srgbClr val="008000"/>
              </a:solidFill>
            </a:ln>
          </p:spPr>
          <p:txBody>
            <a:bodyPr wrap="square" lIns="0" tIns="0" rIns="0" bIns="0" rtlCol="0"/>
            <a:lstStyle/>
            <a:p>
              <a:endParaRPr/>
            </a:p>
          </p:txBody>
        </p:sp>
        <p:sp>
          <p:nvSpPr>
            <p:cNvPr id="37" name="object 37"/>
            <p:cNvSpPr/>
            <p:nvPr/>
          </p:nvSpPr>
          <p:spPr>
            <a:xfrm>
              <a:off x="2109198"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38" name="object 38"/>
            <p:cNvSpPr/>
            <p:nvPr/>
          </p:nvSpPr>
          <p:spPr>
            <a:xfrm>
              <a:off x="2109198" y="2568693"/>
              <a:ext cx="113664" cy="24130"/>
            </a:xfrm>
            <a:custGeom>
              <a:avLst/>
              <a:gdLst/>
              <a:ahLst/>
              <a:cxnLst/>
              <a:rect l="l" t="t" r="r" b="b"/>
              <a:pathLst>
                <a:path w="113664" h="24130">
                  <a:moveTo>
                    <a:pt x="0" y="6089"/>
                  </a:moveTo>
                  <a:lnTo>
                    <a:pt x="6098" y="6089"/>
                  </a:lnTo>
                </a:path>
                <a:path w="113664" h="24130">
                  <a:moveTo>
                    <a:pt x="6098" y="6089"/>
                  </a:moveTo>
                  <a:lnTo>
                    <a:pt x="12196" y="0"/>
                  </a:lnTo>
                </a:path>
                <a:path w="113664" h="24130">
                  <a:moveTo>
                    <a:pt x="12196" y="0"/>
                  </a:moveTo>
                  <a:lnTo>
                    <a:pt x="12196" y="12192"/>
                  </a:lnTo>
                  <a:lnTo>
                    <a:pt x="12196" y="6089"/>
                  </a:lnTo>
                  <a:lnTo>
                    <a:pt x="19050" y="0"/>
                  </a:lnTo>
                </a:path>
                <a:path w="113664" h="24130">
                  <a:moveTo>
                    <a:pt x="19050" y="0"/>
                  </a:moveTo>
                  <a:lnTo>
                    <a:pt x="25149" y="6089"/>
                  </a:lnTo>
                  <a:lnTo>
                    <a:pt x="25149" y="18281"/>
                  </a:lnTo>
                  <a:lnTo>
                    <a:pt x="25149" y="23616"/>
                  </a:lnTo>
                  <a:lnTo>
                    <a:pt x="31247" y="23616"/>
                  </a:lnTo>
                </a:path>
                <a:path w="113664" h="24130">
                  <a:moveTo>
                    <a:pt x="31247" y="23616"/>
                  </a:moveTo>
                  <a:lnTo>
                    <a:pt x="31247" y="18281"/>
                  </a:lnTo>
                  <a:lnTo>
                    <a:pt x="37345" y="12192"/>
                  </a:lnTo>
                  <a:lnTo>
                    <a:pt x="37345" y="6089"/>
                  </a:lnTo>
                  <a:lnTo>
                    <a:pt x="37345" y="12192"/>
                  </a:lnTo>
                  <a:lnTo>
                    <a:pt x="37345" y="18281"/>
                  </a:lnTo>
                  <a:lnTo>
                    <a:pt x="44199" y="18281"/>
                  </a:lnTo>
                </a:path>
                <a:path w="113664" h="24130">
                  <a:moveTo>
                    <a:pt x="44199" y="18281"/>
                  </a:moveTo>
                  <a:lnTo>
                    <a:pt x="50298" y="12192"/>
                  </a:lnTo>
                  <a:lnTo>
                    <a:pt x="50298" y="6089"/>
                  </a:lnTo>
                  <a:lnTo>
                    <a:pt x="50298" y="12192"/>
                  </a:lnTo>
                </a:path>
                <a:path w="113664" h="24130">
                  <a:moveTo>
                    <a:pt x="50298" y="12192"/>
                  </a:moveTo>
                  <a:lnTo>
                    <a:pt x="50298" y="6089"/>
                  </a:lnTo>
                  <a:lnTo>
                    <a:pt x="56396" y="6089"/>
                  </a:lnTo>
                  <a:lnTo>
                    <a:pt x="62494" y="6089"/>
                  </a:lnTo>
                  <a:lnTo>
                    <a:pt x="62494" y="12192"/>
                  </a:lnTo>
                  <a:lnTo>
                    <a:pt x="62494" y="6089"/>
                  </a:lnTo>
                </a:path>
                <a:path w="113664" h="24130">
                  <a:moveTo>
                    <a:pt x="62494" y="6089"/>
                  </a:moveTo>
                  <a:lnTo>
                    <a:pt x="69348" y="6089"/>
                  </a:lnTo>
                  <a:lnTo>
                    <a:pt x="75447" y="6089"/>
                  </a:lnTo>
                  <a:lnTo>
                    <a:pt x="75447" y="18281"/>
                  </a:lnTo>
                  <a:lnTo>
                    <a:pt x="81545" y="23616"/>
                  </a:lnTo>
                </a:path>
                <a:path w="113664" h="24130">
                  <a:moveTo>
                    <a:pt x="81545" y="23616"/>
                  </a:moveTo>
                  <a:lnTo>
                    <a:pt x="87630" y="23616"/>
                  </a:lnTo>
                  <a:lnTo>
                    <a:pt x="87630" y="18281"/>
                  </a:lnTo>
                  <a:lnTo>
                    <a:pt x="87630" y="6089"/>
                  </a:lnTo>
                  <a:lnTo>
                    <a:pt x="94497" y="12192"/>
                  </a:lnTo>
                </a:path>
                <a:path w="113664" h="24130">
                  <a:moveTo>
                    <a:pt x="94497" y="12192"/>
                  </a:moveTo>
                  <a:lnTo>
                    <a:pt x="100596" y="18281"/>
                  </a:lnTo>
                </a:path>
                <a:path w="113664" h="24130">
                  <a:moveTo>
                    <a:pt x="100596" y="18281"/>
                  </a:moveTo>
                  <a:lnTo>
                    <a:pt x="100596" y="18281"/>
                  </a:lnTo>
                  <a:lnTo>
                    <a:pt x="106681" y="18281"/>
                  </a:lnTo>
                </a:path>
                <a:path w="113664" h="24130">
                  <a:moveTo>
                    <a:pt x="106681" y="18281"/>
                  </a:moveTo>
                  <a:lnTo>
                    <a:pt x="113548" y="12192"/>
                  </a:lnTo>
                </a:path>
              </a:pathLst>
            </a:custGeom>
            <a:ln w="6136">
              <a:solidFill>
                <a:srgbClr val="008000"/>
              </a:solidFill>
            </a:ln>
          </p:spPr>
          <p:txBody>
            <a:bodyPr wrap="square" lIns="0" tIns="0" rIns="0" bIns="0" rtlCol="0"/>
            <a:lstStyle/>
            <a:p>
              <a:endParaRPr/>
            </a:p>
          </p:txBody>
        </p:sp>
        <p:sp>
          <p:nvSpPr>
            <p:cNvPr id="39" name="object 39"/>
            <p:cNvSpPr/>
            <p:nvPr/>
          </p:nvSpPr>
          <p:spPr>
            <a:xfrm>
              <a:off x="2222746" y="2580885"/>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40" name="object 40"/>
            <p:cNvSpPr/>
            <p:nvPr/>
          </p:nvSpPr>
          <p:spPr>
            <a:xfrm>
              <a:off x="2222746" y="2574783"/>
              <a:ext cx="37465" cy="12700"/>
            </a:xfrm>
            <a:custGeom>
              <a:avLst/>
              <a:gdLst/>
              <a:ahLst/>
              <a:cxnLst/>
              <a:rect l="l" t="t" r="r" b="b"/>
              <a:pathLst>
                <a:path w="37464" h="12700">
                  <a:moveTo>
                    <a:pt x="0" y="12192"/>
                  </a:moveTo>
                  <a:lnTo>
                    <a:pt x="0" y="6102"/>
                  </a:lnTo>
                  <a:lnTo>
                    <a:pt x="6085" y="6102"/>
                  </a:lnTo>
                  <a:lnTo>
                    <a:pt x="12183" y="6102"/>
                  </a:lnTo>
                  <a:lnTo>
                    <a:pt x="12183" y="12192"/>
                  </a:lnTo>
                  <a:lnTo>
                    <a:pt x="12183" y="6102"/>
                  </a:lnTo>
                </a:path>
                <a:path w="37464" h="12700">
                  <a:moveTo>
                    <a:pt x="12183" y="6102"/>
                  </a:moveTo>
                  <a:lnTo>
                    <a:pt x="18281" y="0"/>
                  </a:lnTo>
                </a:path>
                <a:path w="37464" h="12700">
                  <a:moveTo>
                    <a:pt x="18281" y="0"/>
                  </a:moveTo>
                  <a:lnTo>
                    <a:pt x="25136" y="0"/>
                  </a:lnTo>
                </a:path>
                <a:path w="37464" h="12700">
                  <a:moveTo>
                    <a:pt x="25136" y="0"/>
                  </a:moveTo>
                  <a:lnTo>
                    <a:pt x="25136" y="12192"/>
                  </a:lnTo>
                  <a:lnTo>
                    <a:pt x="31234" y="6102"/>
                  </a:lnTo>
                  <a:lnTo>
                    <a:pt x="37332" y="0"/>
                  </a:lnTo>
                </a:path>
              </a:pathLst>
            </a:custGeom>
            <a:ln w="6136">
              <a:solidFill>
                <a:srgbClr val="008000"/>
              </a:solidFill>
            </a:ln>
          </p:spPr>
          <p:txBody>
            <a:bodyPr wrap="square" lIns="0" tIns="0" rIns="0" bIns="0" rtlCol="0"/>
            <a:lstStyle/>
            <a:p>
              <a:endParaRPr/>
            </a:p>
          </p:txBody>
        </p:sp>
        <p:sp>
          <p:nvSpPr>
            <p:cNvPr id="41" name="object 41"/>
            <p:cNvSpPr/>
            <p:nvPr/>
          </p:nvSpPr>
          <p:spPr>
            <a:xfrm>
              <a:off x="2260079"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42" name="object 42"/>
            <p:cNvSpPr/>
            <p:nvPr/>
          </p:nvSpPr>
          <p:spPr>
            <a:xfrm>
              <a:off x="2260079" y="2580885"/>
              <a:ext cx="13335" cy="6350"/>
            </a:xfrm>
            <a:custGeom>
              <a:avLst/>
              <a:gdLst/>
              <a:ahLst/>
              <a:cxnLst/>
              <a:rect l="l" t="t" r="r" b="b"/>
              <a:pathLst>
                <a:path w="13335" h="6350">
                  <a:moveTo>
                    <a:pt x="0" y="0"/>
                  </a:moveTo>
                  <a:lnTo>
                    <a:pt x="6098" y="6089"/>
                  </a:lnTo>
                </a:path>
                <a:path w="13335" h="6350">
                  <a:moveTo>
                    <a:pt x="6098" y="6089"/>
                  </a:moveTo>
                  <a:lnTo>
                    <a:pt x="12952" y="6089"/>
                  </a:lnTo>
                </a:path>
              </a:pathLst>
            </a:custGeom>
            <a:ln w="6136">
              <a:solidFill>
                <a:srgbClr val="008000"/>
              </a:solidFill>
            </a:ln>
          </p:spPr>
          <p:txBody>
            <a:bodyPr wrap="square" lIns="0" tIns="0" rIns="0" bIns="0" rtlCol="0"/>
            <a:lstStyle/>
            <a:p>
              <a:endParaRPr/>
            </a:p>
          </p:txBody>
        </p:sp>
        <p:sp>
          <p:nvSpPr>
            <p:cNvPr id="43" name="object 43"/>
            <p:cNvSpPr/>
            <p:nvPr/>
          </p:nvSpPr>
          <p:spPr>
            <a:xfrm>
              <a:off x="2273031" y="2580885"/>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44" name="object 44"/>
            <p:cNvSpPr/>
            <p:nvPr/>
          </p:nvSpPr>
          <p:spPr>
            <a:xfrm>
              <a:off x="2273031" y="2574783"/>
              <a:ext cx="12700" cy="6350"/>
            </a:xfrm>
            <a:custGeom>
              <a:avLst/>
              <a:gdLst/>
              <a:ahLst/>
              <a:cxnLst/>
              <a:rect l="l" t="t" r="r" b="b"/>
              <a:pathLst>
                <a:path w="12700" h="6350">
                  <a:moveTo>
                    <a:pt x="0" y="6102"/>
                  </a:moveTo>
                  <a:lnTo>
                    <a:pt x="6098" y="0"/>
                  </a:lnTo>
                </a:path>
                <a:path w="12700" h="6350">
                  <a:moveTo>
                    <a:pt x="6098" y="0"/>
                  </a:moveTo>
                  <a:lnTo>
                    <a:pt x="12196" y="0"/>
                  </a:lnTo>
                </a:path>
              </a:pathLst>
            </a:custGeom>
            <a:ln w="6136">
              <a:solidFill>
                <a:srgbClr val="008000"/>
              </a:solidFill>
            </a:ln>
          </p:spPr>
          <p:txBody>
            <a:bodyPr wrap="square" lIns="0" tIns="0" rIns="0" bIns="0" rtlCol="0"/>
            <a:lstStyle/>
            <a:p>
              <a:endParaRPr/>
            </a:p>
          </p:txBody>
        </p:sp>
        <p:sp>
          <p:nvSpPr>
            <p:cNvPr id="45" name="object 45"/>
            <p:cNvSpPr/>
            <p:nvPr/>
          </p:nvSpPr>
          <p:spPr>
            <a:xfrm>
              <a:off x="2285228"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46" name="object 46"/>
            <p:cNvSpPr/>
            <p:nvPr/>
          </p:nvSpPr>
          <p:spPr>
            <a:xfrm>
              <a:off x="2285228" y="2574783"/>
              <a:ext cx="25400" cy="12700"/>
            </a:xfrm>
            <a:custGeom>
              <a:avLst/>
              <a:gdLst/>
              <a:ahLst/>
              <a:cxnLst/>
              <a:rect l="l" t="t" r="r" b="b"/>
              <a:pathLst>
                <a:path w="25400" h="12700">
                  <a:moveTo>
                    <a:pt x="0" y="6102"/>
                  </a:moveTo>
                  <a:lnTo>
                    <a:pt x="0" y="0"/>
                  </a:lnTo>
                  <a:lnTo>
                    <a:pt x="6098" y="0"/>
                  </a:lnTo>
                </a:path>
                <a:path w="25400" h="12700">
                  <a:moveTo>
                    <a:pt x="6098" y="0"/>
                  </a:moveTo>
                  <a:lnTo>
                    <a:pt x="12952" y="6102"/>
                  </a:lnTo>
                  <a:lnTo>
                    <a:pt x="12952" y="12192"/>
                  </a:lnTo>
                  <a:lnTo>
                    <a:pt x="12952" y="6102"/>
                  </a:lnTo>
                </a:path>
                <a:path w="25400" h="12700">
                  <a:moveTo>
                    <a:pt x="12952" y="6102"/>
                  </a:moveTo>
                  <a:lnTo>
                    <a:pt x="19050" y="6102"/>
                  </a:lnTo>
                </a:path>
                <a:path w="25400" h="12700">
                  <a:moveTo>
                    <a:pt x="19050" y="6102"/>
                  </a:moveTo>
                  <a:lnTo>
                    <a:pt x="25149" y="0"/>
                  </a:lnTo>
                </a:path>
              </a:pathLst>
            </a:custGeom>
            <a:ln w="6136">
              <a:solidFill>
                <a:srgbClr val="008000"/>
              </a:solidFill>
            </a:ln>
          </p:spPr>
          <p:txBody>
            <a:bodyPr wrap="square" lIns="0" tIns="0" rIns="0" bIns="0" rtlCol="0"/>
            <a:lstStyle/>
            <a:p>
              <a:endParaRPr/>
            </a:p>
          </p:txBody>
        </p:sp>
        <p:sp>
          <p:nvSpPr>
            <p:cNvPr id="47" name="object 47"/>
            <p:cNvSpPr/>
            <p:nvPr/>
          </p:nvSpPr>
          <p:spPr>
            <a:xfrm>
              <a:off x="2310377" y="2574783"/>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48" name="object 48"/>
            <p:cNvSpPr/>
            <p:nvPr/>
          </p:nvSpPr>
          <p:spPr>
            <a:xfrm>
              <a:off x="2310377" y="2574783"/>
              <a:ext cx="32384" cy="12700"/>
            </a:xfrm>
            <a:custGeom>
              <a:avLst/>
              <a:gdLst/>
              <a:ahLst/>
              <a:cxnLst/>
              <a:rect l="l" t="t" r="r" b="b"/>
              <a:pathLst>
                <a:path w="32385" h="12700">
                  <a:moveTo>
                    <a:pt x="0" y="12192"/>
                  </a:moveTo>
                  <a:lnTo>
                    <a:pt x="0" y="6102"/>
                  </a:lnTo>
                  <a:lnTo>
                    <a:pt x="6085" y="0"/>
                  </a:lnTo>
                </a:path>
                <a:path w="32385" h="12700">
                  <a:moveTo>
                    <a:pt x="6085" y="0"/>
                  </a:moveTo>
                  <a:lnTo>
                    <a:pt x="12952" y="6102"/>
                  </a:lnTo>
                  <a:lnTo>
                    <a:pt x="12952" y="12192"/>
                  </a:lnTo>
                  <a:lnTo>
                    <a:pt x="12952" y="6102"/>
                  </a:lnTo>
                </a:path>
                <a:path w="32385" h="12700">
                  <a:moveTo>
                    <a:pt x="12952" y="6102"/>
                  </a:moveTo>
                  <a:lnTo>
                    <a:pt x="19037" y="0"/>
                  </a:lnTo>
                </a:path>
                <a:path w="32385" h="12700">
                  <a:moveTo>
                    <a:pt x="19037" y="0"/>
                  </a:moveTo>
                  <a:lnTo>
                    <a:pt x="25136" y="0"/>
                  </a:lnTo>
                </a:path>
                <a:path w="32385" h="12700">
                  <a:moveTo>
                    <a:pt x="25136" y="0"/>
                  </a:moveTo>
                  <a:lnTo>
                    <a:pt x="32003" y="6102"/>
                  </a:lnTo>
                </a:path>
              </a:pathLst>
            </a:custGeom>
            <a:ln w="6136">
              <a:solidFill>
                <a:srgbClr val="008000"/>
              </a:solidFill>
            </a:ln>
          </p:spPr>
          <p:txBody>
            <a:bodyPr wrap="square" lIns="0" tIns="0" rIns="0" bIns="0" rtlCol="0"/>
            <a:lstStyle/>
            <a:p>
              <a:endParaRPr/>
            </a:p>
          </p:txBody>
        </p:sp>
        <p:sp>
          <p:nvSpPr>
            <p:cNvPr id="49" name="object 49"/>
            <p:cNvSpPr/>
            <p:nvPr/>
          </p:nvSpPr>
          <p:spPr>
            <a:xfrm>
              <a:off x="2342380"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50" name="object 50"/>
            <p:cNvSpPr/>
            <p:nvPr/>
          </p:nvSpPr>
          <p:spPr>
            <a:xfrm>
              <a:off x="2342380" y="2574783"/>
              <a:ext cx="12700" cy="6350"/>
            </a:xfrm>
            <a:custGeom>
              <a:avLst/>
              <a:gdLst/>
              <a:ahLst/>
              <a:cxnLst/>
              <a:rect l="l" t="t" r="r" b="b"/>
              <a:pathLst>
                <a:path w="12700" h="6350">
                  <a:moveTo>
                    <a:pt x="0" y="0"/>
                  </a:moveTo>
                  <a:lnTo>
                    <a:pt x="6085" y="0"/>
                  </a:lnTo>
                </a:path>
                <a:path w="12700" h="6350">
                  <a:moveTo>
                    <a:pt x="6085" y="0"/>
                  </a:moveTo>
                  <a:lnTo>
                    <a:pt x="12183" y="6102"/>
                  </a:lnTo>
                </a:path>
              </a:pathLst>
            </a:custGeom>
            <a:ln w="6136">
              <a:solidFill>
                <a:srgbClr val="008000"/>
              </a:solidFill>
            </a:ln>
          </p:spPr>
          <p:txBody>
            <a:bodyPr wrap="square" lIns="0" tIns="0" rIns="0" bIns="0" rtlCol="0"/>
            <a:lstStyle/>
            <a:p>
              <a:endParaRPr/>
            </a:p>
          </p:txBody>
        </p:sp>
        <p:sp>
          <p:nvSpPr>
            <p:cNvPr id="51" name="object 51"/>
            <p:cNvSpPr/>
            <p:nvPr/>
          </p:nvSpPr>
          <p:spPr>
            <a:xfrm>
              <a:off x="2354564" y="2580885"/>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52" name="object 52"/>
            <p:cNvSpPr/>
            <p:nvPr/>
          </p:nvSpPr>
          <p:spPr>
            <a:xfrm>
              <a:off x="2354564" y="2568693"/>
              <a:ext cx="50800" cy="18415"/>
            </a:xfrm>
            <a:custGeom>
              <a:avLst/>
              <a:gdLst/>
              <a:ahLst/>
              <a:cxnLst/>
              <a:rect l="l" t="t" r="r" b="b"/>
              <a:pathLst>
                <a:path w="50800" h="18414">
                  <a:moveTo>
                    <a:pt x="0" y="18281"/>
                  </a:moveTo>
                  <a:lnTo>
                    <a:pt x="0" y="6089"/>
                  </a:lnTo>
                  <a:lnTo>
                    <a:pt x="6098" y="6089"/>
                  </a:lnTo>
                  <a:lnTo>
                    <a:pt x="6098" y="0"/>
                  </a:lnTo>
                </a:path>
                <a:path w="50800" h="18414">
                  <a:moveTo>
                    <a:pt x="6098" y="0"/>
                  </a:moveTo>
                  <a:lnTo>
                    <a:pt x="12952" y="0"/>
                  </a:lnTo>
                  <a:lnTo>
                    <a:pt x="12952" y="6089"/>
                  </a:lnTo>
                  <a:lnTo>
                    <a:pt x="12952" y="12192"/>
                  </a:lnTo>
                  <a:lnTo>
                    <a:pt x="19050" y="12192"/>
                  </a:lnTo>
                  <a:lnTo>
                    <a:pt x="25149" y="12192"/>
                  </a:lnTo>
                  <a:lnTo>
                    <a:pt x="25149" y="6089"/>
                  </a:lnTo>
                  <a:lnTo>
                    <a:pt x="25149" y="0"/>
                  </a:lnTo>
                  <a:lnTo>
                    <a:pt x="31247" y="6089"/>
                  </a:lnTo>
                </a:path>
                <a:path w="50800" h="18414">
                  <a:moveTo>
                    <a:pt x="31247" y="6089"/>
                  </a:moveTo>
                  <a:lnTo>
                    <a:pt x="38101" y="6089"/>
                  </a:lnTo>
                  <a:lnTo>
                    <a:pt x="44199" y="6089"/>
                  </a:lnTo>
                  <a:lnTo>
                    <a:pt x="50298" y="6089"/>
                  </a:lnTo>
                </a:path>
              </a:pathLst>
            </a:custGeom>
            <a:ln w="6136">
              <a:solidFill>
                <a:srgbClr val="008000"/>
              </a:solidFill>
            </a:ln>
          </p:spPr>
          <p:txBody>
            <a:bodyPr wrap="square" lIns="0" tIns="0" rIns="0" bIns="0" rtlCol="0"/>
            <a:lstStyle/>
            <a:p>
              <a:endParaRPr/>
            </a:p>
          </p:txBody>
        </p:sp>
        <p:sp>
          <p:nvSpPr>
            <p:cNvPr id="53" name="object 53"/>
            <p:cNvSpPr/>
            <p:nvPr/>
          </p:nvSpPr>
          <p:spPr>
            <a:xfrm>
              <a:off x="2404862" y="2568693"/>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54" name="object 54"/>
            <p:cNvSpPr/>
            <p:nvPr/>
          </p:nvSpPr>
          <p:spPr>
            <a:xfrm>
              <a:off x="2404862" y="2568693"/>
              <a:ext cx="38100" cy="18415"/>
            </a:xfrm>
            <a:custGeom>
              <a:avLst/>
              <a:gdLst/>
              <a:ahLst/>
              <a:cxnLst/>
              <a:rect l="l" t="t" r="r" b="b"/>
              <a:pathLst>
                <a:path w="38100" h="18414">
                  <a:moveTo>
                    <a:pt x="0" y="0"/>
                  </a:moveTo>
                  <a:lnTo>
                    <a:pt x="0" y="6089"/>
                  </a:lnTo>
                  <a:lnTo>
                    <a:pt x="6098" y="12192"/>
                  </a:lnTo>
                </a:path>
                <a:path w="38100" h="18414">
                  <a:moveTo>
                    <a:pt x="6098" y="12192"/>
                  </a:moveTo>
                  <a:lnTo>
                    <a:pt x="12952" y="12192"/>
                  </a:lnTo>
                  <a:lnTo>
                    <a:pt x="12952" y="6089"/>
                  </a:lnTo>
                  <a:lnTo>
                    <a:pt x="19050" y="6089"/>
                  </a:lnTo>
                </a:path>
                <a:path w="38100" h="18414">
                  <a:moveTo>
                    <a:pt x="19050" y="6089"/>
                  </a:moveTo>
                  <a:lnTo>
                    <a:pt x="25136" y="12192"/>
                  </a:lnTo>
                  <a:lnTo>
                    <a:pt x="25136" y="18281"/>
                  </a:lnTo>
                </a:path>
                <a:path w="38100" h="18414">
                  <a:moveTo>
                    <a:pt x="25136" y="18281"/>
                  </a:moveTo>
                  <a:lnTo>
                    <a:pt x="25136" y="6089"/>
                  </a:lnTo>
                  <a:lnTo>
                    <a:pt x="31234" y="12192"/>
                  </a:lnTo>
                </a:path>
                <a:path w="38100" h="18414">
                  <a:moveTo>
                    <a:pt x="31234" y="12192"/>
                  </a:moveTo>
                  <a:lnTo>
                    <a:pt x="38101" y="12192"/>
                  </a:lnTo>
                </a:path>
              </a:pathLst>
            </a:custGeom>
            <a:ln w="6136">
              <a:solidFill>
                <a:srgbClr val="008000"/>
              </a:solidFill>
            </a:ln>
          </p:spPr>
          <p:txBody>
            <a:bodyPr wrap="square" lIns="0" tIns="0" rIns="0" bIns="0" rtlCol="0"/>
            <a:lstStyle/>
            <a:p>
              <a:endParaRPr/>
            </a:p>
          </p:txBody>
        </p:sp>
        <p:sp>
          <p:nvSpPr>
            <p:cNvPr id="55" name="object 55"/>
            <p:cNvSpPr/>
            <p:nvPr/>
          </p:nvSpPr>
          <p:spPr>
            <a:xfrm>
              <a:off x="2442963"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56" name="object 56"/>
            <p:cNvSpPr/>
            <p:nvPr/>
          </p:nvSpPr>
          <p:spPr>
            <a:xfrm>
              <a:off x="2442963" y="2568693"/>
              <a:ext cx="12700" cy="6350"/>
            </a:xfrm>
            <a:custGeom>
              <a:avLst/>
              <a:gdLst/>
              <a:ahLst/>
              <a:cxnLst/>
              <a:rect l="l" t="t" r="r" b="b"/>
              <a:pathLst>
                <a:path w="12700" h="6350">
                  <a:moveTo>
                    <a:pt x="0" y="6089"/>
                  </a:moveTo>
                  <a:lnTo>
                    <a:pt x="6085" y="6089"/>
                  </a:lnTo>
                </a:path>
                <a:path w="12700" h="6350">
                  <a:moveTo>
                    <a:pt x="6085" y="6089"/>
                  </a:moveTo>
                  <a:lnTo>
                    <a:pt x="12183" y="0"/>
                  </a:lnTo>
                </a:path>
              </a:pathLst>
            </a:custGeom>
            <a:ln w="6136">
              <a:solidFill>
                <a:srgbClr val="008000"/>
              </a:solidFill>
            </a:ln>
          </p:spPr>
          <p:txBody>
            <a:bodyPr wrap="square" lIns="0" tIns="0" rIns="0" bIns="0" rtlCol="0"/>
            <a:lstStyle/>
            <a:p>
              <a:endParaRPr/>
            </a:p>
          </p:txBody>
        </p:sp>
        <p:sp>
          <p:nvSpPr>
            <p:cNvPr id="57" name="object 57"/>
            <p:cNvSpPr/>
            <p:nvPr/>
          </p:nvSpPr>
          <p:spPr>
            <a:xfrm>
              <a:off x="2455147" y="2568693"/>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58" name="object 58"/>
            <p:cNvSpPr/>
            <p:nvPr/>
          </p:nvSpPr>
          <p:spPr>
            <a:xfrm>
              <a:off x="2455147" y="2568693"/>
              <a:ext cx="25400" cy="18415"/>
            </a:xfrm>
            <a:custGeom>
              <a:avLst/>
              <a:gdLst/>
              <a:ahLst/>
              <a:cxnLst/>
              <a:rect l="l" t="t" r="r" b="b"/>
              <a:pathLst>
                <a:path w="25400" h="18414">
                  <a:moveTo>
                    <a:pt x="0" y="12192"/>
                  </a:moveTo>
                  <a:lnTo>
                    <a:pt x="6098" y="12192"/>
                  </a:lnTo>
                </a:path>
                <a:path w="25400" h="18414">
                  <a:moveTo>
                    <a:pt x="6098" y="12192"/>
                  </a:moveTo>
                  <a:lnTo>
                    <a:pt x="12952" y="6089"/>
                  </a:lnTo>
                  <a:lnTo>
                    <a:pt x="12952" y="0"/>
                  </a:lnTo>
                  <a:lnTo>
                    <a:pt x="12952" y="18281"/>
                  </a:lnTo>
                  <a:lnTo>
                    <a:pt x="19050" y="12192"/>
                  </a:lnTo>
                </a:path>
                <a:path w="25400" h="18414">
                  <a:moveTo>
                    <a:pt x="19050" y="12192"/>
                  </a:moveTo>
                  <a:lnTo>
                    <a:pt x="25149" y="12192"/>
                  </a:lnTo>
                </a:path>
              </a:pathLst>
            </a:custGeom>
            <a:ln w="6136">
              <a:solidFill>
                <a:srgbClr val="008000"/>
              </a:solidFill>
            </a:ln>
          </p:spPr>
          <p:txBody>
            <a:bodyPr wrap="square" lIns="0" tIns="0" rIns="0" bIns="0" rtlCol="0"/>
            <a:lstStyle/>
            <a:p>
              <a:endParaRPr/>
            </a:p>
          </p:txBody>
        </p:sp>
        <p:sp>
          <p:nvSpPr>
            <p:cNvPr id="59" name="object 59"/>
            <p:cNvSpPr/>
            <p:nvPr/>
          </p:nvSpPr>
          <p:spPr>
            <a:xfrm>
              <a:off x="2480296" y="2574783"/>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60" name="object 60"/>
            <p:cNvSpPr/>
            <p:nvPr/>
          </p:nvSpPr>
          <p:spPr>
            <a:xfrm>
              <a:off x="2480296" y="2568693"/>
              <a:ext cx="13335" cy="6350"/>
            </a:xfrm>
            <a:custGeom>
              <a:avLst/>
              <a:gdLst/>
              <a:ahLst/>
              <a:cxnLst/>
              <a:rect l="l" t="t" r="r" b="b"/>
              <a:pathLst>
                <a:path w="13335" h="6350">
                  <a:moveTo>
                    <a:pt x="0" y="6089"/>
                  </a:moveTo>
                  <a:lnTo>
                    <a:pt x="6854" y="0"/>
                  </a:lnTo>
                </a:path>
                <a:path w="13335" h="6350">
                  <a:moveTo>
                    <a:pt x="6854" y="0"/>
                  </a:moveTo>
                  <a:lnTo>
                    <a:pt x="12952" y="0"/>
                  </a:lnTo>
                </a:path>
              </a:pathLst>
            </a:custGeom>
            <a:ln w="6136">
              <a:solidFill>
                <a:srgbClr val="008000"/>
              </a:solidFill>
            </a:ln>
          </p:spPr>
          <p:txBody>
            <a:bodyPr wrap="square" lIns="0" tIns="0" rIns="0" bIns="0" rtlCol="0"/>
            <a:lstStyle/>
            <a:p>
              <a:endParaRPr/>
            </a:p>
          </p:txBody>
        </p:sp>
        <p:sp>
          <p:nvSpPr>
            <p:cNvPr id="61" name="object 61"/>
            <p:cNvSpPr/>
            <p:nvPr/>
          </p:nvSpPr>
          <p:spPr>
            <a:xfrm>
              <a:off x="2493248" y="2568693"/>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62" name="object 62"/>
            <p:cNvSpPr/>
            <p:nvPr/>
          </p:nvSpPr>
          <p:spPr>
            <a:xfrm>
              <a:off x="2493248" y="2562591"/>
              <a:ext cx="214629" cy="18415"/>
            </a:xfrm>
            <a:custGeom>
              <a:avLst/>
              <a:gdLst/>
              <a:ahLst/>
              <a:cxnLst/>
              <a:rect l="l" t="t" r="r" b="b"/>
              <a:pathLst>
                <a:path w="214630" h="18414">
                  <a:moveTo>
                    <a:pt x="0" y="12192"/>
                  </a:moveTo>
                  <a:lnTo>
                    <a:pt x="0" y="6102"/>
                  </a:lnTo>
                  <a:lnTo>
                    <a:pt x="6098" y="0"/>
                  </a:lnTo>
                </a:path>
                <a:path w="214630" h="18414">
                  <a:moveTo>
                    <a:pt x="6098" y="0"/>
                  </a:moveTo>
                  <a:lnTo>
                    <a:pt x="12196" y="6102"/>
                  </a:lnTo>
                  <a:lnTo>
                    <a:pt x="12196" y="12192"/>
                  </a:lnTo>
                  <a:lnTo>
                    <a:pt x="12196" y="18294"/>
                  </a:lnTo>
                </a:path>
                <a:path w="214630" h="18414">
                  <a:moveTo>
                    <a:pt x="12196" y="18294"/>
                  </a:moveTo>
                  <a:lnTo>
                    <a:pt x="19050" y="18294"/>
                  </a:lnTo>
                </a:path>
                <a:path w="214630" h="18414">
                  <a:moveTo>
                    <a:pt x="19050" y="18294"/>
                  </a:moveTo>
                  <a:lnTo>
                    <a:pt x="25149" y="12192"/>
                  </a:lnTo>
                </a:path>
                <a:path w="214630" h="18414">
                  <a:moveTo>
                    <a:pt x="25149" y="12192"/>
                  </a:moveTo>
                  <a:lnTo>
                    <a:pt x="25149" y="6102"/>
                  </a:lnTo>
                  <a:lnTo>
                    <a:pt x="31247" y="6102"/>
                  </a:lnTo>
                </a:path>
                <a:path w="214630" h="18414">
                  <a:moveTo>
                    <a:pt x="31247" y="6102"/>
                  </a:moveTo>
                  <a:lnTo>
                    <a:pt x="37332" y="12192"/>
                  </a:lnTo>
                  <a:lnTo>
                    <a:pt x="37332" y="18294"/>
                  </a:lnTo>
                </a:path>
                <a:path w="214630" h="18414">
                  <a:moveTo>
                    <a:pt x="37332" y="18294"/>
                  </a:moveTo>
                  <a:lnTo>
                    <a:pt x="37332" y="6102"/>
                  </a:lnTo>
                  <a:lnTo>
                    <a:pt x="44199" y="6102"/>
                  </a:lnTo>
                  <a:lnTo>
                    <a:pt x="50298" y="6102"/>
                  </a:lnTo>
                  <a:lnTo>
                    <a:pt x="56383" y="6102"/>
                  </a:lnTo>
                </a:path>
                <a:path w="214630" h="18414">
                  <a:moveTo>
                    <a:pt x="56383" y="6102"/>
                  </a:moveTo>
                  <a:lnTo>
                    <a:pt x="62481" y="6102"/>
                  </a:lnTo>
                </a:path>
                <a:path w="214630" h="18414">
                  <a:moveTo>
                    <a:pt x="62481" y="6102"/>
                  </a:moveTo>
                  <a:lnTo>
                    <a:pt x="62481" y="12192"/>
                  </a:lnTo>
                  <a:lnTo>
                    <a:pt x="62481" y="18294"/>
                  </a:lnTo>
                  <a:lnTo>
                    <a:pt x="69348" y="18294"/>
                  </a:lnTo>
                  <a:lnTo>
                    <a:pt x="75434" y="18294"/>
                  </a:lnTo>
                  <a:lnTo>
                    <a:pt x="75434" y="12192"/>
                  </a:lnTo>
                  <a:lnTo>
                    <a:pt x="75434" y="6102"/>
                  </a:lnTo>
                  <a:lnTo>
                    <a:pt x="81532" y="12192"/>
                  </a:lnTo>
                </a:path>
                <a:path w="214630" h="18414">
                  <a:moveTo>
                    <a:pt x="81532" y="12192"/>
                  </a:moveTo>
                  <a:lnTo>
                    <a:pt x="87630" y="12192"/>
                  </a:lnTo>
                  <a:lnTo>
                    <a:pt x="87630" y="6102"/>
                  </a:lnTo>
                  <a:lnTo>
                    <a:pt x="94484" y="6102"/>
                  </a:lnTo>
                </a:path>
                <a:path w="214630" h="18414">
                  <a:moveTo>
                    <a:pt x="94484" y="6102"/>
                  </a:moveTo>
                  <a:lnTo>
                    <a:pt x="100583" y="12192"/>
                  </a:lnTo>
                  <a:lnTo>
                    <a:pt x="100583" y="18294"/>
                  </a:lnTo>
                  <a:lnTo>
                    <a:pt x="100583" y="12192"/>
                  </a:lnTo>
                </a:path>
                <a:path w="214630" h="18414">
                  <a:moveTo>
                    <a:pt x="100583" y="12192"/>
                  </a:moveTo>
                  <a:lnTo>
                    <a:pt x="100583" y="18294"/>
                  </a:lnTo>
                  <a:lnTo>
                    <a:pt x="106681" y="18294"/>
                  </a:lnTo>
                </a:path>
                <a:path w="214630" h="18414">
                  <a:moveTo>
                    <a:pt x="106681" y="18294"/>
                  </a:moveTo>
                  <a:lnTo>
                    <a:pt x="113535" y="12192"/>
                  </a:lnTo>
                  <a:lnTo>
                    <a:pt x="113535" y="6102"/>
                  </a:lnTo>
                  <a:lnTo>
                    <a:pt x="119633" y="12192"/>
                  </a:lnTo>
                </a:path>
                <a:path w="214630" h="18414">
                  <a:moveTo>
                    <a:pt x="119633" y="12192"/>
                  </a:moveTo>
                  <a:lnTo>
                    <a:pt x="125732" y="12192"/>
                  </a:lnTo>
                </a:path>
                <a:path w="214630" h="18414">
                  <a:moveTo>
                    <a:pt x="125732" y="12192"/>
                  </a:moveTo>
                  <a:lnTo>
                    <a:pt x="125732" y="18294"/>
                  </a:lnTo>
                  <a:lnTo>
                    <a:pt x="131830" y="12192"/>
                  </a:lnTo>
                </a:path>
                <a:path w="214630" h="18414">
                  <a:moveTo>
                    <a:pt x="131830" y="12192"/>
                  </a:moveTo>
                  <a:lnTo>
                    <a:pt x="138684" y="6102"/>
                  </a:lnTo>
                </a:path>
                <a:path w="214630" h="18414">
                  <a:moveTo>
                    <a:pt x="138684" y="6102"/>
                  </a:moveTo>
                  <a:lnTo>
                    <a:pt x="138684" y="6102"/>
                  </a:lnTo>
                  <a:lnTo>
                    <a:pt x="144782" y="12192"/>
                  </a:lnTo>
                </a:path>
                <a:path w="214630" h="18414">
                  <a:moveTo>
                    <a:pt x="144782" y="12192"/>
                  </a:moveTo>
                  <a:lnTo>
                    <a:pt x="150881" y="12192"/>
                  </a:lnTo>
                  <a:lnTo>
                    <a:pt x="156966" y="12192"/>
                  </a:lnTo>
                </a:path>
                <a:path w="214630" h="18414">
                  <a:moveTo>
                    <a:pt x="156966" y="12192"/>
                  </a:moveTo>
                  <a:lnTo>
                    <a:pt x="163833" y="18294"/>
                  </a:lnTo>
                </a:path>
                <a:path w="214630" h="18414">
                  <a:moveTo>
                    <a:pt x="163833" y="18294"/>
                  </a:moveTo>
                  <a:lnTo>
                    <a:pt x="163833" y="0"/>
                  </a:lnTo>
                  <a:lnTo>
                    <a:pt x="169932" y="6102"/>
                  </a:lnTo>
                  <a:lnTo>
                    <a:pt x="176017" y="12192"/>
                  </a:lnTo>
                </a:path>
                <a:path w="214630" h="18414">
                  <a:moveTo>
                    <a:pt x="176017" y="12192"/>
                  </a:moveTo>
                  <a:lnTo>
                    <a:pt x="176017" y="12192"/>
                  </a:lnTo>
                  <a:lnTo>
                    <a:pt x="182115" y="12192"/>
                  </a:lnTo>
                </a:path>
                <a:path w="214630" h="18414">
                  <a:moveTo>
                    <a:pt x="182115" y="12192"/>
                  </a:moveTo>
                  <a:lnTo>
                    <a:pt x="188982" y="6102"/>
                  </a:lnTo>
                </a:path>
                <a:path w="214630" h="18414">
                  <a:moveTo>
                    <a:pt x="188982" y="6102"/>
                  </a:moveTo>
                  <a:lnTo>
                    <a:pt x="188982" y="12192"/>
                  </a:lnTo>
                  <a:lnTo>
                    <a:pt x="195068" y="12192"/>
                  </a:lnTo>
                  <a:lnTo>
                    <a:pt x="201166" y="12192"/>
                  </a:lnTo>
                  <a:lnTo>
                    <a:pt x="201166" y="6102"/>
                  </a:lnTo>
                  <a:lnTo>
                    <a:pt x="207264" y="6102"/>
                  </a:lnTo>
                </a:path>
                <a:path w="214630" h="18414">
                  <a:moveTo>
                    <a:pt x="207264" y="6102"/>
                  </a:moveTo>
                  <a:lnTo>
                    <a:pt x="214118" y="12192"/>
                  </a:lnTo>
                </a:path>
              </a:pathLst>
            </a:custGeom>
            <a:ln w="6136">
              <a:solidFill>
                <a:srgbClr val="008000"/>
              </a:solidFill>
            </a:ln>
          </p:spPr>
          <p:txBody>
            <a:bodyPr wrap="square" lIns="0" tIns="0" rIns="0" bIns="0" rtlCol="0"/>
            <a:lstStyle/>
            <a:p>
              <a:endParaRPr/>
            </a:p>
          </p:txBody>
        </p:sp>
        <p:sp>
          <p:nvSpPr>
            <p:cNvPr id="63" name="object 63"/>
            <p:cNvSpPr/>
            <p:nvPr/>
          </p:nvSpPr>
          <p:spPr>
            <a:xfrm>
              <a:off x="2707367" y="2562591"/>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64" name="object 64"/>
            <p:cNvSpPr/>
            <p:nvPr/>
          </p:nvSpPr>
          <p:spPr>
            <a:xfrm>
              <a:off x="2707367" y="2562591"/>
              <a:ext cx="37465" cy="12700"/>
            </a:xfrm>
            <a:custGeom>
              <a:avLst/>
              <a:gdLst/>
              <a:ahLst/>
              <a:cxnLst/>
              <a:rect l="l" t="t" r="r" b="b"/>
              <a:pathLst>
                <a:path w="37464" h="12700">
                  <a:moveTo>
                    <a:pt x="0" y="0"/>
                  </a:moveTo>
                  <a:lnTo>
                    <a:pt x="6098" y="0"/>
                  </a:lnTo>
                </a:path>
                <a:path w="37464" h="12700">
                  <a:moveTo>
                    <a:pt x="6098" y="0"/>
                  </a:moveTo>
                  <a:lnTo>
                    <a:pt x="12196" y="6102"/>
                  </a:lnTo>
                </a:path>
                <a:path w="37464" h="12700">
                  <a:moveTo>
                    <a:pt x="12196" y="6102"/>
                  </a:moveTo>
                  <a:lnTo>
                    <a:pt x="12196" y="0"/>
                  </a:lnTo>
                  <a:lnTo>
                    <a:pt x="18294" y="6102"/>
                  </a:lnTo>
                </a:path>
                <a:path w="37464" h="12700">
                  <a:moveTo>
                    <a:pt x="18294" y="6102"/>
                  </a:moveTo>
                  <a:lnTo>
                    <a:pt x="25149" y="6102"/>
                  </a:lnTo>
                  <a:lnTo>
                    <a:pt x="25149" y="0"/>
                  </a:lnTo>
                  <a:lnTo>
                    <a:pt x="31247" y="0"/>
                  </a:lnTo>
                </a:path>
                <a:path w="37464" h="12700">
                  <a:moveTo>
                    <a:pt x="31247" y="0"/>
                  </a:moveTo>
                  <a:lnTo>
                    <a:pt x="37345" y="6102"/>
                  </a:lnTo>
                  <a:lnTo>
                    <a:pt x="37345" y="12192"/>
                  </a:lnTo>
                </a:path>
              </a:pathLst>
            </a:custGeom>
            <a:ln w="6136">
              <a:solidFill>
                <a:srgbClr val="008000"/>
              </a:solidFill>
            </a:ln>
          </p:spPr>
          <p:txBody>
            <a:bodyPr wrap="square" lIns="0" tIns="0" rIns="0" bIns="0" rtlCol="0"/>
            <a:lstStyle/>
            <a:p>
              <a:endParaRPr/>
            </a:p>
          </p:txBody>
        </p:sp>
        <p:sp>
          <p:nvSpPr>
            <p:cNvPr id="65" name="object 65"/>
            <p:cNvSpPr/>
            <p:nvPr/>
          </p:nvSpPr>
          <p:spPr>
            <a:xfrm>
              <a:off x="2744713" y="2562591"/>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66" name="object 66"/>
            <p:cNvSpPr/>
            <p:nvPr/>
          </p:nvSpPr>
          <p:spPr>
            <a:xfrm>
              <a:off x="2744713" y="2562591"/>
              <a:ext cx="32384" cy="12700"/>
            </a:xfrm>
            <a:custGeom>
              <a:avLst/>
              <a:gdLst/>
              <a:ahLst/>
              <a:cxnLst/>
              <a:rect l="l" t="t" r="r" b="b"/>
              <a:pathLst>
                <a:path w="32385" h="12700">
                  <a:moveTo>
                    <a:pt x="0" y="0"/>
                  </a:moveTo>
                  <a:lnTo>
                    <a:pt x="0" y="6102"/>
                  </a:lnTo>
                  <a:lnTo>
                    <a:pt x="6854" y="12192"/>
                  </a:lnTo>
                </a:path>
                <a:path w="32385" h="12700">
                  <a:moveTo>
                    <a:pt x="6854" y="12192"/>
                  </a:moveTo>
                  <a:lnTo>
                    <a:pt x="12952" y="6102"/>
                  </a:lnTo>
                </a:path>
                <a:path w="32385" h="12700">
                  <a:moveTo>
                    <a:pt x="12952" y="6102"/>
                  </a:moveTo>
                  <a:lnTo>
                    <a:pt x="19050" y="6102"/>
                  </a:lnTo>
                  <a:lnTo>
                    <a:pt x="25136" y="6102"/>
                  </a:lnTo>
                </a:path>
                <a:path w="32385" h="12700">
                  <a:moveTo>
                    <a:pt x="25136" y="6102"/>
                  </a:moveTo>
                  <a:lnTo>
                    <a:pt x="32003" y="0"/>
                  </a:lnTo>
                </a:path>
              </a:pathLst>
            </a:custGeom>
            <a:ln w="6136">
              <a:solidFill>
                <a:srgbClr val="008000"/>
              </a:solidFill>
            </a:ln>
          </p:spPr>
          <p:txBody>
            <a:bodyPr wrap="square" lIns="0" tIns="0" rIns="0" bIns="0" rtlCol="0"/>
            <a:lstStyle/>
            <a:p>
              <a:endParaRPr/>
            </a:p>
          </p:txBody>
        </p:sp>
        <p:sp>
          <p:nvSpPr>
            <p:cNvPr id="67" name="object 67"/>
            <p:cNvSpPr/>
            <p:nvPr/>
          </p:nvSpPr>
          <p:spPr>
            <a:xfrm>
              <a:off x="2776716" y="2562591"/>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68" name="object 68"/>
            <p:cNvSpPr/>
            <p:nvPr/>
          </p:nvSpPr>
          <p:spPr>
            <a:xfrm>
              <a:off x="2776716" y="2556501"/>
              <a:ext cx="37465" cy="18415"/>
            </a:xfrm>
            <a:custGeom>
              <a:avLst/>
              <a:gdLst/>
              <a:ahLst/>
              <a:cxnLst/>
              <a:rect l="l" t="t" r="r" b="b"/>
              <a:pathLst>
                <a:path w="37464" h="18414">
                  <a:moveTo>
                    <a:pt x="0" y="12192"/>
                  </a:moveTo>
                  <a:lnTo>
                    <a:pt x="6098" y="18281"/>
                  </a:lnTo>
                </a:path>
                <a:path w="37464" h="18414">
                  <a:moveTo>
                    <a:pt x="6098" y="18281"/>
                  </a:moveTo>
                  <a:lnTo>
                    <a:pt x="12183" y="18281"/>
                  </a:lnTo>
                </a:path>
                <a:path w="37464" h="18414">
                  <a:moveTo>
                    <a:pt x="12183" y="18281"/>
                  </a:moveTo>
                  <a:lnTo>
                    <a:pt x="12183" y="0"/>
                  </a:lnTo>
                  <a:lnTo>
                    <a:pt x="12183" y="6089"/>
                  </a:lnTo>
                  <a:lnTo>
                    <a:pt x="18281" y="12192"/>
                  </a:lnTo>
                </a:path>
                <a:path w="37464" h="18414">
                  <a:moveTo>
                    <a:pt x="18281" y="12192"/>
                  </a:moveTo>
                  <a:lnTo>
                    <a:pt x="25136" y="6089"/>
                  </a:lnTo>
                </a:path>
                <a:path w="37464" h="18414">
                  <a:moveTo>
                    <a:pt x="25136" y="6089"/>
                  </a:moveTo>
                  <a:lnTo>
                    <a:pt x="25136" y="18281"/>
                  </a:lnTo>
                  <a:lnTo>
                    <a:pt x="31234" y="12192"/>
                  </a:lnTo>
                  <a:lnTo>
                    <a:pt x="37332" y="6089"/>
                  </a:lnTo>
                </a:path>
              </a:pathLst>
            </a:custGeom>
            <a:ln w="6136">
              <a:solidFill>
                <a:srgbClr val="008000"/>
              </a:solidFill>
            </a:ln>
          </p:spPr>
          <p:txBody>
            <a:bodyPr wrap="square" lIns="0" tIns="0" rIns="0" bIns="0" rtlCol="0"/>
            <a:lstStyle/>
            <a:p>
              <a:endParaRPr/>
            </a:p>
          </p:txBody>
        </p:sp>
        <p:sp>
          <p:nvSpPr>
            <p:cNvPr id="69" name="object 69"/>
            <p:cNvSpPr/>
            <p:nvPr/>
          </p:nvSpPr>
          <p:spPr>
            <a:xfrm>
              <a:off x="2814049" y="2562591"/>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70" name="object 70"/>
            <p:cNvSpPr/>
            <p:nvPr/>
          </p:nvSpPr>
          <p:spPr>
            <a:xfrm>
              <a:off x="2814049" y="2568693"/>
              <a:ext cx="13335" cy="0"/>
            </a:xfrm>
            <a:custGeom>
              <a:avLst/>
              <a:gdLst/>
              <a:ahLst/>
              <a:cxnLst/>
              <a:rect l="l" t="t" r="r" b="b"/>
              <a:pathLst>
                <a:path w="13335">
                  <a:moveTo>
                    <a:pt x="0" y="0"/>
                  </a:moveTo>
                  <a:lnTo>
                    <a:pt x="6098" y="0"/>
                  </a:lnTo>
                  <a:lnTo>
                    <a:pt x="12952" y="0"/>
                  </a:lnTo>
                </a:path>
              </a:pathLst>
            </a:custGeom>
            <a:ln w="5978">
              <a:solidFill>
                <a:srgbClr val="008000"/>
              </a:solidFill>
            </a:ln>
          </p:spPr>
          <p:txBody>
            <a:bodyPr wrap="square" lIns="0" tIns="0" rIns="0" bIns="0" rtlCol="0"/>
            <a:lstStyle/>
            <a:p>
              <a:endParaRPr/>
            </a:p>
          </p:txBody>
        </p:sp>
        <p:sp>
          <p:nvSpPr>
            <p:cNvPr id="71" name="object 71"/>
            <p:cNvSpPr/>
            <p:nvPr/>
          </p:nvSpPr>
          <p:spPr>
            <a:xfrm>
              <a:off x="2827001" y="2562591"/>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72" name="object 72"/>
            <p:cNvSpPr/>
            <p:nvPr/>
          </p:nvSpPr>
          <p:spPr>
            <a:xfrm>
              <a:off x="2827001" y="2562591"/>
              <a:ext cx="12700" cy="6350"/>
            </a:xfrm>
            <a:custGeom>
              <a:avLst/>
              <a:gdLst/>
              <a:ahLst/>
              <a:cxnLst/>
              <a:rect l="l" t="t" r="r" b="b"/>
              <a:pathLst>
                <a:path w="12700" h="6350">
                  <a:moveTo>
                    <a:pt x="0" y="0"/>
                  </a:moveTo>
                  <a:lnTo>
                    <a:pt x="6098" y="0"/>
                  </a:lnTo>
                </a:path>
                <a:path w="12700" h="6350">
                  <a:moveTo>
                    <a:pt x="6098" y="0"/>
                  </a:moveTo>
                  <a:lnTo>
                    <a:pt x="12196" y="6102"/>
                  </a:lnTo>
                </a:path>
              </a:pathLst>
            </a:custGeom>
            <a:ln w="6136">
              <a:solidFill>
                <a:srgbClr val="008000"/>
              </a:solidFill>
            </a:ln>
          </p:spPr>
          <p:txBody>
            <a:bodyPr wrap="square" lIns="0" tIns="0" rIns="0" bIns="0" rtlCol="0"/>
            <a:lstStyle/>
            <a:p>
              <a:endParaRPr/>
            </a:p>
          </p:txBody>
        </p:sp>
        <p:sp>
          <p:nvSpPr>
            <p:cNvPr id="73" name="object 73"/>
            <p:cNvSpPr/>
            <p:nvPr/>
          </p:nvSpPr>
          <p:spPr>
            <a:xfrm>
              <a:off x="2839198" y="2562591"/>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74" name="object 74"/>
            <p:cNvSpPr/>
            <p:nvPr/>
          </p:nvSpPr>
          <p:spPr>
            <a:xfrm>
              <a:off x="2839198" y="2556501"/>
              <a:ext cx="63500" cy="18415"/>
            </a:xfrm>
            <a:custGeom>
              <a:avLst/>
              <a:gdLst/>
              <a:ahLst/>
              <a:cxnLst/>
              <a:rect l="l" t="t" r="r" b="b"/>
              <a:pathLst>
                <a:path w="63500" h="18414">
                  <a:moveTo>
                    <a:pt x="0" y="6089"/>
                  </a:moveTo>
                  <a:lnTo>
                    <a:pt x="6098" y="6089"/>
                  </a:lnTo>
                </a:path>
                <a:path w="63500" h="18414">
                  <a:moveTo>
                    <a:pt x="6098" y="6089"/>
                  </a:moveTo>
                  <a:lnTo>
                    <a:pt x="12952" y="12192"/>
                  </a:lnTo>
                  <a:lnTo>
                    <a:pt x="12952" y="18281"/>
                  </a:lnTo>
                  <a:lnTo>
                    <a:pt x="12952" y="12192"/>
                  </a:lnTo>
                </a:path>
                <a:path w="63500" h="18414">
                  <a:moveTo>
                    <a:pt x="12952" y="12192"/>
                  </a:moveTo>
                  <a:lnTo>
                    <a:pt x="19050" y="12192"/>
                  </a:lnTo>
                  <a:lnTo>
                    <a:pt x="25149" y="12192"/>
                  </a:lnTo>
                </a:path>
                <a:path w="63500" h="18414">
                  <a:moveTo>
                    <a:pt x="25149" y="12192"/>
                  </a:moveTo>
                  <a:lnTo>
                    <a:pt x="25149" y="6089"/>
                  </a:lnTo>
                  <a:lnTo>
                    <a:pt x="32003" y="12192"/>
                  </a:lnTo>
                </a:path>
                <a:path w="63500" h="18414">
                  <a:moveTo>
                    <a:pt x="32003" y="12192"/>
                  </a:moveTo>
                  <a:lnTo>
                    <a:pt x="38101" y="12192"/>
                  </a:lnTo>
                  <a:lnTo>
                    <a:pt x="38101" y="6089"/>
                  </a:lnTo>
                  <a:lnTo>
                    <a:pt x="38101" y="12192"/>
                  </a:lnTo>
                  <a:lnTo>
                    <a:pt x="44199" y="12192"/>
                  </a:lnTo>
                </a:path>
                <a:path w="63500" h="18414">
                  <a:moveTo>
                    <a:pt x="44199" y="12192"/>
                  </a:moveTo>
                  <a:lnTo>
                    <a:pt x="50285" y="6089"/>
                  </a:lnTo>
                  <a:lnTo>
                    <a:pt x="50285" y="0"/>
                  </a:lnTo>
                  <a:lnTo>
                    <a:pt x="50285" y="6089"/>
                  </a:lnTo>
                </a:path>
                <a:path w="63500" h="18414">
                  <a:moveTo>
                    <a:pt x="50285" y="6089"/>
                  </a:moveTo>
                  <a:lnTo>
                    <a:pt x="57152" y="6089"/>
                  </a:lnTo>
                </a:path>
                <a:path w="63500" h="18414">
                  <a:moveTo>
                    <a:pt x="57152" y="6089"/>
                  </a:moveTo>
                  <a:lnTo>
                    <a:pt x="63237" y="0"/>
                  </a:lnTo>
                </a:path>
              </a:pathLst>
            </a:custGeom>
            <a:ln w="6136">
              <a:solidFill>
                <a:srgbClr val="008000"/>
              </a:solidFill>
            </a:ln>
          </p:spPr>
          <p:txBody>
            <a:bodyPr wrap="square" lIns="0" tIns="0" rIns="0" bIns="0" rtlCol="0"/>
            <a:lstStyle/>
            <a:p>
              <a:endParaRPr/>
            </a:p>
          </p:txBody>
        </p:sp>
        <p:sp>
          <p:nvSpPr>
            <p:cNvPr id="75" name="object 75"/>
            <p:cNvSpPr/>
            <p:nvPr/>
          </p:nvSpPr>
          <p:spPr>
            <a:xfrm>
              <a:off x="2902435" y="2556501"/>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76" name="object 76"/>
            <p:cNvSpPr/>
            <p:nvPr/>
          </p:nvSpPr>
          <p:spPr>
            <a:xfrm>
              <a:off x="2902435" y="2562591"/>
              <a:ext cx="37465" cy="6350"/>
            </a:xfrm>
            <a:custGeom>
              <a:avLst/>
              <a:gdLst/>
              <a:ahLst/>
              <a:cxnLst/>
              <a:rect l="l" t="t" r="r" b="b"/>
              <a:pathLst>
                <a:path w="37464" h="6350">
                  <a:moveTo>
                    <a:pt x="0" y="0"/>
                  </a:moveTo>
                  <a:lnTo>
                    <a:pt x="6098" y="0"/>
                  </a:lnTo>
                </a:path>
                <a:path w="37464" h="6350">
                  <a:moveTo>
                    <a:pt x="6098" y="0"/>
                  </a:moveTo>
                  <a:lnTo>
                    <a:pt x="12196" y="6102"/>
                  </a:lnTo>
                </a:path>
                <a:path w="37464" h="6350">
                  <a:moveTo>
                    <a:pt x="12196" y="6102"/>
                  </a:moveTo>
                  <a:lnTo>
                    <a:pt x="12196" y="0"/>
                  </a:lnTo>
                  <a:lnTo>
                    <a:pt x="19050" y="6102"/>
                  </a:lnTo>
                </a:path>
                <a:path w="37464" h="6350">
                  <a:moveTo>
                    <a:pt x="19050" y="6102"/>
                  </a:moveTo>
                  <a:lnTo>
                    <a:pt x="25149" y="6102"/>
                  </a:lnTo>
                  <a:lnTo>
                    <a:pt x="31247" y="6102"/>
                  </a:lnTo>
                  <a:lnTo>
                    <a:pt x="37345" y="6102"/>
                  </a:lnTo>
                </a:path>
              </a:pathLst>
            </a:custGeom>
            <a:ln w="6136">
              <a:solidFill>
                <a:srgbClr val="008000"/>
              </a:solidFill>
            </a:ln>
          </p:spPr>
          <p:txBody>
            <a:bodyPr wrap="square" lIns="0" tIns="0" rIns="0" bIns="0" rtlCol="0"/>
            <a:lstStyle/>
            <a:p>
              <a:endParaRPr/>
            </a:p>
          </p:txBody>
        </p:sp>
        <p:sp>
          <p:nvSpPr>
            <p:cNvPr id="77" name="object 77"/>
            <p:cNvSpPr/>
            <p:nvPr/>
          </p:nvSpPr>
          <p:spPr>
            <a:xfrm>
              <a:off x="2939781" y="2562591"/>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78" name="object 78"/>
            <p:cNvSpPr/>
            <p:nvPr/>
          </p:nvSpPr>
          <p:spPr>
            <a:xfrm>
              <a:off x="2939781" y="2551166"/>
              <a:ext cx="189230" cy="24130"/>
            </a:xfrm>
            <a:custGeom>
              <a:avLst/>
              <a:gdLst/>
              <a:ahLst/>
              <a:cxnLst/>
              <a:rect l="l" t="t" r="r" b="b"/>
              <a:pathLst>
                <a:path w="189230" h="24130">
                  <a:moveTo>
                    <a:pt x="0" y="11424"/>
                  </a:moveTo>
                  <a:lnTo>
                    <a:pt x="6854" y="11424"/>
                  </a:lnTo>
                </a:path>
                <a:path w="189230" h="24130">
                  <a:moveTo>
                    <a:pt x="6854" y="11424"/>
                  </a:moveTo>
                  <a:lnTo>
                    <a:pt x="12952" y="17526"/>
                  </a:lnTo>
                </a:path>
                <a:path w="189230" h="24130">
                  <a:moveTo>
                    <a:pt x="12952" y="17526"/>
                  </a:moveTo>
                  <a:lnTo>
                    <a:pt x="12952" y="5334"/>
                  </a:lnTo>
                  <a:lnTo>
                    <a:pt x="19050" y="11424"/>
                  </a:lnTo>
                </a:path>
                <a:path w="189230" h="24130">
                  <a:moveTo>
                    <a:pt x="19050" y="11424"/>
                  </a:moveTo>
                  <a:lnTo>
                    <a:pt x="25149" y="5334"/>
                  </a:lnTo>
                </a:path>
                <a:path w="189230" h="24130">
                  <a:moveTo>
                    <a:pt x="25149" y="5334"/>
                  </a:moveTo>
                  <a:lnTo>
                    <a:pt x="25149" y="17526"/>
                  </a:lnTo>
                  <a:lnTo>
                    <a:pt x="25149" y="23616"/>
                  </a:lnTo>
                  <a:lnTo>
                    <a:pt x="32003" y="23616"/>
                  </a:lnTo>
                </a:path>
                <a:path w="189230" h="24130">
                  <a:moveTo>
                    <a:pt x="32003" y="23616"/>
                  </a:moveTo>
                  <a:lnTo>
                    <a:pt x="38101" y="17526"/>
                  </a:lnTo>
                  <a:lnTo>
                    <a:pt x="38101" y="11424"/>
                  </a:lnTo>
                  <a:lnTo>
                    <a:pt x="38101" y="17526"/>
                  </a:lnTo>
                </a:path>
                <a:path w="189230" h="24130">
                  <a:moveTo>
                    <a:pt x="38101" y="17526"/>
                  </a:moveTo>
                  <a:lnTo>
                    <a:pt x="44199" y="17526"/>
                  </a:lnTo>
                  <a:lnTo>
                    <a:pt x="50285" y="17526"/>
                  </a:lnTo>
                  <a:lnTo>
                    <a:pt x="50285" y="11424"/>
                  </a:lnTo>
                  <a:lnTo>
                    <a:pt x="57152" y="5334"/>
                  </a:lnTo>
                </a:path>
                <a:path w="189230" h="24130">
                  <a:moveTo>
                    <a:pt x="57152" y="5334"/>
                  </a:moveTo>
                  <a:lnTo>
                    <a:pt x="63250" y="5334"/>
                  </a:lnTo>
                  <a:lnTo>
                    <a:pt x="63250" y="11424"/>
                  </a:lnTo>
                  <a:lnTo>
                    <a:pt x="63250" y="5334"/>
                  </a:lnTo>
                </a:path>
                <a:path w="189230" h="24130">
                  <a:moveTo>
                    <a:pt x="63250" y="5334"/>
                  </a:moveTo>
                  <a:lnTo>
                    <a:pt x="69335" y="5334"/>
                  </a:lnTo>
                  <a:lnTo>
                    <a:pt x="76202" y="5334"/>
                  </a:lnTo>
                  <a:lnTo>
                    <a:pt x="76202" y="11424"/>
                  </a:lnTo>
                  <a:lnTo>
                    <a:pt x="76202" y="5334"/>
                  </a:lnTo>
                  <a:lnTo>
                    <a:pt x="82288" y="5334"/>
                  </a:lnTo>
                </a:path>
                <a:path w="189230" h="24130">
                  <a:moveTo>
                    <a:pt x="82288" y="5334"/>
                  </a:moveTo>
                  <a:lnTo>
                    <a:pt x="82288" y="11424"/>
                  </a:lnTo>
                  <a:lnTo>
                    <a:pt x="88386" y="17526"/>
                  </a:lnTo>
                  <a:lnTo>
                    <a:pt x="88386" y="23616"/>
                  </a:lnTo>
                </a:path>
                <a:path w="189230" h="24130">
                  <a:moveTo>
                    <a:pt x="88386" y="23616"/>
                  </a:moveTo>
                  <a:lnTo>
                    <a:pt x="88386" y="11424"/>
                  </a:lnTo>
                  <a:lnTo>
                    <a:pt x="94484" y="11424"/>
                  </a:lnTo>
                  <a:lnTo>
                    <a:pt x="101338" y="11424"/>
                  </a:lnTo>
                  <a:lnTo>
                    <a:pt x="107437" y="17526"/>
                  </a:lnTo>
                </a:path>
                <a:path w="189230" h="24130">
                  <a:moveTo>
                    <a:pt x="107437" y="17526"/>
                  </a:moveTo>
                  <a:lnTo>
                    <a:pt x="113535" y="17526"/>
                  </a:lnTo>
                </a:path>
                <a:path w="189230" h="24130">
                  <a:moveTo>
                    <a:pt x="113535" y="17526"/>
                  </a:moveTo>
                  <a:lnTo>
                    <a:pt x="113535" y="0"/>
                  </a:lnTo>
                </a:path>
                <a:path w="189230" h="24130">
                  <a:moveTo>
                    <a:pt x="113535" y="0"/>
                  </a:moveTo>
                  <a:lnTo>
                    <a:pt x="113535" y="5334"/>
                  </a:lnTo>
                  <a:lnTo>
                    <a:pt x="119633" y="11424"/>
                  </a:lnTo>
                </a:path>
                <a:path w="189230" h="24130">
                  <a:moveTo>
                    <a:pt x="119633" y="11424"/>
                  </a:moveTo>
                  <a:lnTo>
                    <a:pt x="126488" y="11424"/>
                  </a:lnTo>
                </a:path>
                <a:path w="189230" h="24130">
                  <a:moveTo>
                    <a:pt x="126488" y="11424"/>
                  </a:moveTo>
                  <a:lnTo>
                    <a:pt x="126488" y="0"/>
                  </a:lnTo>
                  <a:lnTo>
                    <a:pt x="132586" y="5334"/>
                  </a:lnTo>
                </a:path>
                <a:path w="189230" h="24130">
                  <a:moveTo>
                    <a:pt x="132586" y="5334"/>
                  </a:moveTo>
                  <a:lnTo>
                    <a:pt x="138684" y="5334"/>
                  </a:lnTo>
                  <a:lnTo>
                    <a:pt x="138684" y="11424"/>
                  </a:lnTo>
                  <a:lnTo>
                    <a:pt x="144782" y="11424"/>
                  </a:lnTo>
                  <a:lnTo>
                    <a:pt x="151637" y="11424"/>
                  </a:lnTo>
                  <a:lnTo>
                    <a:pt x="151637" y="5334"/>
                  </a:lnTo>
                  <a:lnTo>
                    <a:pt x="151637" y="11424"/>
                  </a:lnTo>
                  <a:lnTo>
                    <a:pt x="157735" y="17526"/>
                  </a:lnTo>
                </a:path>
                <a:path w="189230" h="24130">
                  <a:moveTo>
                    <a:pt x="157735" y="17526"/>
                  </a:moveTo>
                  <a:lnTo>
                    <a:pt x="163833" y="17526"/>
                  </a:lnTo>
                </a:path>
                <a:path w="189230" h="24130">
                  <a:moveTo>
                    <a:pt x="163833" y="17526"/>
                  </a:moveTo>
                  <a:lnTo>
                    <a:pt x="163833" y="5334"/>
                  </a:lnTo>
                  <a:lnTo>
                    <a:pt x="163833" y="11424"/>
                  </a:lnTo>
                  <a:lnTo>
                    <a:pt x="169919" y="17526"/>
                  </a:lnTo>
                </a:path>
                <a:path w="189230" h="24130">
                  <a:moveTo>
                    <a:pt x="169919" y="17526"/>
                  </a:moveTo>
                  <a:lnTo>
                    <a:pt x="169919" y="11424"/>
                  </a:lnTo>
                  <a:lnTo>
                    <a:pt x="176786" y="5334"/>
                  </a:lnTo>
                  <a:lnTo>
                    <a:pt x="176786" y="0"/>
                  </a:lnTo>
                  <a:lnTo>
                    <a:pt x="176786" y="17526"/>
                  </a:lnTo>
                  <a:lnTo>
                    <a:pt x="182871" y="11424"/>
                  </a:lnTo>
                  <a:lnTo>
                    <a:pt x="188969" y="5334"/>
                  </a:lnTo>
                </a:path>
              </a:pathLst>
            </a:custGeom>
            <a:ln w="6136">
              <a:solidFill>
                <a:srgbClr val="008000"/>
              </a:solidFill>
            </a:ln>
          </p:spPr>
          <p:txBody>
            <a:bodyPr wrap="square" lIns="0" tIns="0" rIns="0" bIns="0" rtlCol="0"/>
            <a:lstStyle/>
            <a:p>
              <a:endParaRPr/>
            </a:p>
          </p:txBody>
        </p:sp>
        <p:sp>
          <p:nvSpPr>
            <p:cNvPr id="79" name="object 79"/>
            <p:cNvSpPr/>
            <p:nvPr/>
          </p:nvSpPr>
          <p:spPr>
            <a:xfrm>
              <a:off x="3128751" y="2556501"/>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80" name="object 80"/>
            <p:cNvSpPr/>
            <p:nvPr/>
          </p:nvSpPr>
          <p:spPr>
            <a:xfrm>
              <a:off x="3128751" y="2545064"/>
              <a:ext cx="170180" cy="24130"/>
            </a:xfrm>
            <a:custGeom>
              <a:avLst/>
              <a:gdLst/>
              <a:ahLst/>
              <a:cxnLst/>
              <a:rect l="l" t="t" r="r" b="b"/>
              <a:pathLst>
                <a:path w="170179" h="24130">
                  <a:moveTo>
                    <a:pt x="0" y="17526"/>
                  </a:moveTo>
                  <a:lnTo>
                    <a:pt x="0" y="11437"/>
                  </a:lnTo>
                  <a:lnTo>
                    <a:pt x="6867" y="11437"/>
                  </a:lnTo>
                  <a:lnTo>
                    <a:pt x="12952" y="11437"/>
                  </a:lnTo>
                  <a:lnTo>
                    <a:pt x="12952" y="17526"/>
                  </a:lnTo>
                  <a:lnTo>
                    <a:pt x="12952" y="11437"/>
                  </a:lnTo>
                  <a:lnTo>
                    <a:pt x="19050" y="11437"/>
                  </a:lnTo>
                  <a:lnTo>
                    <a:pt x="25149" y="11437"/>
                  </a:lnTo>
                  <a:lnTo>
                    <a:pt x="25149" y="17526"/>
                  </a:lnTo>
                  <a:lnTo>
                    <a:pt x="25149" y="11437"/>
                  </a:lnTo>
                </a:path>
                <a:path w="170179" h="24130">
                  <a:moveTo>
                    <a:pt x="25149" y="11437"/>
                  </a:moveTo>
                  <a:lnTo>
                    <a:pt x="32003" y="11437"/>
                  </a:lnTo>
                  <a:lnTo>
                    <a:pt x="38101" y="11437"/>
                  </a:lnTo>
                  <a:lnTo>
                    <a:pt x="44199" y="11437"/>
                  </a:lnTo>
                </a:path>
                <a:path w="170179" h="24130">
                  <a:moveTo>
                    <a:pt x="44199" y="11437"/>
                  </a:moveTo>
                  <a:lnTo>
                    <a:pt x="44199" y="6102"/>
                  </a:lnTo>
                  <a:lnTo>
                    <a:pt x="50298" y="6102"/>
                  </a:lnTo>
                  <a:lnTo>
                    <a:pt x="57152" y="6102"/>
                  </a:lnTo>
                  <a:lnTo>
                    <a:pt x="57152" y="17526"/>
                  </a:lnTo>
                  <a:lnTo>
                    <a:pt x="63250" y="23629"/>
                  </a:lnTo>
                </a:path>
                <a:path w="170179" h="24130">
                  <a:moveTo>
                    <a:pt x="63250" y="23629"/>
                  </a:moveTo>
                  <a:lnTo>
                    <a:pt x="69348" y="17526"/>
                  </a:lnTo>
                  <a:lnTo>
                    <a:pt x="69348" y="6102"/>
                  </a:lnTo>
                  <a:lnTo>
                    <a:pt x="69348" y="17526"/>
                  </a:lnTo>
                  <a:lnTo>
                    <a:pt x="75447" y="11437"/>
                  </a:lnTo>
                </a:path>
                <a:path w="170179" h="24130">
                  <a:moveTo>
                    <a:pt x="75447" y="11437"/>
                  </a:moveTo>
                  <a:lnTo>
                    <a:pt x="82301" y="6102"/>
                  </a:lnTo>
                </a:path>
                <a:path w="170179" h="24130">
                  <a:moveTo>
                    <a:pt x="82301" y="6102"/>
                  </a:moveTo>
                  <a:lnTo>
                    <a:pt x="82301" y="6102"/>
                  </a:lnTo>
                </a:path>
                <a:path w="170179" h="24130">
                  <a:moveTo>
                    <a:pt x="82301" y="6102"/>
                  </a:moveTo>
                  <a:lnTo>
                    <a:pt x="88399" y="11437"/>
                  </a:lnTo>
                </a:path>
                <a:path w="170179" h="24130">
                  <a:moveTo>
                    <a:pt x="88399" y="11437"/>
                  </a:moveTo>
                  <a:lnTo>
                    <a:pt x="94484" y="17526"/>
                  </a:lnTo>
                </a:path>
                <a:path w="170179" h="24130">
                  <a:moveTo>
                    <a:pt x="94484" y="17526"/>
                  </a:moveTo>
                  <a:lnTo>
                    <a:pt x="94484" y="23629"/>
                  </a:lnTo>
                  <a:lnTo>
                    <a:pt x="100583" y="23629"/>
                  </a:lnTo>
                </a:path>
                <a:path w="170179" h="24130">
                  <a:moveTo>
                    <a:pt x="100583" y="23629"/>
                  </a:moveTo>
                  <a:lnTo>
                    <a:pt x="107450" y="17526"/>
                  </a:lnTo>
                  <a:lnTo>
                    <a:pt x="107450" y="11437"/>
                  </a:lnTo>
                  <a:lnTo>
                    <a:pt x="107450" y="0"/>
                  </a:lnTo>
                  <a:lnTo>
                    <a:pt x="113535" y="6102"/>
                  </a:lnTo>
                </a:path>
                <a:path w="170179" h="24130">
                  <a:moveTo>
                    <a:pt x="113535" y="6102"/>
                  </a:moveTo>
                  <a:lnTo>
                    <a:pt x="119633" y="6102"/>
                  </a:lnTo>
                  <a:lnTo>
                    <a:pt x="119633" y="11437"/>
                  </a:lnTo>
                </a:path>
                <a:path w="170179" h="24130">
                  <a:moveTo>
                    <a:pt x="119633" y="11437"/>
                  </a:moveTo>
                  <a:lnTo>
                    <a:pt x="126501" y="11437"/>
                  </a:lnTo>
                  <a:lnTo>
                    <a:pt x="132586" y="11437"/>
                  </a:lnTo>
                  <a:lnTo>
                    <a:pt x="132586" y="17526"/>
                  </a:lnTo>
                </a:path>
                <a:path w="170179" h="24130">
                  <a:moveTo>
                    <a:pt x="132586" y="17526"/>
                  </a:moveTo>
                  <a:lnTo>
                    <a:pt x="138684" y="11437"/>
                  </a:lnTo>
                </a:path>
                <a:path w="170179" h="24130">
                  <a:moveTo>
                    <a:pt x="138684" y="11437"/>
                  </a:moveTo>
                  <a:lnTo>
                    <a:pt x="144782" y="6102"/>
                  </a:lnTo>
                </a:path>
                <a:path w="170179" h="24130">
                  <a:moveTo>
                    <a:pt x="144782" y="6102"/>
                  </a:moveTo>
                  <a:lnTo>
                    <a:pt x="144782" y="0"/>
                  </a:lnTo>
                  <a:lnTo>
                    <a:pt x="151637" y="0"/>
                  </a:lnTo>
                </a:path>
                <a:path w="170179" h="24130">
                  <a:moveTo>
                    <a:pt x="151637" y="0"/>
                  </a:moveTo>
                  <a:lnTo>
                    <a:pt x="157735" y="6102"/>
                  </a:lnTo>
                  <a:lnTo>
                    <a:pt x="157735" y="11437"/>
                  </a:lnTo>
                  <a:lnTo>
                    <a:pt x="157735" y="17526"/>
                  </a:lnTo>
                  <a:lnTo>
                    <a:pt x="163833" y="11437"/>
                  </a:lnTo>
                </a:path>
                <a:path w="170179" h="24130">
                  <a:moveTo>
                    <a:pt x="163833" y="11437"/>
                  </a:moveTo>
                  <a:lnTo>
                    <a:pt x="169932" y="11437"/>
                  </a:lnTo>
                </a:path>
              </a:pathLst>
            </a:custGeom>
            <a:ln w="6136">
              <a:solidFill>
                <a:srgbClr val="008000"/>
              </a:solidFill>
            </a:ln>
          </p:spPr>
          <p:txBody>
            <a:bodyPr wrap="square" lIns="0" tIns="0" rIns="0" bIns="0" rtlCol="0"/>
            <a:lstStyle/>
            <a:p>
              <a:endParaRPr/>
            </a:p>
          </p:txBody>
        </p:sp>
        <p:sp>
          <p:nvSpPr>
            <p:cNvPr id="81" name="object 81"/>
            <p:cNvSpPr/>
            <p:nvPr/>
          </p:nvSpPr>
          <p:spPr>
            <a:xfrm>
              <a:off x="3298683" y="2551166"/>
              <a:ext cx="0" cy="5715"/>
            </a:xfrm>
            <a:custGeom>
              <a:avLst/>
              <a:gdLst/>
              <a:ahLst/>
              <a:cxnLst/>
              <a:rect l="l" t="t" r="r" b="b"/>
              <a:pathLst>
                <a:path h="5714">
                  <a:moveTo>
                    <a:pt x="-3146" y="2667"/>
                  </a:moveTo>
                  <a:lnTo>
                    <a:pt x="3146" y="2667"/>
                  </a:lnTo>
                </a:path>
              </a:pathLst>
            </a:custGeom>
            <a:ln w="5334">
              <a:solidFill>
                <a:srgbClr val="008000"/>
              </a:solidFill>
            </a:ln>
          </p:spPr>
          <p:txBody>
            <a:bodyPr wrap="square" lIns="0" tIns="0" rIns="0" bIns="0" rtlCol="0"/>
            <a:lstStyle/>
            <a:p>
              <a:endParaRPr/>
            </a:p>
          </p:txBody>
        </p:sp>
        <p:sp>
          <p:nvSpPr>
            <p:cNvPr id="82" name="object 82"/>
            <p:cNvSpPr/>
            <p:nvPr/>
          </p:nvSpPr>
          <p:spPr>
            <a:xfrm>
              <a:off x="3298683" y="2545064"/>
              <a:ext cx="13335" cy="12065"/>
            </a:xfrm>
            <a:custGeom>
              <a:avLst/>
              <a:gdLst/>
              <a:ahLst/>
              <a:cxnLst/>
              <a:rect l="l" t="t" r="r" b="b"/>
              <a:pathLst>
                <a:path w="13335" h="12064">
                  <a:moveTo>
                    <a:pt x="0" y="6102"/>
                  </a:moveTo>
                  <a:lnTo>
                    <a:pt x="0" y="11437"/>
                  </a:lnTo>
                  <a:lnTo>
                    <a:pt x="6854" y="11437"/>
                  </a:lnTo>
                </a:path>
                <a:path w="13335" h="12064">
                  <a:moveTo>
                    <a:pt x="6854" y="11437"/>
                  </a:moveTo>
                  <a:lnTo>
                    <a:pt x="12952" y="6102"/>
                  </a:lnTo>
                  <a:lnTo>
                    <a:pt x="12952" y="0"/>
                  </a:lnTo>
                </a:path>
              </a:pathLst>
            </a:custGeom>
            <a:ln w="6136">
              <a:solidFill>
                <a:srgbClr val="008000"/>
              </a:solidFill>
            </a:ln>
          </p:spPr>
          <p:txBody>
            <a:bodyPr wrap="square" lIns="0" tIns="0" rIns="0" bIns="0" rtlCol="0"/>
            <a:lstStyle/>
            <a:p>
              <a:endParaRPr/>
            </a:p>
          </p:txBody>
        </p:sp>
        <p:sp>
          <p:nvSpPr>
            <p:cNvPr id="83" name="object 83"/>
            <p:cNvSpPr/>
            <p:nvPr/>
          </p:nvSpPr>
          <p:spPr>
            <a:xfrm>
              <a:off x="3311635" y="2545064"/>
              <a:ext cx="0" cy="12065"/>
            </a:xfrm>
            <a:custGeom>
              <a:avLst/>
              <a:gdLst/>
              <a:ahLst/>
              <a:cxnLst/>
              <a:rect l="l" t="t" r="r" b="b"/>
              <a:pathLst>
                <a:path h="12064">
                  <a:moveTo>
                    <a:pt x="-3146" y="5718"/>
                  </a:moveTo>
                  <a:lnTo>
                    <a:pt x="3146" y="5718"/>
                  </a:lnTo>
                </a:path>
              </a:pathLst>
            </a:custGeom>
            <a:ln w="11437">
              <a:solidFill>
                <a:srgbClr val="008000"/>
              </a:solidFill>
            </a:ln>
          </p:spPr>
          <p:txBody>
            <a:bodyPr wrap="square" lIns="0" tIns="0" rIns="0" bIns="0" rtlCol="0"/>
            <a:lstStyle/>
            <a:p>
              <a:endParaRPr/>
            </a:p>
          </p:txBody>
        </p:sp>
        <p:sp>
          <p:nvSpPr>
            <p:cNvPr id="84" name="object 84"/>
            <p:cNvSpPr/>
            <p:nvPr/>
          </p:nvSpPr>
          <p:spPr>
            <a:xfrm>
              <a:off x="3311635" y="2545064"/>
              <a:ext cx="37465" cy="17780"/>
            </a:xfrm>
            <a:custGeom>
              <a:avLst/>
              <a:gdLst/>
              <a:ahLst/>
              <a:cxnLst/>
              <a:rect l="l" t="t" r="r" b="b"/>
              <a:pathLst>
                <a:path w="37464" h="17780">
                  <a:moveTo>
                    <a:pt x="0" y="11437"/>
                  </a:moveTo>
                  <a:lnTo>
                    <a:pt x="0" y="6102"/>
                  </a:lnTo>
                  <a:lnTo>
                    <a:pt x="6098" y="6102"/>
                  </a:lnTo>
                </a:path>
                <a:path w="37464" h="17780">
                  <a:moveTo>
                    <a:pt x="6098" y="6102"/>
                  </a:moveTo>
                  <a:lnTo>
                    <a:pt x="12183" y="11437"/>
                  </a:lnTo>
                  <a:lnTo>
                    <a:pt x="12183" y="17526"/>
                  </a:lnTo>
                  <a:lnTo>
                    <a:pt x="12183" y="11437"/>
                  </a:lnTo>
                  <a:lnTo>
                    <a:pt x="12183" y="6102"/>
                  </a:lnTo>
                  <a:lnTo>
                    <a:pt x="19050" y="0"/>
                  </a:lnTo>
                </a:path>
                <a:path w="37464" h="17780">
                  <a:moveTo>
                    <a:pt x="19050" y="0"/>
                  </a:moveTo>
                  <a:lnTo>
                    <a:pt x="25149" y="0"/>
                  </a:lnTo>
                  <a:lnTo>
                    <a:pt x="25149" y="6102"/>
                  </a:lnTo>
                  <a:lnTo>
                    <a:pt x="25149" y="11437"/>
                  </a:lnTo>
                  <a:lnTo>
                    <a:pt x="31234" y="11437"/>
                  </a:lnTo>
                </a:path>
                <a:path w="37464" h="17780">
                  <a:moveTo>
                    <a:pt x="31234" y="11437"/>
                  </a:moveTo>
                  <a:lnTo>
                    <a:pt x="37332" y="6102"/>
                  </a:lnTo>
                </a:path>
              </a:pathLst>
            </a:custGeom>
            <a:ln w="6136">
              <a:solidFill>
                <a:srgbClr val="008000"/>
              </a:solidFill>
            </a:ln>
          </p:spPr>
          <p:txBody>
            <a:bodyPr wrap="square" lIns="0" tIns="0" rIns="0" bIns="0" rtlCol="0"/>
            <a:lstStyle/>
            <a:p>
              <a:endParaRPr/>
            </a:p>
          </p:txBody>
        </p:sp>
        <p:sp>
          <p:nvSpPr>
            <p:cNvPr id="85" name="object 85"/>
            <p:cNvSpPr/>
            <p:nvPr/>
          </p:nvSpPr>
          <p:spPr>
            <a:xfrm>
              <a:off x="3348968" y="2551166"/>
              <a:ext cx="0" cy="5715"/>
            </a:xfrm>
            <a:custGeom>
              <a:avLst/>
              <a:gdLst/>
              <a:ahLst/>
              <a:cxnLst/>
              <a:rect l="l" t="t" r="r" b="b"/>
              <a:pathLst>
                <a:path h="5714">
                  <a:moveTo>
                    <a:pt x="-3146" y="2667"/>
                  </a:moveTo>
                  <a:lnTo>
                    <a:pt x="3146" y="2667"/>
                  </a:lnTo>
                </a:path>
              </a:pathLst>
            </a:custGeom>
            <a:ln w="5334">
              <a:solidFill>
                <a:srgbClr val="008000"/>
              </a:solidFill>
            </a:ln>
          </p:spPr>
          <p:txBody>
            <a:bodyPr wrap="square" lIns="0" tIns="0" rIns="0" bIns="0" rtlCol="0"/>
            <a:lstStyle/>
            <a:p>
              <a:endParaRPr/>
            </a:p>
          </p:txBody>
        </p:sp>
        <p:sp>
          <p:nvSpPr>
            <p:cNvPr id="86" name="object 86"/>
            <p:cNvSpPr/>
            <p:nvPr/>
          </p:nvSpPr>
          <p:spPr>
            <a:xfrm>
              <a:off x="3348968" y="2545064"/>
              <a:ext cx="76200" cy="17780"/>
            </a:xfrm>
            <a:custGeom>
              <a:avLst/>
              <a:gdLst/>
              <a:ahLst/>
              <a:cxnLst/>
              <a:rect l="l" t="t" r="r" b="b"/>
              <a:pathLst>
                <a:path w="76200" h="17780">
                  <a:moveTo>
                    <a:pt x="0" y="11437"/>
                  </a:moveTo>
                  <a:lnTo>
                    <a:pt x="6867" y="11437"/>
                  </a:lnTo>
                </a:path>
                <a:path w="76200" h="17780">
                  <a:moveTo>
                    <a:pt x="6867" y="11437"/>
                  </a:moveTo>
                  <a:lnTo>
                    <a:pt x="12952" y="6102"/>
                  </a:lnTo>
                </a:path>
                <a:path w="76200" h="17780">
                  <a:moveTo>
                    <a:pt x="12952" y="6102"/>
                  </a:moveTo>
                  <a:lnTo>
                    <a:pt x="19050" y="6102"/>
                  </a:lnTo>
                  <a:lnTo>
                    <a:pt x="25149" y="6102"/>
                  </a:lnTo>
                  <a:lnTo>
                    <a:pt x="32003" y="6102"/>
                  </a:lnTo>
                </a:path>
                <a:path w="76200" h="17780">
                  <a:moveTo>
                    <a:pt x="32003" y="6102"/>
                  </a:moveTo>
                  <a:lnTo>
                    <a:pt x="38101" y="11437"/>
                  </a:lnTo>
                  <a:lnTo>
                    <a:pt x="38101" y="17526"/>
                  </a:lnTo>
                  <a:lnTo>
                    <a:pt x="38101" y="11437"/>
                  </a:lnTo>
                  <a:lnTo>
                    <a:pt x="44199" y="6102"/>
                  </a:lnTo>
                </a:path>
                <a:path w="76200" h="17780">
                  <a:moveTo>
                    <a:pt x="44199" y="6102"/>
                  </a:moveTo>
                  <a:lnTo>
                    <a:pt x="51053" y="6102"/>
                  </a:lnTo>
                  <a:lnTo>
                    <a:pt x="51053" y="11437"/>
                  </a:lnTo>
                </a:path>
                <a:path w="76200" h="17780">
                  <a:moveTo>
                    <a:pt x="51053" y="11437"/>
                  </a:moveTo>
                  <a:lnTo>
                    <a:pt x="51053" y="11437"/>
                  </a:lnTo>
                  <a:lnTo>
                    <a:pt x="57152" y="11437"/>
                  </a:lnTo>
                </a:path>
                <a:path w="76200" h="17780">
                  <a:moveTo>
                    <a:pt x="57152" y="11437"/>
                  </a:moveTo>
                  <a:lnTo>
                    <a:pt x="63250" y="6102"/>
                  </a:lnTo>
                </a:path>
                <a:path w="76200" h="17780">
                  <a:moveTo>
                    <a:pt x="63250" y="6102"/>
                  </a:moveTo>
                  <a:lnTo>
                    <a:pt x="63250" y="0"/>
                  </a:lnTo>
                  <a:lnTo>
                    <a:pt x="69348" y="0"/>
                  </a:lnTo>
                </a:path>
                <a:path w="76200" h="17780">
                  <a:moveTo>
                    <a:pt x="69348" y="0"/>
                  </a:moveTo>
                  <a:lnTo>
                    <a:pt x="76202" y="6102"/>
                  </a:lnTo>
                </a:path>
              </a:pathLst>
            </a:custGeom>
            <a:ln w="6136">
              <a:solidFill>
                <a:srgbClr val="008000"/>
              </a:solidFill>
            </a:ln>
          </p:spPr>
          <p:txBody>
            <a:bodyPr wrap="square" lIns="0" tIns="0" rIns="0" bIns="0" rtlCol="0"/>
            <a:lstStyle/>
            <a:p>
              <a:endParaRPr/>
            </a:p>
          </p:txBody>
        </p:sp>
        <p:sp>
          <p:nvSpPr>
            <p:cNvPr id="87" name="object 87"/>
            <p:cNvSpPr/>
            <p:nvPr/>
          </p:nvSpPr>
          <p:spPr>
            <a:xfrm>
              <a:off x="3425171"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88" name="object 88"/>
            <p:cNvSpPr/>
            <p:nvPr/>
          </p:nvSpPr>
          <p:spPr>
            <a:xfrm>
              <a:off x="3425171" y="2538974"/>
              <a:ext cx="37465" cy="24130"/>
            </a:xfrm>
            <a:custGeom>
              <a:avLst/>
              <a:gdLst/>
              <a:ahLst/>
              <a:cxnLst/>
              <a:rect l="l" t="t" r="r" b="b"/>
              <a:pathLst>
                <a:path w="37464" h="24130">
                  <a:moveTo>
                    <a:pt x="0" y="0"/>
                  </a:moveTo>
                  <a:lnTo>
                    <a:pt x="0" y="6089"/>
                  </a:lnTo>
                  <a:lnTo>
                    <a:pt x="6098" y="12192"/>
                  </a:lnTo>
                </a:path>
                <a:path w="37464" h="24130">
                  <a:moveTo>
                    <a:pt x="6098" y="12192"/>
                  </a:moveTo>
                  <a:lnTo>
                    <a:pt x="12196" y="17526"/>
                  </a:lnTo>
                  <a:lnTo>
                    <a:pt x="12196" y="23616"/>
                  </a:lnTo>
                  <a:lnTo>
                    <a:pt x="12196" y="17526"/>
                  </a:lnTo>
                  <a:lnTo>
                    <a:pt x="18281" y="12192"/>
                  </a:lnTo>
                </a:path>
                <a:path w="37464" h="24130">
                  <a:moveTo>
                    <a:pt x="18281" y="12192"/>
                  </a:moveTo>
                  <a:lnTo>
                    <a:pt x="25149" y="12192"/>
                  </a:lnTo>
                </a:path>
                <a:path w="37464" h="24130">
                  <a:moveTo>
                    <a:pt x="25149" y="12192"/>
                  </a:moveTo>
                  <a:lnTo>
                    <a:pt x="25149" y="17526"/>
                  </a:lnTo>
                  <a:lnTo>
                    <a:pt x="31247" y="12192"/>
                  </a:lnTo>
                </a:path>
                <a:path w="37464" h="24130">
                  <a:moveTo>
                    <a:pt x="31247" y="12192"/>
                  </a:moveTo>
                  <a:lnTo>
                    <a:pt x="37332" y="6089"/>
                  </a:lnTo>
                </a:path>
              </a:pathLst>
            </a:custGeom>
            <a:ln w="6136">
              <a:solidFill>
                <a:srgbClr val="008000"/>
              </a:solidFill>
            </a:ln>
          </p:spPr>
          <p:txBody>
            <a:bodyPr wrap="square" lIns="0" tIns="0" rIns="0" bIns="0" rtlCol="0"/>
            <a:lstStyle/>
            <a:p>
              <a:endParaRPr/>
            </a:p>
          </p:txBody>
        </p:sp>
        <p:sp>
          <p:nvSpPr>
            <p:cNvPr id="89" name="object 89"/>
            <p:cNvSpPr/>
            <p:nvPr/>
          </p:nvSpPr>
          <p:spPr>
            <a:xfrm>
              <a:off x="3462504" y="2545064"/>
              <a:ext cx="0" cy="12065"/>
            </a:xfrm>
            <a:custGeom>
              <a:avLst/>
              <a:gdLst/>
              <a:ahLst/>
              <a:cxnLst/>
              <a:rect l="l" t="t" r="r" b="b"/>
              <a:pathLst>
                <a:path h="12064">
                  <a:moveTo>
                    <a:pt x="-3146" y="5718"/>
                  </a:moveTo>
                  <a:lnTo>
                    <a:pt x="3146" y="5718"/>
                  </a:lnTo>
                </a:path>
              </a:pathLst>
            </a:custGeom>
            <a:ln w="11437">
              <a:solidFill>
                <a:srgbClr val="008000"/>
              </a:solidFill>
            </a:ln>
          </p:spPr>
          <p:txBody>
            <a:bodyPr wrap="square" lIns="0" tIns="0" rIns="0" bIns="0" rtlCol="0"/>
            <a:lstStyle/>
            <a:p>
              <a:endParaRPr/>
            </a:p>
          </p:txBody>
        </p:sp>
        <p:sp>
          <p:nvSpPr>
            <p:cNvPr id="90" name="object 90"/>
            <p:cNvSpPr/>
            <p:nvPr/>
          </p:nvSpPr>
          <p:spPr>
            <a:xfrm>
              <a:off x="3462504" y="2545064"/>
              <a:ext cx="63500" cy="12065"/>
            </a:xfrm>
            <a:custGeom>
              <a:avLst/>
              <a:gdLst/>
              <a:ahLst/>
              <a:cxnLst/>
              <a:rect l="l" t="t" r="r" b="b"/>
              <a:pathLst>
                <a:path w="63500" h="12064">
                  <a:moveTo>
                    <a:pt x="0" y="11437"/>
                  </a:moveTo>
                  <a:lnTo>
                    <a:pt x="0" y="6102"/>
                  </a:lnTo>
                  <a:lnTo>
                    <a:pt x="6098" y="0"/>
                  </a:lnTo>
                </a:path>
                <a:path w="63500" h="12064">
                  <a:moveTo>
                    <a:pt x="6098" y="0"/>
                  </a:moveTo>
                  <a:lnTo>
                    <a:pt x="12952" y="0"/>
                  </a:lnTo>
                </a:path>
                <a:path w="63500" h="12064">
                  <a:moveTo>
                    <a:pt x="12952" y="0"/>
                  </a:moveTo>
                  <a:lnTo>
                    <a:pt x="12952" y="11437"/>
                  </a:lnTo>
                  <a:lnTo>
                    <a:pt x="19050" y="6102"/>
                  </a:lnTo>
                </a:path>
                <a:path w="63500" h="12064">
                  <a:moveTo>
                    <a:pt x="19050" y="6102"/>
                  </a:moveTo>
                  <a:lnTo>
                    <a:pt x="25149" y="6102"/>
                  </a:lnTo>
                  <a:lnTo>
                    <a:pt x="25149" y="11437"/>
                  </a:lnTo>
                  <a:lnTo>
                    <a:pt x="31247" y="11437"/>
                  </a:lnTo>
                  <a:lnTo>
                    <a:pt x="38101" y="11437"/>
                  </a:lnTo>
                  <a:lnTo>
                    <a:pt x="38101" y="6102"/>
                  </a:lnTo>
                  <a:lnTo>
                    <a:pt x="44199" y="0"/>
                  </a:lnTo>
                </a:path>
                <a:path w="63500" h="12064">
                  <a:moveTo>
                    <a:pt x="44199" y="0"/>
                  </a:moveTo>
                  <a:lnTo>
                    <a:pt x="50298" y="0"/>
                  </a:lnTo>
                  <a:lnTo>
                    <a:pt x="50298" y="6102"/>
                  </a:lnTo>
                  <a:lnTo>
                    <a:pt x="57152" y="6102"/>
                  </a:lnTo>
                </a:path>
                <a:path w="63500" h="12064">
                  <a:moveTo>
                    <a:pt x="57152" y="6102"/>
                  </a:moveTo>
                  <a:lnTo>
                    <a:pt x="63250" y="11437"/>
                  </a:lnTo>
                </a:path>
              </a:pathLst>
            </a:custGeom>
            <a:ln w="6136">
              <a:solidFill>
                <a:srgbClr val="008000"/>
              </a:solidFill>
            </a:ln>
          </p:spPr>
          <p:txBody>
            <a:bodyPr wrap="square" lIns="0" tIns="0" rIns="0" bIns="0" rtlCol="0"/>
            <a:lstStyle/>
            <a:p>
              <a:endParaRPr/>
            </a:p>
          </p:txBody>
        </p:sp>
        <p:sp>
          <p:nvSpPr>
            <p:cNvPr id="91" name="object 91"/>
            <p:cNvSpPr/>
            <p:nvPr/>
          </p:nvSpPr>
          <p:spPr>
            <a:xfrm>
              <a:off x="3525754" y="2551166"/>
              <a:ext cx="0" cy="5715"/>
            </a:xfrm>
            <a:custGeom>
              <a:avLst/>
              <a:gdLst/>
              <a:ahLst/>
              <a:cxnLst/>
              <a:rect l="l" t="t" r="r" b="b"/>
              <a:pathLst>
                <a:path h="5714">
                  <a:moveTo>
                    <a:pt x="-3146" y="2667"/>
                  </a:moveTo>
                  <a:lnTo>
                    <a:pt x="3146" y="2667"/>
                  </a:lnTo>
                </a:path>
              </a:pathLst>
            </a:custGeom>
            <a:ln w="5334">
              <a:solidFill>
                <a:srgbClr val="008000"/>
              </a:solidFill>
            </a:ln>
          </p:spPr>
          <p:txBody>
            <a:bodyPr wrap="square" lIns="0" tIns="0" rIns="0" bIns="0" rtlCol="0"/>
            <a:lstStyle/>
            <a:p>
              <a:endParaRPr/>
            </a:p>
          </p:txBody>
        </p:sp>
        <p:sp>
          <p:nvSpPr>
            <p:cNvPr id="92" name="object 92"/>
            <p:cNvSpPr/>
            <p:nvPr/>
          </p:nvSpPr>
          <p:spPr>
            <a:xfrm>
              <a:off x="3525754" y="2545064"/>
              <a:ext cx="25400" cy="6350"/>
            </a:xfrm>
            <a:custGeom>
              <a:avLst/>
              <a:gdLst/>
              <a:ahLst/>
              <a:cxnLst/>
              <a:rect l="l" t="t" r="r" b="b"/>
              <a:pathLst>
                <a:path w="25400" h="6350">
                  <a:moveTo>
                    <a:pt x="0" y="6102"/>
                  </a:moveTo>
                  <a:lnTo>
                    <a:pt x="6098" y="6102"/>
                  </a:lnTo>
                </a:path>
                <a:path w="25400" h="6350">
                  <a:moveTo>
                    <a:pt x="6098" y="6102"/>
                  </a:moveTo>
                  <a:lnTo>
                    <a:pt x="12196" y="0"/>
                  </a:lnTo>
                </a:path>
                <a:path w="25400" h="6350">
                  <a:moveTo>
                    <a:pt x="12196" y="0"/>
                  </a:moveTo>
                  <a:lnTo>
                    <a:pt x="12196" y="6102"/>
                  </a:lnTo>
                  <a:lnTo>
                    <a:pt x="19050" y="6102"/>
                  </a:lnTo>
                </a:path>
                <a:path w="25400" h="6350">
                  <a:moveTo>
                    <a:pt x="19050" y="6102"/>
                  </a:moveTo>
                  <a:lnTo>
                    <a:pt x="25149" y="0"/>
                  </a:lnTo>
                </a:path>
              </a:pathLst>
            </a:custGeom>
            <a:ln w="6136">
              <a:solidFill>
                <a:srgbClr val="008000"/>
              </a:solidFill>
            </a:ln>
          </p:spPr>
          <p:txBody>
            <a:bodyPr wrap="square" lIns="0" tIns="0" rIns="0" bIns="0" rtlCol="0"/>
            <a:lstStyle/>
            <a:p>
              <a:endParaRPr/>
            </a:p>
          </p:txBody>
        </p:sp>
        <p:sp>
          <p:nvSpPr>
            <p:cNvPr id="93" name="object 93"/>
            <p:cNvSpPr/>
            <p:nvPr/>
          </p:nvSpPr>
          <p:spPr>
            <a:xfrm>
              <a:off x="3550903" y="2545064"/>
              <a:ext cx="0" cy="12065"/>
            </a:xfrm>
            <a:custGeom>
              <a:avLst/>
              <a:gdLst/>
              <a:ahLst/>
              <a:cxnLst/>
              <a:rect l="l" t="t" r="r" b="b"/>
              <a:pathLst>
                <a:path h="12064">
                  <a:moveTo>
                    <a:pt x="-3146" y="5718"/>
                  </a:moveTo>
                  <a:lnTo>
                    <a:pt x="3146" y="5718"/>
                  </a:lnTo>
                </a:path>
              </a:pathLst>
            </a:custGeom>
            <a:ln w="11437">
              <a:solidFill>
                <a:srgbClr val="008000"/>
              </a:solidFill>
            </a:ln>
          </p:spPr>
          <p:txBody>
            <a:bodyPr wrap="square" lIns="0" tIns="0" rIns="0" bIns="0" rtlCol="0"/>
            <a:lstStyle/>
            <a:p>
              <a:endParaRPr/>
            </a:p>
          </p:txBody>
        </p:sp>
        <p:sp>
          <p:nvSpPr>
            <p:cNvPr id="94" name="object 94"/>
            <p:cNvSpPr/>
            <p:nvPr/>
          </p:nvSpPr>
          <p:spPr>
            <a:xfrm>
              <a:off x="3550903" y="2538974"/>
              <a:ext cx="81915" cy="24130"/>
            </a:xfrm>
            <a:custGeom>
              <a:avLst/>
              <a:gdLst/>
              <a:ahLst/>
              <a:cxnLst/>
              <a:rect l="l" t="t" r="r" b="b"/>
              <a:pathLst>
                <a:path w="81914" h="24130">
                  <a:moveTo>
                    <a:pt x="0" y="17526"/>
                  </a:moveTo>
                  <a:lnTo>
                    <a:pt x="0" y="12192"/>
                  </a:lnTo>
                  <a:lnTo>
                    <a:pt x="6098" y="6089"/>
                  </a:lnTo>
                </a:path>
                <a:path w="81914" h="24130">
                  <a:moveTo>
                    <a:pt x="6098" y="6089"/>
                  </a:moveTo>
                  <a:lnTo>
                    <a:pt x="12183" y="6089"/>
                  </a:lnTo>
                  <a:lnTo>
                    <a:pt x="12183" y="12192"/>
                  </a:lnTo>
                  <a:lnTo>
                    <a:pt x="12183" y="17526"/>
                  </a:lnTo>
                  <a:lnTo>
                    <a:pt x="19050" y="17526"/>
                  </a:lnTo>
                </a:path>
                <a:path w="81914" h="24130">
                  <a:moveTo>
                    <a:pt x="19050" y="17526"/>
                  </a:moveTo>
                  <a:lnTo>
                    <a:pt x="25149" y="6089"/>
                  </a:lnTo>
                  <a:lnTo>
                    <a:pt x="25149" y="0"/>
                  </a:lnTo>
                  <a:lnTo>
                    <a:pt x="25149" y="6089"/>
                  </a:lnTo>
                </a:path>
                <a:path w="81914" h="24130">
                  <a:moveTo>
                    <a:pt x="25149" y="6089"/>
                  </a:moveTo>
                  <a:lnTo>
                    <a:pt x="31234" y="12192"/>
                  </a:lnTo>
                </a:path>
                <a:path w="81914" h="24130">
                  <a:moveTo>
                    <a:pt x="31234" y="12192"/>
                  </a:moveTo>
                  <a:lnTo>
                    <a:pt x="37332" y="17526"/>
                  </a:lnTo>
                </a:path>
                <a:path w="81914" h="24130">
                  <a:moveTo>
                    <a:pt x="37332" y="17526"/>
                  </a:moveTo>
                  <a:lnTo>
                    <a:pt x="37332" y="6089"/>
                  </a:lnTo>
                  <a:lnTo>
                    <a:pt x="44186" y="12192"/>
                  </a:lnTo>
                </a:path>
                <a:path w="81914" h="24130">
                  <a:moveTo>
                    <a:pt x="44186" y="12192"/>
                  </a:moveTo>
                  <a:lnTo>
                    <a:pt x="50285" y="12192"/>
                  </a:lnTo>
                </a:path>
                <a:path w="81914" h="24130">
                  <a:moveTo>
                    <a:pt x="50285" y="12192"/>
                  </a:moveTo>
                  <a:lnTo>
                    <a:pt x="56383" y="6089"/>
                  </a:lnTo>
                </a:path>
                <a:path w="81914" h="24130">
                  <a:moveTo>
                    <a:pt x="56383" y="6089"/>
                  </a:moveTo>
                  <a:lnTo>
                    <a:pt x="56383" y="6089"/>
                  </a:lnTo>
                </a:path>
                <a:path w="81914" h="24130">
                  <a:moveTo>
                    <a:pt x="56383" y="6089"/>
                  </a:moveTo>
                  <a:lnTo>
                    <a:pt x="62481" y="12192"/>
                  </a:lnTo>
                </a:path>
                <a:path w="81914" h="24130">
                  <a:moveTo>
                    <a:pt x="62481" y="12192"/>
                  </a:moveTo>
                  <a:lnTo>
                    <a:pt x="69335" y="17526"/>
                  </a:lnTo>
                  <a:lnTo>
                    <a:pt x="69335" y="23616"/>
                  </a:lnTo>
                  <a:lnTo>
                    <a:pt x="69335" y="17526"/>
                  </a:lnTo>
                </a:path>
                <a:path w="81914" h="24130">
                  <a:moveTo>
                    <a:pt x="69335" y="17526"/>
                  </a:moveTo>
                  <a:lnTo>
                    <a:pt x="75434" y="12192"/>
                  </a:lnTo>
                </a:path>
                <a:path w="81914" h="24130">
                  <a:moveTo>
                    <a:pt x="75434" y="12192"/>
                  </a:moveTo>
                  <a:lnTo>
                    <a:pt x="81532" y="12192"/>
                  </a:lnTo>
                </a:path>
              </a:pathLst>
            </a:custGeom>
            <a:ln w="6136">
              <a:solidFill>
                <a:srgbClr val="008000"/>
              </a:solidFill>
            </a:ln>
          </p:spPr>
          <p:txBody>
            <a:bodyPr wrap="square" lIns="0" tIns="0" rIns="0" bIns="0" rtlCol="0"/>
            <a:lstStyle/>
            <a:p>
              <a:endParaRPr/>
            </a:p>
          </p:txBody>
        </p:sp>
        <p:sp>
          <p:nvSpPr>
            <p:cNvPr id="95" name="object 95"/>
            <p:cNvSpPr/>
            <p:nvPr/>
          </p:nvSpPr>
          <p:spPr>
            <a:xfrm>
              <a:off x="3632436" y="2551166"/>
              <a:ext cx="0" cy="5715"/>
            </a:xfrm>
            <a:custGeom>
              <a:avLst/>
              <a:gdLst/>
              <a:ahLst/>
              <a:cxnLst/>
              <a:rect l="l" t="t" r="r" b="b"/>
              <a:pathLst>
                <a:path h="5714">
                  <a:moveTo>
                    <a:pt x="-3146" y="2667"/>
                  </a:moveTo>
                  <a:lnTo>
                    <a:pt x="3146" y="2667"/>
                  </a:lnTo>
                </a:path>
              </a:pathLst>
            </a:custGeom>
            <a:ln w="5334">
              <a:solidFill>
                <a:srgbClr val="008000"/>
              </a:solidFill>
            </a:ln>
          </p:spPr>
          <p:txBody>
            <a:bodyPr wrap="square" lIns="0" tIns="0" rIns="0" bIns="0" rtlCol="0"/>
            <a:lstStyle/>
            <a:p>
              <a:endParaRPr/>
            </a:p>
          </p:txBody>
        </p:sp>
        <p:sp>
          <p:nvSpPr>
            <p:cNvPr id="96" name="object 96"/>
            <p:cNvSpPr/>
            <p:nvPr/>
          </p:nvSpPr>
          <p:spPr>
            <a:xfrm>
              <a:off x="3632436" y="2538974"/>
              <a:ext cx="100965" cy="17780"/>
            </a:xfrm>
            <a:custGeom>
              <a:avLst/>
              <a:gdLst/>
              <a:ahLst/>
              <a:cxnLst/>
              <a:rect l="l" t="t" r="r" b="b"/>
              <a:pathLst>
                <a:path w="100964" h="17780">
                  <a:moveTo>
                    <a:pt x="0" y="17526"/>
                  </a:moveTo>
                  <a:lnTo>
                    <a:pt x="0" y="6089"/>
                  </a:lnTo>
                  <a:lnTo>
                    <a:pt x="6098" y="0"/>
                  </a:lnTo>
                </a:path>
                <a:path w="100964" h="17780">
                  <a:moveTo>
                    <a:pt x="6098" y="0"/>
                  </a:moveTo>
                  <a:lnTo>
                    <a:pt x="12952" y="6089"/>
                  </a:lnTo>
                  <a:lnTo>
                    <a:pt x="12952" y="12192"/>
                  </a:lnTo>
                </a:path>
                <a:path w="100964" h="17780">
                  <a:moveTo>
                    <a:pt x="12952" y="12192"/>
                  </a:moveTo>
                  <a:lnTo>
                    <a:pt x="12952" y="0"/>
                  </a:lnTo>
                  <a:lnTo>
                    <a:pt x="19050" y="6089"/>
                  </a:lnTo>
                  <a:lnTo>
                    <a:pt x="25149" y="12192"/>
                  </a:lnTo>
                </a:path>
                <a:path w="100964" h="17780">
                  <a:moveTo>
                    <a:pt x="25149" y="12192"/>
                  </a:moveTo>
                  <a:lnTo>
                    <a:pt x="25149" y="6089"/>
                  </a:lnTo>
                  <a:lnTo>
                    <a:pt x="25149" y="0"/>
                  </a:lnTo>
                  <a:lnTo>
                    <a:pt x="32003" y="0"/>
                  </a:lnTo>
                </a:path>
                <a:path w="100964" h="17780">
                  <a:moveTo>
                    <a:pt x="32003" y="0"/>
                  </a:moveTo>
                  <a:lnTo>
                    <a:pt x="38101" y="6089"/>
                  </a:lnTo>
                </a:path>
                <a:path w="100964" h="17780">
                  <a:moveTo>
                    <a:pt x="38101" y="6089"/>
                  </a:moveTo>
                  <a:lnTo>
                    <a:pt x="38101" y="17526"/>
                  </a:lnTo>
                  <a:lnTo>
                    <a:pt x="44199" y="12192"/>
                  </a:lnTo>
                </a:path>
                <a:path w="100964" h="17780">
                  <a:moveTo>
                    <a:pt x="44199" y="12192"/>
                  </a:moveTo>
                  <a:lnTo>
                    <a:pt x="50285" y="12192"/>
                  </a:lnTo>
                </a:path>
                <a:path w="100964" h="17780">
                  <a:moveTo>
                    <a:pt x="50285" y="12192"/>
                  </a:moveTo>
                  <a:lnTo>
                    <a:pt x="50285" y="6089"/>
                  </a:lnTo>
                  <a:lnTo>
                    <a:pt x="57152" y="12192"/>
                  </a:lnTo>
                </a:path>
                <a:path w="100964" h="17780">
                  <a:moveTo>
                    <a:pt x="57152" y="12192"/>
                  </a:moveTo>
                  <a:lnTo>
                    <a:pt x="63237" y="12192"/>
                  </a:lnTo>
                  <a:lnTo>
                    <a:pt x="69335" y="12192"/>
                  </a:lnTo>
                  <a:lnTo>
                    <a:pt x="75434" y="12192"/>
                  </a:lnTo>
                  <a:lnTo>
                    <a:pt x="75434" y="6089"/>
                  </a:lnTo>
                  <a:lnTo>
                    <a:pt x="82288" y="0"/>
                  </a:lnTo>
                </a:path>
                <a:path w="100964" h="17780">
                  <a:moveTo>
                    <a:pt x="82288" y="0"/>
                  </a:moveTo>
                  <a:lnTo>
                    <a:pt x="88386" y="0"/>
                  </a:lnTo>
                  <a:lnTo>
                    <a:pt x="88386" y="6089"/>
                  </a:lnTo>
                  <a:lnTo>
                    <a:pt x="94484" y="6089"/>
                  </a:lnTo>
                  <a:lnTo>
                    <a:pt x="100583" y="6089"/>
                  </a:lnTo>
                </a:path>
              </a:pathLst>
            </a:custGeom>
            <a:ln w="6136">
              <a:solidFill>
                <a:srgbClr val="008000"/>
              </a:solidFill>
            </a:ln>
          </p:spPr>
          <p:txBody>
            <a:bodyPr wrap="square" lIns="0" tIns="0" rIns="0" bIns="0" rtlCol="0"/>
            <a:lstStyle/>
            <a:p>
              <a:endParaRPr/>
            </a:p>
          </p:txBody>
        </p:sp>
        <p:sp>
          <p:nvSpPr>
            <p:cNvPr id="97" name="object 97"/>
            <p:cNvSpPr/>
            <p:nvPr/>
          </p:nvSpPr>
          <p:spPr>
            <a:xfrm>
              <a:off x="3733019"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98" name="object 98"/>
            <p:cNvSpPr/>
            <p:nvPr/>
          </p:nvSpPr>
          <p:spPr>
            <a:xfrm>
              <a:off x="3733019" y="2545064"/>
              <a:ext cx="25400" cy="6350"/>
            </a:xfrm>
            <a:custGeom>
              <a:avLst/>
              <a:gdLst/>
              <a:ahLst/>
              <a:cxnLst/>
              <a:rect l="l" t="t" r="r" b="b"/>
              <a:pathLst>
                <a:path w="25400" h="6350">
                  <a:moveTo>
                    <a:pt x="0" y="6102"/>
                  </a:moveTo>
                  <a:lnTo>
                    <a:pt x="0" y="0"/>
                  </a:lnTo>
                  <a:lnTo>
                    <a:pt x="6854" y="0"/>
                  </a:lnTo>
                  <a:lnTo>
                    <a:pt x="12952" y="0"/>
                  </a:lnTo>
                  <a:lnTo>
                    <a:pt x="12952" y="6102"/>
                  </a:lnTo>
                  <a:lnTo>
                    <a:pt x="12952" y="0"/>
                  </a:lnTo>
                </a:path>
                <a:path w="25400" h="6350">
                  <a:moveTo>
                    <a:pt x="12952" y="0"/>
                  </a:moveTo>
                  <a:lnTo>
                    <a:pt x="19050" y="0"/>
                  </a:lnTo>
                  <a:lnTo>
                    <a:pt x="25149" y="0"/>
                  </a:lnTo>
                </a:path>
              </a:pathLst>
            </a:custGeom>
            <a:ln w="6136">
              <a:solidFill>
                <a:srgbClr val="008000"/>
              </a:solidFill>
            </a:ln>
          </p:spPr>
          <p:txBody>
            <a:bodyPr wrap="square" lIns="0" tIns="0" rIns="0" bIns="0" rtlCol="0"/>
            <a:lstStyle/>
            <a:p>
              <a:endParaRPr/>
            </a:p>
          </p:txBody>
        </p:sp>
        <p:sp>
          <p:nvSpPr>
            <p:cNvPr id="99" name="object 99"/>
            <p:cNvSpPr/>
            <p:nvPr/>
          </p:nvSpPr>
          <p:spPr>
            <a:xfrm>
              <a:off x="3758168" y="2545064"/>
              <a:ext cx="0" cy="12065"/>
            </a:xfrm>
            <a:custGeom>
              <a:avLst/>
              <a:gdLst/>
              <a:ahLst/>
              <a:cxnLst/>
              <a:rect l="l" t="t" r="r" b="b"/>
              <a:pathLst>
                <a:path h="12064">
                  <a:moveTo>
                    <a:pt x="-3146" y="5718"/>
                  </a:moveTo>
                  <a:lnTo>
                    <a:pt x="3146" y="5718"/>
                  </a:lnTo>
                </a:path>
              </a:pathLst>
            </a:custGeom>
            <a:ln w="11437">
              <a:solidFill>
                <a:srgbClr val="008000"/>
              </a:solidFill>
            </a:ln>
          </p:spPr>
          <p:txBody>
            <a:bodyPr wrap="square" lIns="0" tIns="0" rIns="0" bIns="0" rtlCol="0"/>
            <a:lstStyle/>
            <a:p>
              <a:endParaRPr/>
            </a:p>
          </p:txBody>
        </p:sp>
        <p:sp>
          <p:nvSpPr>
            <p:cNvPr id="100" name="object 100"/>
            <p:cNvSpPr/>
            <p:nvPr/>
          </p:nvSpPr>
          <p:spPr>
            <a:xfrm>
              <a:off x="3758168" y="2551166"/>
              <a:ext cx="13335" cy="5715"/>
            </a:xfrm>
            <a:custGeom>
              <a:avLst/>
              <a:gdLst/>
              <a:ahLst/>
              <a:cxnLst/>
              <a:rect l="l" t="t" r="r" b="b"/>
              <a:pathLst>
                <a:path w="13335" h="5714">
                  <a:moveTo>
                    <a:pt x="0" y="5334"/>
                  </a:moveTo>
                  <a:lnTo>
                    <a:pt x="6854" y="5334"/>
                  </a:lnTo>
                </a:path>
                <a:path w="13335" h="5714">
                  <a:moveTo>
                    <a:pt x="6854" y="5334"/>
                  </a:moveTo>
                  <a:lnTo>
                    <a:pt x="12952" y="0"/>
                  </a:lnTo>
                </a:path>
              </a:pathLst>
            </a:custGeom>
            <a:ln w="6136">
              <a:solidFill>
                <a:srgbClr val="008000"/>
              </a:solidFill>
            </a:ln>
          </p:spPr>
          <p:txBody>
            <a:bodyPr wrap="square" lIns="0" tIns="0" rIns="0" bIns="0" rtlCol="0"/>
            <a:lstStyle/>
            <a:p>
              <a:endParaRPr/>
            </a:p>
          </p:txBody>
        </p:sp>
        <p:sp>
          <p:nvSpPr>
            <p:cNvPr id="101" name="object 101"/>
            <p:cNvSpPr/>
            <p:nvPr/>
          </p:nvSpPr>
          <p:spPr>
            <a:xfrm>
              <a:off x="3771120"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02" name="object 102"/>
            <p:cNvSpPr/>
            <p:nvPr/>
          </p:nvSpPr>
          <p:spPr>
            <a:xfrm>
              <a:off x="3771120" y="2538974"/>
              <a:ext cx="88900" cy="17780"/>
            </a:xfrm>
            <a:custGeom>
              <a:avLst/>
              <a:gdLst/>
              <a:ahLst/>
              <a:cxnLst/>
              <a:rect l="l" t="t" r="r" b="b"/>
              <a:pathLst>
                <a:path w="88900" h="17780">
                  <a:moveTo>
                    <a:pt x="0" y="0"/>
                  </a:moveTo>
                  <a:lnTo>
                    <a:pt x="0" y="6089"/>
                  </a:lnTo>
                  <a:lnTo>
                    <a:pt x="6098" y="12192"/>
                  </a:lnTo>
                </a:path>
                <a:path w="88900" h="17780">
                  <a:moveTo>
                    <a:pt x="6098" y="12192"/>
                  </a:moveTo>
                  <a:lnTo>
                    <a:pt x="12952" y="12192"/>
                  </a:lnTo>
                  <a:lnTo>
                    <a:pt x="12952" y="6089"/>
                  </a:lnTo>
                  <a:lnTo>
                    <a:pt x="12952" y="0"/>
                  </a:lnTo>
                  <a:lnTo>
                    <a:pt x="19050" y="0"/>
                  </a:lnTo>
                </a:path>
                <a:path w="88900" h="17780">
                  <a:moveTo>
                    <a:pt x="19050" y="0"/>
                  </a:moveTo>
                  <a:lnTo>
                    <a:pt x="25136" y="6089"/>
                  </a:lnTo>
                  <a:lnTo>
                    <a:pt x="25136" y="12192"/>
                  </a:lnTo>
                  <a:lnTo>
                    <a:pt x="25136" y="6089"/>
                  </a:lnTo>
                  <a:lnTo>
                    <a:pt x="31234" y="12192"/>
                  </a:lnTo>
                </a:path>
                <a:path w="88900" h="17780">
                  <a:moveTo>
                    <a:pt x="31234" y="12192"/>
                  </a:moveTo>
                  <a:lnTo>
                    <a:pt x="38101" y="12192"/>
                  </a:lnTo>
                  <a:lnTo>
                    <a:pt x="38101" y="6089"/>
                  </a:lnTo>
                  <a:lnTo>
                    <a:pt x="38101" y="12192"/>
                  </a:lnTo>
                  <a:lnTo>
                    <a:pt x="44186" y="17526"/>
                  </a:lnTo>
                </a:path>
                <a:path w="88900" h="17780">
                  <a:moveTo>
                    <a:pt x="44186" y="17526"/>
                  </a:moveTo>
                  <a:lnTo>
                    <a:pt x="50285" y="17526"/>
                  </a:lnTo>
                </a:path>
                <a:path w="88900" h="17780">
                  <a:moveTo>
                    <a:pt x="50285" y="17526"/>
                  </a:moveTo>
                  <a:lnTo>
                    <a:pt x="50285" y="0"/>
                  </a:lnTo>
                  <a:lnTo>
                    <a:pt x="56383" y="6089"/>
                  </a:lnTo>
                </a:path>
                <a:path w="88900" h="17780">
                  <a:moveTo>
                    <a:pt x="56383" y="6089"/>
                  </a:moveTo>
                  <a:lnTo>
                    <a:pt x="63237" y="6089"/>
                  </a:lnTo>
                </a:path>
                <a:path w="88900" h="17780">
                  <a:moveTo>
                    <a:pt x="63237" y="6089"/>
                  </a:moveTo>
                  <a:lnTo>
                    <a:pt x="63237" y="0"/>
                  </a:lnTo>
                  <a:lnTo>
                    <a:pt x="69335" y="6089"/>
                  </a:lnTo>
                  <a:lnTo>
                    <a:pt x="75434" y="12192"/>
                  </a:lnTo>
                </a:path>
                <a:path w="88900" h="17780">
                  <a:moveTo>
                    <a:pt x="75434" y="12192"/>
                  </a:moveTo>
                  <a:lnTo>
                    <a:pt x="81532" y="12192"/>
                  </a:lnTo>
                  <a:lnTo>
                    <a:pt x="88386" y="12192"/>
                  </a:lnTo>
                </a:path>
              </a:pathLst>
            </a:custGeom>
            <a:ln w="6136">
              <a:solidFill>
                <a:srgbClr val="008000"/>
              </a:solidFill>
            </a:ln>
          </p:spPr>
          <p:txBody>
            <a:bodyPr wrap="square" lIns="0" tIns="0" rIns="0" bIns="0" rtlCol="0"/>
            <a:lstStyle/>
            <a:p>
              <a:endParaRPr/>
            </a:p>
          </p:txBody>
        </p:sp>
        <p:sp>
          <p:nvSpPr>
            <p:cNvPr id="103" name="object 103"/>
            <p:cNvSpPr/>
            <p:nvPr/>
          </p:nvSpPr>
          <p:spPr>
            <a:xfrm>
              <a:off x="3859507"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04" name="object 104"/>
            <p:cNvSpPr/>
            <p:nvPr/>
          </p:nvSpPr>
          <p:spPr>
            <a:xfrm>
              <a:off x="3859507" y="2538974"/>
              <a:ext cx="37465" cy="12700"/>
            </a:xfrm>
            <a:custGeom>
              <a:avLst/>
              <a:gdLst/>
              <a:ahLst/>
              <a:cxnLst/>
              <a:rect l="l" t="t" r="r" b="b"/>
              <a:pathLst>
                <a:path w="37464" h="12700">
                  <a:moveTo>
                    <a:pt x="0" y="0"/>
                  </a:moveTo>
                  <a:lnTo>
                    <a:pt x="0" y="6089"/>
                  </a:lnTo>
                  <a:lnTo>
                    <a:pt x="6098" y="12192"/>
                  </a:lnTo>
                </a:path>
                <a:path w="37464" h="12700">
                  <a:moveTo>
                    <a:pt x="6098" y="12192"/>
                  </a:moveTo>
                  <a:lnTo>
                    <a:pt x="12196" y="6089"/>
                  </a:lnTo>
                  <a:lnTo>
                    <a:pt x="12196" y="0"/>
                  </a:lnTo>
                  <a:lnTo>
                    <a:pt x="12196" y="6089"/>
                  </a:lnTo>
                </a:path>
                <a:path w="37464" h="12700">
                  <a:moveTo>
                    <a:pt x="12196" y="6089"/>
                  </a:moveTo>
                  <a:lnTo>
                    <a:pt x="18294" y="12192"/>
                  </a:lnTo>
                </a:path>
                <a:path w="37464" h="12700">
                  <a:moveTo>
                    <a:pt x="18294" y="12192"/>
                  </a:moveTo>
                  <a:lnTo>
                    <a:pt x="25149" y="12192"/>
                  </a:lnTo>
                </a:path>
                <a:path w="37464" h="12700">
                  <a:moveTo>
                    <a:pt x="25149" y="12192"/>
                  </a:moveTo>
                  <a:lnTo>
                    <a:pt x="25149" y="6089"/>
                  </a:lnTo>
                  <a:lnTo>
                    <a:pt x="31247" y="12192"/>
                  </a:lnTo>
                </a:path>
                <a:path w="37464" h="12700">
                  <a:moveTo>
                    <a:pt x="31247" y="12192"/>
                  </a:moveTo>
                  <a:lnTo>
                    <a:pt x="37332" y="12192"/>
                  </a:lnTo>
                </a:path>
              </a:pathLst>
            </a:custGeom>
            <a:ln w="6136">
              <a:solidFill>
                <a:srgbClr val="008000"/>
              </a:solidFill>
            </a:ln>
          </p:spPr>
          <p:txBody>
            <a:bodyPr wrap="square" lIns="0" tIns="0" rIns="0" bIns="0" rtlCol="0"/>
            <a:lstStyle/>
            <a:p>
              <a:endParaRPr/>
            </a:p>
          </p:txBody>
        </p:sp>
        <p:sp>
          <p:nvSpPr>
            <p:cNvPr id="105" name="object 105"/>
            <p:cNvSpPr/>
            <p:nvPr/>
          </p:nvSpPr>
          <p:spPr>
            <a:xfrm>
              <a:off x="3896840"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06" name="object 106"/>
            <p:cNvSpPr/>
            <p:nvPr/>
          </p:nvSpPr>
          <p:spPr>
            <a:xfrm>
              <a:off x="3896840" y="2538974"/>
              <a:ext cx="88900" cy="17780"/>
            </a:xfrm>
            <a:custGeom>
              <a:avLst/>
              <a:gdLst/>
              <a:ahLst/>
              <a:cxnLst/>
              <a:rect l="l" t="t" r="r" b="b"/>
              <a:pathLst>
                <a:path w="88900" h="17780">
                  <a:moveTo>
                    <a:pt x="0" y="6089"/>
                  </a:moveTo>
                  <a:lnTo>
                    <a:pt x="6098" y="6089"/>
                  </a:lnTo>
                  <a:lnTo>
                    <a:pt x="12965" y="6089"/>
                  </a:lnTo>
                </a:path>
                <a:path w="88900" h="17780">
                  <a:moveTo>
                    <a:pt x="12965" y="6089"/>
                  </a:moveTo>
                  <a:lnTo>
                    <a:pt x="12965" y="12192"/>
                  </a:lnTo>
                  <a:lnTo>
                    <a:pt x="19050" y="6089"/>
                  </a:lnTo>
                </a:path>
                <a:path w="88900" h="17780">
                  <a:moveTo>
                    <a:pt x="19050" y="6089"/>
                  </a:moveTo>
                  <a:lnTo>
                    <a:pt x="25149" y="6089"/>
                  </a:lnTo>
                  <a:lnTo>
                    <a:pt x="25149" y="12192"/>
                  </a:lnTo>
                </a:path>
                <a:path w="88900" h="17780">
                  <a:moveTo>
                    <a:pt x="25149" y="12192"/>
                  </a:moveTo>
                  <a:lnTo>
                    <a:pt x="32016" y="12192"/>
                  </a:lnTo>
                </a:path>
                <a:path w="88900" h="17780">
                  <a:moveTo>
                    <a:pt x="32016" y="12192"/>
                  </a:moveTo>
                  <a:lnTo>
                    <a:pt x="38101" y="6089"/>
                  </a:lnTo>
                </a:path>
                <a:path w="88900" h="17780">
                  <a:moveTo>
                    <a:pt x="38101" y="6089"/>
                  </a:moveTo>
                  <a:lnTo>
                    <a:pt x="38101" y="12192"/>
                  </a:lnTo>
                  <a:lnTo>
                    <a:pt x="44199" y="6089"/>
                  </a:lnTo>
                  <a:lnTo>
                    <a:pt x="50298" y="0"/>
                  </a:lnTo>
                </a:path>
                <a:path w="88900" h="17780">
                  <a:moveTo>
                    <a:pt x="50298" y="0"/>
                  </a:moveTo>
                  <a:lnTo>
                    <a:pt x="50298" y="6089"/>
                  </a:lnTo>
                  <a:lnTo>
                    <a:pt x="57152" y="12192"/>
                  </a:lnTo>
                </a:path>
                <a:path w="88900" h="17780">
                  <a:moveTo>
                    <a:pt x="57152" y="12192"/>
                  </a:moveTo>
                  <a:lnTo>
                    <a:pt x="63250" y="12192"/>
                  </a:lnTo>
                  <a:lnTo>
                    <a:pt x="63250" y="6089"/>
                  </a:lnTo>
                  <a:lnTo>
                    <a:pt x="63250" y="0"/>
                  </a:lnTo>
                  <a:lnTo>
                    <a:pt x="69348" y="6089"/>
                  </a:lnTo>
                </a:path>
                <a:path w="88900" h="17780">
                  <a:moveTo>
                    <a:pt x="69348" y="6089"/>
                  </a:moveTo>
                  <a:lnTo>
                    <a:pt x="75447" y="6089"/>
                  </a:lnTo>
                  <a:lnTo>
                    <a:pt x="75447" y="12192"/>
                  </a:lnTo>
                  <a:lnTo>
                    <a:pt x="82301" y="17526"/>
                  </a:lnTo>
                </a:path>
                <a:path w="88900" h="17780">
                  <a:moveTo>
                    <a:pt x="82301" y="17526"/>
                  </a:moveTo>
                  <a:lnTo>
                    <a:pt x="88399" y="17526"/>
                  </a:lnTo>
                  <a:lnTo>
                    <a:pt x="88399" y="12192"/>
                  </a:lnTo>
                </a:path>
              </a:pathLst>
            </a:custGeom>
            <a:ln w="6136">
              <a:solidFill>
                <a:srgbClr val="008000"/>
              </a:solidFill>
            </a:ln>
          </p:spPr>
          <p:txBody>
            <a:bodyPr wrap="square" lIns="0" tIns="0" rIns="0" bIns="0" rtlCol="0"/>
            <a:lstStyle/>
            <a:p>
              <a:endParaRPr/>
            </a:p>
          </p:txBody>
        </p:sp>
        <p:sp>
          <p:nvSpPr>
            <p:cNvPr id="107" name="object 107"/>
            <p:cNvSpPr/>
            <p:nvPr/>
          </p:nvSpPr>
          <p:spPr>
            <a:xfrm>
              <a:off x="3985239" y="2551166"/>
              <a:ext cx="0" cy="5715"/>
            </a:xfrm>
            <a:custGeom>
              <a:avLst/>
              <a:gdLst/>
              <a:ahLst/>
              <a:cxnLst/>
              <a:rect l="l" t="t" r="r" b="b"/>
              <a:pathLst>
                <a:path h="5714">
                  <a:moveTo>
                    <a:pt x="-3146" y="2667"/>
                  </a:moveTo>
                  <a:lnTo>
                    <a:pt x="3146" y="2667"/>
                  </a:lnTo>
                </a:path>
              </a:pathLst>
            </a:custGeom>
            <a:ln w="5334">
              <a:solidFill>
                <a:srgbClr val="008000"/>
              </a:solidFill>
            </a:ln>
          </p:spPr>
          <p:txBody>
            <a:bodyPr wrap="square" lIns="0" tIns="0" rIns="0" bIns="0" rtlCol="0"/>
            <a:lstStyle/>
            <a:p>
              <a:endParaRPr/>
            </a:p>
          </p:txBody>
        </p:sp>
        <p:sp>
          <p:nvSpPr>
            <p:cNvPr id="108" name="object 108"/>
            <p:cNvSpPr/>
            <p:nvPr/>
          </p:nvSpPr>
          <p:spPr>
            <a:xfrm>
              <a:off x="3985239" y="2538974"/>
              <a:ext cx="25400" cy="17780"/>
            </a:xfrm>
            <a:custGeom>
              <a:avLst/>
              <a:gdLst/>
              <a:ahLst/>
              <a:cxnLst/>
              <a:rect l="l" t="t" r="r" b="b"/>
              <a:pathLst>
                <a:path w="25400" h="17780">
                  <a:moveTo>
                    <a:pt x="0" y="17526"/>
                  </a:moveTo>
                  <a:lnTo>
                    <a:pt x="0" y="12192"/>
                  </a:lnTo>
                  <a:lnTo>
                    <a:pt x="6098" y="6089"/>
                  </a:lnTo>
                </a:path>
                <a:path w="25400" h="17780">
                  <a:moveTo>
                    <a:pt x="6098" y="6089"/>
                  </a:moveTo>
                  <a:lnTo>
                    <a:pt x="12196" y="6089"/>
                  </a:lnTo>
                </a:path>
                <a:path w="25400" h="17780">
                  <a:moveTo>
                    <a:pt x="12196" y="6089"/>
                  </a:moveTo>
                  <a:lnTo>
                    <a:pt x="12196" y="0"/>
                  </a:lnTo>
                  <a:lnTo>
                    <a:pt x="19050" y="6089"/>
                  </a:lnTo>
                </a:path>
                <a:path w="25400" h="17780">
                  <a:moveTo>
                    <a:pt x="19050" y="6089"/>
                  </a:moveTo>
                  <a:lnTo>
                    <a:pt x="25149" y="12192"/>
                  </a:lnTo>
                </a:path>
              </a:pathLst>
            </a:custGeom>
            <a:ln w="6136">
              <a:solidFill>
                <a:srgbClr val="008000"/>
              </a:solidFill>
            </a:ln>
          </p:spPr>
          <p:txBody>
            <a:bodyPr wrap="square" lIns="0" tIns="0" rIns="0" bIns="0" rtlCol="0"/>
            <a:lstStyle/>
            <a:p>
              <a:endParaRPr/>
            </a:p>
          </p:txBody>
        </p:sp>
        <p:sp>
          <p:nvSpPr>
            <p:cNvPr id="109" name="object 109"/>
            <p:cNvSpPr/>
            <p:nvPr/>
          </p:nvSpPr>
          <p:spPr>
            <a:xfrm>
              <a:off x="4010388"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10" name="object 110"/>
            <p:cNvSpPr/>
            <p:nvPr/>
          </p:nvSpPr>
          <p:spPr>
            <a:xfrm>
              <a:off x="4010388" y="2538974"/>
              <a:ext cx="44450" cy="12700"/>
            </a:xfrm>
            <a:custGeom>
              <a:avLst/>
              <a:gdLst/>
              <a:ahLst/>
              <a:cxnLst/>
              <a:rect l="l" t="t" r="r" b="b"/>
              <a:pathLst>
                <a:path w="44450" h="12700">
                  <a:moveTo>
                    <a:pt x="0" y="6089"/>
                  </a:moveTo>
                  <a:lnTo>
                    <a:pt x="6085" y="6089"/>
                  </a:lnTo>
                </a:path>
                <a:path w="44450" h="12700">
                  <a:moveTo>
                    <a:pt x="6085" y="6089"/>
                  </a:moveTo>
                  <a:lnTo>
                    <a:pt x="6085" y="12192"/>
                  </a:lnTo>
                  <a:lnTo>
                    <a:pt x="12183" y="12192"/>
                  </a:lnTo>
                </a:path>
                <a:path w="44450" h="12700">
                  <a:moveTo>
                    <a:pt x="12183" y="12192"/>
                  </a:moveTo>
                  <a:lnTo>
                    <a:pt x="19050" y="6089"/>
                  </a:lnTo>
                  <a:lnTo>
                    <a:pt x="19050" y="0"/>
                  </a:lnTo>
                </a:path>
                <a:path w="44450" h="12700">
                  <a:moveTo>
                    <a:pt x="19050" y="0"/>
                  </a:moveTo>
                  <a:lnTo>
                    <a:pt x="19050" y="12192"/>
                  </a:lnTo>
                  <a:lnTo>
                    <a:pt x="25136" y="6089"/>
                  </a:lnTo>
                </a:path>
                <a:path w="44450" h="12700">
                  <a:moveTo>
                    <a:pt x="25136" y="6089"/>
                  </a:moveTo>
                  <a:lnTo>
                    <a:pt x="31234" y="6089"/>
                  </a:lnTo>
                  <a:lnTo>
                    <a:pt x="31234" y="12192"/>
                  </a:lnTo>
                  <a:lnTo>
                    <a:pt x="38088" y="12192"/>
                  </a:lnTo>
                  <a:lnTo>
                    <a:pt x="44186" y="12192"/>
                  </a:lnTo>
                </a:path>
              </a:pathLst>
            </a:custGeom>
            <a:ln w="6136">
              <a:solidFill>
                <a:srgbClr val="008000"/>
              </a:solidFill>
            </a:ln>
          </p:spPr>
          <p:txBody>
            <a:bodyPr wrap="square" lIns="0" tIns="0" rIns="0" bIns="0" rtlCol="0"/>
            <a:lstStyle/>
            <a:p>
              <a:endParaRPr/>
            </a:p>
          </p:txBody>
        </p:sp>
        <p:sp>
          <p:nvSpPr>
            <p:cNvPr id="111" name="object 111"/>
            <p:cNvSpPr/>
            <p:nvPr/>
          </p:nvSpPr>
          <p:spPr>
            <a:xfrm>
              <a:off x="4054575"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12" name="object 112"/>
            <p:cNvSpPr/>
            <p:nvPr/>
          </p:nvSpPr>
          <p:spPr>
            <a:xfrm>
              <a:off x="4054575" y="2538974"/>
              <a:ext cx="25400" cy="17780"/>
            </a:xfrm>
            <a:custGeom>
              <a:avLst/>
              <a:gdLst/>
              <a:ahLst/>
              <a:cxnLst/>
              <a:rect l="l" t="t" r="r" b="b"/>
              <a:pathLst>
                <a:path w="25400" h="17780">
                  <a:moveTo>
                    <a:pt x="0" y="0"/>
                  </a:moveTo>
                  <a:lnTo>
                    <a:pt x="6098" y="0"/>
                  </a:lnTo>
                </a:path>
                <a:path w="25400" h="17780">
                  <a:moveTo>
                    <a:pt x="6098" y="0"/>
                  </a:moveTo>
                  <a:lnTo>
                    <a:pt x="12196" y="6089"/>
                  </a:lnTo>
                </a:path>
                <a:path w="25400" h="17780">
                  <a:moveTo>
                    <a:pt x="12196" y="6089"/>
                  </a:moveTo>
                  <a:lnTo>
                    <a:pt x="12196" y="17526"/>
                  </a:lnTo>
                  <a:lnTo>
                    <a:pt x="19050" y="12192"/>
                  </a:lnTo>
                </a:path>
                <a:path w="25400" h="17780">
                  <a:moveTo>
                    <a:pt x="19050" y="12192"/>
                  </a:moveTo>
                  <a:lnTo>
                    <a:pt x="25149" y="6089"/>
                  </a:lnTo>
                </a:path>
              </a:pathLst>
            </a:custGeom>
            <a:ln w="6136">
              <a:solidFill>
                <a:srgbClr val="008000"/>
              </a:solidFill>
            </a:ln>
          </p:spPr>
          <p:txBody>
            <a:bodyPr wrap="square" lIns="0" tIns="0" rIns="0" bIns="0" rtlCol="0"/>
            <a:lstStyle/>
            <a:p>
              <a:endParaRPr/>
            </a:p>
          </p:txBody>
        </p:sp>
        <p:sp>
          <p:nvSpPr>
            <p:cNvPr id="113" name="object 113"/>
            <p:cNvSpPr/>
            <p:nvPr/>
          </p:nvSpPr>
          <p:spPr>
            <a:xfrm>
              <a:off x="4079724"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14" name="object 114"/>
            <p:cNvSpPr/>
            <p:nvPr/>
          </p:nvSpPr>
          <p:spPr>
            <a:xfrm>
              <a:off x="4079724" y="2532872"/>
              <a:ext cx="87630" cy="24130"/>
            </a:xfrm>
            <a:custGeom>
              <a:avLst/>
              <a:gdLst/>
              <a:ahLst/>
              <a:cxnLst/>
              <a:rect l="l" t="t" r="r" b="b"/>
              <a:pathLst>
                <a:path w="87629" h="24130">
                  <a:moveTo>
                    <a:pt x="0" y="18294"/>
                  </a:moveTo>
                  <a:lnTo>
                    <a:pt x="0" y="12192"/>
                  </a:lnTo>
                  <a:lnTo>
                    <a:pt x="6098" y="12192"/>
                  </a:lnTo>
                </a:path>
                <a:path w="87629" h="24130">
                  <a:moveTo>
                    <a:pt x="6098" y="12192"/>
                  </a:moveTo>
                  <a:lnTo>
                    <a:pt x="12196" y="18294"/>
                  </a:lnTo>
                  <a:lnTo>
                    <a:pt x="12196" y="23629"/>
                  </a:lnTo>
                </a:path>
                <a:path w="87629" h="24130">
                  <a:moveTo>
                    <a:pt x="12196" y="23629"/>
                  </a:moveTo>
                  <a:lnTo>
                    <a:pt x="12196" y="12192"/>
                  </a:lnTo>
                  <a:lnTo>
                    <a:pt x="19050" y="18294"/>
                  </a:lnTo>
                </a:path>
                <a:path w="87629" h="24130">
                  <a:moveTo>
                    <a:pt x="19050" y="18294"/>
                  </a:moveTo>
                  <a:lnTo>
                    <a:pt x="25149" y="18294"/>
                  </a:lnTo>
                </a:path>
                <a:path w="87629" h="24130">
                  <a:moveTo>
                    <a:pt x="25149" y="18294"/>
                  </a:moveTo>
                  <a:lnTo>
                    <a:pt x="25149" y="12192"/>
                  </a:lnTo>
                  <a:lnTo>
                    <a:pt x="31247" y="18294"/>
                  </a:lnTo>
                </a:path>
                <a:path w="87629" h="24130">
                  <a:moveTo>
                    <a:pt x="31247" y="18294"/>
                  </a:moveTo>
                  <a:lnTo>
                    <a:pt x="37332" y="18294"/>
                  </a:lnTo>
                </a:path>
                <a:path w="87629" h="24130">
                  <a:moveTo>
                    <a:pt x="37332" y="18294"/>
                  </a:moveTo>
                  <a:lnTo>
                    <a:pt x="37332" y="12192"/>
                  </a:lnTo>
                  <a:lnTo>
                    <a:pt x="44199" y="18294"/>
                  </a:lnTo>
                </a:path>
                <a:path w="87629" h="24130">
                  <a:moveTo>
                    <a:pt x="44199" y="18294"/>
                  </a:moveTo>
                  <a:lnTo>
                    <a:pt x="50298" y="18294"/>
                  </a:lnTo>
                  <a:lnTo>
                    <a:pt x="50298" y="12192"/>
                  </a:lnTo>
                  <a:lnTo>
                    <a:pt x="50298" y="18294"/>
                  </a:lnTo>
                  <a:lnTo>
                    <a:pt x="56383" y="18294"/>
                  </a:lnTo>
                </a:path>
                <a:path w="87629" h="24130">
                  <a:moveTo>
                    <a:pt x="56383" y="18294"/>
                  </a:moveTo>
                  <a:lnTo>
                    <a:pt x="62481" y="12192"/>
                  </a:lnTo>
                </a:path>
                <a:path w="87629" h="24130">
                  <a:moveTo>
                    <a:pt x="62481" y="12192"/>
                  </a:moveTo>
                  <a:lnTo>
                    <a:pt x="62481" y="23629"/>
                  </a:lnTo>
                  <a:lnTo>
                    <a:pt x="62481" y="18294"/>
                  </a:lnTo>
                  <a:lnTo>
                    <a:pt x="69348" y="12192"/>
                  </a:lnTo>
                  <a:lnTo>
                    <a:pt x="69348" y="6102"/>
                  </a:lnTo>
                </a:path>
                <a:path w="87629" h="24130">
                  <a:moveTo>
                    <a:pt x="69348" y="6102"/>
                  </a:moveTo>
                  <a:lnTo>
                    <a:pt x="75434" y="6102"/>
                  </a:lnTo>
                  <a:lnTo>
                    <a:pt x="75434" y="12192"/>
                  </a:lnTo>
                  <a:lnTo>
                    <a:pt x="75434" y="6102"/>
                  </a:lnTo>
                  <a:lnTo>
                    <a:pt x="75434" y="0"/>
                  </a:lnTo>
                  <a:lnTo>
                    <a:pt x="81532" y="0"/>
                  </a:lnTo>
                </a:path>
                <a:path w="87629" h="24130">
                  <a:moveTo>
                    <a:pt x="81532" y="0"/>
                  </a:moveTo>
                  <a:lnTo>
                    <a:pt x="87630" y="6102"/>
                  </a:lnTo>
                </a:path>
              </a:pathLst>
            </a:custGeom>
            <a:ln w="6136">
              <a:solidFill>
                <a:srgbClr val="008000"/>
              </a:solidFill>
            </a:ln>
          </p:spPr>
          <p:txBody>
            <a:bodyPr wrap="square" lIns="0" tIns="0" rIns="0" bIns="0" rtlCol="0"/>
            <a:lstStyle/>
            <a:p>
              <a:endParaRPr/>
            </a:p>
          </p:txBody>
        </p:sp>
        <p:sp>
          <p:nvSpPr>
            <p:cNvPr id="115" name="object 115"/>
            <p:cNvSpPr/>
            <p:nvPr/>
          </p:nvSpPr>
          <p:spPr>
            <a:xfrm>
              <a:off x="4167355"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16" name="object 116"/>
            <p:cNvSpPr/>
            <p:nvPr/>
          </p:nvSpPr>
          <p:spPr>
            <a:xfrm>
              <a:off x="4167355" y="2532872"/>
              <a:ext cx="38100" cy="18415"/>
            </a:xfrm>
            <a:custGeom>
              <a:avLst/>
              <a:gdLst/>
              <a:ahLst/>
              <a:cxnLst/>
              <a:rect l="l" t="t" r="r" b="b"/>
              <a:pathLst>
                <a:path w="38100" h="18414">
                  <a:moveTo>
                    <a:pt x="0" y="18294"/>
                  </a:moveTo>
                  <a:lnTo>
                    <a:pt x="0" y="12192"/>
                  </a:lnTo>
                  <a:lnTo>
                    <a:pt x="6854" y="6102"/>
                  </a:lnTo>
                </a:path>
                <a:path w="38100" h="18414">
                  <a:moveTo>
                    <a:pt x="6854" y="6102"/>
                  </a:moveTo>
                  <a:lnTo>
                    <a:pt x="12952" y="12192"/>
                  </a:lnTo>
                  <a:lnTo>
                    <a:pt x="12952" y="18294"/>
                  </a:lnTo>
                  <a:lnTo>
                    <a:pt x="12952" y="12192"/>
                  </a:lnTo>
                  <a:lnTo>
                    <a:pt x="19050" y="12192"/>
                  </a:lnTo>
                </a:path>
                <a:path w="38100" h="18414">
                  <a:moveTo>
                    <a:pt x="19050" y="12192"/>
                  </a:moveTo>
                  <a:lnTo>
                    <a:pt x="25904" y="6102"/>
                  </a:lnTo>
                  <a:lnTo>
                    <a:pt x="25904" y="0"/>
                  </a:lnTo>
                  <a:lnTo>
                    <a:pt x="25904" y="6102"/>
                  </a:lnTo>
                </a:path>
                <a:path w="38100" h="18414">
                  <a:moveTo>
                    <a:pt x="25904" y="6102"/>
                  </a:moveTo>
                  <a:lnTo>
                    <a:pt x="32003" y="12192"/>
                  </a:lnTo>
                  <a:lnTo>
                    <a:pt x="38101" y="18294"/>
                  </a:lnTo>
                </a:path>
              </a:pathLst>
            </a:custGeom>
            <a:ln w="6136">
              <a:solidFill>
                <a:srgbClr val="008000"/>
              </a:solidFill>
            </a:ln>
          </p:spPr>
          <p:txBody>
            <a:bodyPr wrap="square" lIns="0" tIns="0" rIns="0" bIns="0" rtlCol="0"/>
            <a:lstStyle/>
            <a:p>
              <a:endParaRPr/>
            </a:p>
          </p:txBody>
        </p:sp>
        <p:sp>
          <p:nvSpPr>
            <p:cNvPr id="117" name="object 117"/>
            <p:cNvSpPr/>
            <p:nvPr/>
          </p:nvSpPr>
          <p:spPr>
            <a:xfrm>
              <a:off x="4205456"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18" name="object 118"/>
            <p:cNvSpPr/>
            <p:nvPr/>
          </p:nvSpPr>
          <p:spPr>
            <a:xfrm>
              <a:off x="4205456" y="2532872"/>
              <a:ext cx="139065" cy="24130"/>
            </a:xfrm>
            <a:custGeom>
              <a:avLst/>
              <a:gdLst/>
              <a:ahLst/>
              <a:cxnLst/>
              <a:rect l="l" t="t" r="r" b="b"/>
              <a:pathLst>
                <a:path w="139064" h="24130">
                  <a:moveTo>
                    <a:pt x="0" y="12192"/>
                  </a:moveTo>
                  <a:lnTo>
                    <a:pt x="0" y="18294"/>
                  </a:lnTo>
                  <a:lnTo>
                    <a:pt x="6098" y="18294"/>
                  </a:lnTo>
                </a:path>
                <a:path w="139064" h="24130">
                  <a:moveTo>
                    <a:pt x="6098" y="18294"/>
                  </a:moveTo>
                  <a:lnTo>
                    <a:pt x="12952" y="12192"/>
                  </a:lnTo>
                  <a:lnTo>
                    <a:pt x="12952" y="6102"/>
                  </a:lnTo>
                  <a:lnTo>
                    <a:pt x="12952" y="12192"/>
                  </a:lnTo>
                  <a:lnTo>
                    <a:pt x="19050" y="18294"/>
                  </a:lnTo>
                </a:path>
                <a:path w="139064" h="24130">
                  <a:moveTo>
                    <a:pt x="19050" y="18294"/>
                  </a:moveTo>
                  <a:lnTo>
                    <a:pt x="25149" y="18294"/>
                  </a:lnTo>
                  <a:lnTo>
                    <a:pt x="25149" y="12192"/>
                  </a:lnTo>
                  <a:lnTo>
                    <a:pt x="25149" y="6102"/>
                  </a:lnTo>
                  <a:lnTo>
                    <a:pt x="31234" y="6102"/>
                  </a:lnTo>
                </a:path>
                <a:path w="139064" h="24130">
                  <a:moveTo>
                    <a:pt x="31234" y="6102"/>
                  </a:moveTo>
                  <a:lnTo>
                    <a:pt x="38101" y="12192"/>
                  </a:lnTo>
                  <a:lnTo>
                    <a:pt x="38101" y="18294"/>
                  </a:lnTo>
                </a:path>
                <a:path w="139064" h="24130">
                  <a:moveTo>
                    <a:pt x="38101" y="18294"/>
                  </a:moveTo>
                  <a:lnTo>
                    <a:pt x="38101" y="6102"/>
                  </a:lnTo>
                  <a:lnTo>
                    <a:pt x="44199" y="12192"/>
                  </a:lnTo>
                </a:path>
                <a:path w="139064" h="24130">
                  <a:moveTo>
                    <a:pt x="44199" y="12192"/>
                  </a:moveTo>
                  <a:lnTo>
                    <a:pt x="50285" y="12192"/>
                  </a:lnTo>
                  <a:lnTo>
                    <a:pt x="50285" y="18294"/>
                  </a:lnTo>
                  <a:lnTo>
                    <a:pt x="56383" y="18294"/>
                  </a:lnTo>
                </a:path>
                <a:path w="139064" h="24130">
                  <a:moveTo>
                    <a:pt x="56383" y="18294"/>
                  </a:moveTo>
                  <a:lnTo>
                    <a:pt x="56383" y="12192"/>
                  </a:lnTo>
                  <a:lnTo>
                    <a:pt x="63237" y="6102"/>
                  </a:lnTo>
                  <a:lnTo>
                    <a:pt x="63237" y="0"/>
                  </a:lnTo>
                  <a:lnTo>
                    <a:pt x="63237" y="6102"/>
                  </a:lnTo>
                </a:path>
                <a:path w="139064" h="24130">
                  <a:moveTo>
                    <a:pt x="63237" y="6102"/>
                  </a:moveTo>
                  <a:lnTo>
                    <a:pt x="63237" y="0"/>
                  </a:lnTo>
                  <a:lnTo>
                    <a:pt x="69335" y="0"/>
                  </a:lnTo>
                </a:path>
                <a:path w="139064" h="24130">
                  <a:moveTo>
                    <a:pt x="69335" y="0"/>
                  </a:moveTo>
                  <a:lnTo>
                    <a:pt x="75434" y="6102"/>
                  </a:lnTo>
                  <a:lnTo>
                    <a:pt x="75434" y="12192"/>
                  </a:lnTo>
                  <a:lnTo>
                    <a:pt x="75434" y="18294"/>
                  </a:lnTo>
                  <a:lnTo>
                    <a:pt x="81532" y="18294"/>
                  </a:lnTo>
                </a:path>
                <a:path w="139064" h="24130">
                  <a:moveTo>
                    <a:pt x="81532" y="18294"/>
                  </a:moveTo>
                  <a:lnTo>
                    <a:pt x="88386" y="12192"/>
                  </a:lnTo>
                  <a:lnTo>
                    <a:pt x="88386" y="6102"/>
                  </a:lnTo>
                </a:path>
                <a:path w="139064" h="24130">
                  <a:moveTo>
                    <a:pt x="88386" y="6102"/>
                  </a:moveTo>
                  <a:lnTo>
                    <a:pt x="94484" y="12192"/>
                  </a:lnTo>
                  <a:lnTo>
                    <a:pt x="100583" y="18294"/>
                  </a:lnTo>
                  <a:lnTo>
                    <a:pt x="100583" y="23629"/>
                  </a:lnTo>
                </a:path>
                <a:path w="139064" h="24130">
                  <a:moveTo>
                    <a:pt x="100583" y="23629"/>
                  </a:moveTo>
                  <a:lnTo>
                    <a:pt x="100583" y="6102"/>
                  </a:lnTo>
                  <a:lnTo>
                    <a:pt x="100583" y="12192"/>
                  </a:lnTo>
                  <a:lnTo>
                    <a:pt x="107437" y="18294"/>
                  </a:lnTo>
                </a:path>
                <a:path w="139064" h="24130">
                  <a:moveTo>
                    <a:pt x="107437" y="18294"/>
                  </a:moveTo>
                  <a:lnTo>
                    <a:pt x="113535" y="18294"/>
                  </a:lnTo>
                  <a:lnTo>
                    <a:pt x="113535" y="12192"/>
                  </a:lnTo>
                  <a:lnTo>
                    <a:pt x="113535" y="6102"/>
                  </a:lnTo>
                </a:path>
                <a:path w="139064" h="24130">
                  <a:moveTo>
                    <a:pt x="113535" y="6102"/>
                  </a:moveTo>
                  <a:lnTo>
                    <a:pt x="113535" y="12192"/>
                  </a:lnTo>
                  <a:lnTo>
                    <a:pt x="119633" y="18294"/>
                  </a:lnTo>
                </a:path>
                <a:path w="139064" h="24130">
                  <a:moveTo>
                    <a:pt x="119633" y="18294"/>
                  </a:moveTo>
                  <a:lnTo>
                    <a:pt x="125732" y="12192"/>
                  </a:lnTo>
                  <a:lnTo>
                    <a:pt x="125732" y="6102"/>
                  </a:lnTo>
                  <a:lnTo>
                    <a:pt x="125732" y="12192"/>
                  </a:lnTo>
                  <a:lnTo>
                    <a:pt x="132586" y="12192"/>
                  </a:lnTo>
                </a:path>
                <a:path w="139064" h="24130">
                  <a:moveTo>
                    <a:pt x="132586" y="12192"/>
                  </a:moveTo>
                  <a:lnTo>
                    <a:pt x="138684" y="6102"/>
                  </a:lnTo>
                  <a:lnTo>
                    <a:pt x="138684" y="0"/>
                  </a:lnTo>
                </a:path>
              </a:pathLst>
            </a:custGeom>
            <a:ln w="6136">
              <a:solidFill>
                <a:srgbClr val="008000"/>
              </a:solidFill>
            </a:ln>
          </p:spPr>
          <p:txBody>
            <a:bodyPr wrap="square" lIns="0" tIns="0" rIns="0" bIns="0" rtlCol="0"/>
            <a:lstStyle/>
            <a:p>
              <a:endParaRPr/>
            </a:p>
          </p:txBody>
        </p:sp>
        <p:sp>
          <p:nvSpPr>
            <p:cNvPr id="119" name="object 119"/>
            <p:cNvSpPr/>
            <p:nvPr/>
          </p:nvSpPr>
          <p:spPr>
            <a:xfrm>
              <a:off x="4344141"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20" name="object 120"/>
            <p:cNvSpPr/>
            <p:nvPr/>
          </p:nvSpPr>
          <p:spPr>
            <a:xfrm>
              <a:off x="4344141" y="2538974"/>
              <a:ext cx="25400" cy="12700"/>
            </a:xfrm>
            <a:custGeom>
              <a:avLst/>
              <a:gdLst/>
              <a:ahLst/>
              <a:cxnLst/>
              <a:rect l="l" t="t" r="r" b="b"/>
              <a:pathLst>
                <a:path w="25400" h="12700">
                  <a:moveTo>
                    <a:pt x="0" y="6089"/>
                  </a:moveTo>
                  <a:lnTo>
                    <a:pt x="0" y="0"/>
                  </a:lnTo>
                  <a:lnTo>
                    <a:pt x="6098" y="0"/>
                  </a:lnTo>
                </a:path>
                <a:path w="25400" h="12700">
                  <a:moveTo>
                    <a:pt x="6098" y="0"/>
                  </a:moveTo>
                  <a:lnTo>
                    <a:pt x="12183" y="6089"/>
                  </a:lnTo>
                  <a:lnTo>
                    <a:pt x="12183" y="12192"/>
                  </a:lnTo>
                  <a:lnTo>
                    <a:pt x="12183" y="6089"/>
                  </a:lnTo>
                  <a:lnTo>
                    <a:pt x="12183" y="0"/>
                  </a:lnTo>
                  <a:lnTo>
                    <a:pt x="19050" y="0"/>
                  </a:lnTo>
                  <a:lnTo>
                    <a:pt x="25149" y="0"/>
                  </a:lnTo>
                  <a:lnTo>
                    <a:pt x="25149" y="6089"/>
                  </a:lnTo>
                </a:path>
              </a:pathLst>
            </a:custGeom>
            <a:ln w="6136">
              <a:solidFill>
                <a:srgbClr val="008000"/>
              </a:solidFill>
            </a:ln>
          </p:spPr>
          <p:txBody>
            <a:bodyPr wrap="square" lIns="0" tIns="0" rIns="0" bIns="0" rtlCol="0"/>
            <a:lstStyle/>
            <a:p>
              <a:endParaRPr/>
            </a:p>
          </p:txBody>
        </p:sp>
        <p:sp>
          <p:nvSpPr>
            <p:cNvPr id="121" name="object 121"/>
            <p:cNvSpPr/>
            <p:nvPr/>
          </p:nvSpPr>
          <p:spPr>
            <a:xfrm>
              <a:off x="4369290"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22" name="object 122"/>
            <p:cNvSpPr/>
            <p:nvPr/>
          </p:nvSpPr>
          <p:spPr>
            <a:xfrm>
              <a:off x="4369290" y="2538974"/>
              <a:ext cx="12700" cy="12700"/>
            </a:xfrm>
            <a:custGeom>
              <a:avLst/>
              <a:gdLst/>
              <a:ahLst/>
              <a:cxnLst/>
              <a:rect l="l" t="t" r="r" b="b"/>
              <a:pathLst>
                <a:path w="12700" h="12700">
                  <a:moveTo>
                    <a:pt x="0" y="0"/>
                  </a:moveTo>
                  <a:lnTo>
                    <a:pt x="0" y="6089"/>
                  </a:lnTo>
                  <a:lnTo>
                    <a:pt x="6085" y="12192"/>
                  </a:lnTo>
                </a:path>
                <a:path w="12700" h="12700">
                  <a:moveTo>
                    <a:pt x="6085" y="12192"/>
                  </a:moveTo>
                  <a:lnTo>
                    <a:pt x="12183" y="12192"/>
                  </a:lnTo>
                  <a:lnTo>
                    <a:pt x="12183" y="6089"/>
                  </a:lnTo>
                </a:path>
              </a:pathLst>
            </a:custGeom>
            <a:ln w="6136">
              <a:solidFill>
                <a:srgbClr val="008000"/>
              </a:solidFill>
            </a:ln>
          </p:spPr>
          <p:txBody>
            <a:bodyPr wrap="square" lIns="0" tIns="0" rIns="0" bIns="0" rtlCol="0"/>
            <a:lstStyle/>
            <a:p>
              <a:endParaRPr/>
            </a:p>
          </p:txBody>
        </p:sp>
        <p:sp>
          <p:nvSpPr>
            <p:cNvPr id="123" name="object 123"/>
            <p:cNvSpPr/>
            <p:nvPr/>
          </p:nvSpPr>
          <p:spPr>
            <a:xfrm>
              <a:off x="4381474"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24" name="object 124"/>
            <p:cNvSpPr/>
            <p:nvPr/>
          </p:nvSpPr>
          <p:spPr>
            <a:xfrm>
              <a:off x="4381474" y="2532872"/>
              <a:ext cx="13335" cy="18415"/>
            </a:xfrm>
            <a:custGeom>
              <a:avLst/>
              <a:gdLst/>
              <a:ahLst/>
              <a:cxnLst/>
              <a:rect l="l" t="t" r="r" b="b"/>
              <a:pathLst>
                <a:path w="13335" h="18414">
                  <a:moveTo>
                    <a:pt x="0" y="18294"/>
                  </a:moveTo>
                  <a:lnTo>
                    <a:pt x="0" y="12192"/>
                  </a:lnTo>
                  <a:lnTo>
                    <a:pt x="6854" y="6102"/>
                  </a:lnTo>
                </a:path>
                <a:path w="13335" h="18414">
                  <a:moveTo>
                    <a:pt x="6854" y="6102"/>
                  </a:moveTo>
                  <a:lnTo>
                    <a:pt x="12952" y="0"/>
                  </a:lnTo>
                </a:path>
              </a:pathLst>
            </a:custGeom>
            <a:ln w="6136">
              <a:solidFill>
                <a:srgbClr val="008000"/>
              </a:solidFill>
            </a:ln>
          </p:spPr>
          <p:txBody>
            <a:bodyPr wrap="square" lIns="0" tIns="0" rIns="0" bIns="0" rtlCol="0"/>
            <a:lstStyle/>
            <a:p>
              <a:endParaRPr/>
            </a:p>
          </p:txBody>
        </p:sp>
        <p:sp>
          <p:nvSpPr>
            <p:cNvPr id="125" name="object 125"/>
            <p:cNvSpPr/>
            <p:nvPr/>
          </p:nvSpPr>
          <p:spPr>
            <a:xfrm>
              <a:off x="4394426"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26" name="object 126"/>
            <p:cNvSpPr/>
            <p:nvPr/>
          </p:nvSpPr>
          <p:spPr>
            <a:xfrm>
              <a:off x="4394426" y="2532872"/>
              <a:ext cx="56515" cy="18415"/>
            </a:xfrm>
            <a:custGeom>
              <a:avLst/>
              <a:gdLst/>
              <a:ahLst/>
              <a:cxnLst/>
              <a:rect l="l" t="t" r="r" b="b"/>
              <a:pathLst>
                <a:path w="56514" h="18414">
                  <a:moveTo>
                    <a:pt x="0" y="12192"/>
                  </a:moveTo>
                  <a:lnTo>
                    <a:pt x="6098" y="12192"/>
                  </a:lnTo>
                </a:path>
                <a:path w="56514" h="18414">
                  <a:moveTo>
                    <a:pt x="6098" y="12192"/>
                  </a:moveTo>
                  <a:lnTo>
                    <a:pt x="12196" y="6102"/>
                  </a:lnTo>
                </a:path>
                <a:path w="56514" h="18414">
                  <a:moveTo>
                    <a:pt x="12196" y="6102"/>
                  </a:moveTo>
                  <a:lnTo>
                    <a:pt x="12196" y="12192"/>
                  </a:lnTo>
                  <a:lnTo>
                    <a:pt x="19050" y="18294"/>
                  </a:lnTo>
                </a:path>
                <a:path w="56514" h="18414">
                  <a:moveTo>
                    <a:pt x="19050" y="18294"/>
                  </a:moveTo>
                  <a:lnTo>
                    <a:pt x="25149" y="18294"/>
                  </a:lnTo>
                  <a:lnTo>
                    <a:pt x="25149" y="12192"/>
                  </a:lnTo>
                  <a:lnTo>
                    <a:pt x="25149" y="0"/>
                  </a:lnTo>
                </a:path>
                <a:path w="56514" h="18414">
                  <a:moveTo>
                    <a:pt x="25149" y="0"/>
                  </a:moveTo>
                  <a:lnTo>
                    <a:pt x="25149" y="6102"/>
                  </a:lnTo>
                  <a:lnTo>
                    <a:pt x="31247" y="12192"/>
                  </a:lnTo>
                </a:path>
                <a:path w="56514" h="18414">
                  <a:moveTo>
                    <a:pt x="31247" y="12192"/>
                  </a:moveTo>
                  <a:lnTo>
                    <a:pt x="37345" y="12192"/>
                  </a:lnTo>
                  <a:lnTo>
                    <a:pt x="37345" y="6102"/>
                  </a:lnTo>
                  <a:lnTo>
                    <a:pt x="37345" y="0"/>
                  </a:lnTo>
                </a:path>
                <a:path w="56514" h="18414">
                  <a:moveTo>
                    <a:pt x="37345" y="0"/>
                  </a:moveTo>
                  <a:lnTo>
                    <a:pt x="37345" y="12192"/>
                  </a:lnTo>
                  <a:lnTo>
                    <a:pt x="44199" y="18294"/>
                  </a:lnTo>
                </a:path>
                <a:path w="56514" h="18414">
                  <a:moveTo>
                    <a:pt x="44199" y="18294"/>
                  </a:moveTo>
                  <a:lnTo>
                    <a:pt x="44199" y="12192"/>
                  </a:lnTo>
                  <a:lnTo>
                    <a:pt x="50298" y="6102"/>
                  </a:lnTo>
                </a:path>
                <a:path w="56514" h="18414">
                  <a:moveTo>
                    <a:pt x="50298" y="6102"/>
                  </a:moveTo>
                  <a:lnTo>
                    <a:pt x="56396" y="6102"/>
                  </a:lnTo>
                  <a:lnTo>
                    <a:pt x="56396" y="12192"/>
                  </a:lnTo>
                </a:path>
              </a:pathLst>
            </a:custGeom>
            <a:ln w="6136">
              <a:solidFill>
                <a:srgbClr val="008000"/>
              </a:solidFill>
            </a:ln>
          </p:spPr>
          <p:txBody>
            <a:bodyPr wrap="square" lIns="0" tIns="0" rIns="0" bIns="0" rtlCol="0"/>
            <a:lstStyle/>
            <a:p>
              <a:endParaRPr/>
            </a:p>
          </p:txBody>
        </p:sp>
        <p:sp>
          <p:nvSpPr>
            <p:cNvPr id="127" name="object 127"/>
            <p:cNvSpPr/>
            <p:nvPr/>
          </p:nvSpPr>
          <p:spPr>
            <a:xfrm>
              <a:off x="4450823"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28" name="object 128"/>
            <p:cNvSpPr/>
            <p:nvPr/>
          </p:nvSpPr>
          <p:spPr>
            <a:xfrm>
              <a:off x="4450823" y="2532872"/>
              <a:ext cx="100965" cy="18415"/>
            </a:xfrm>
            <a:custGeom>
              <a:avLst/>
              <a:gdLst/>
              <a:ahLst/>
              <a:cxnLst/>
              <a:rect l="l" t="t" r="r" b="b"/>
              <a:pathLst>
                <a:path w="100964" h="18414">
                  <a:moveTo>
                    <a:pt x="0" y="6102"/>
                  </a:moveTo>
                  <a:lnTo>
                    <a:pt x="0" y="12192"/>
                  </a:lnTo>
                  <a:lnTo>
                    <a:pt x="6854" y="12192"/>
                  </a:lnTo>
                </a:path>
                <a:path w="100964" h="18414">
                  <a:moveTo>
                    <a:pt x="6854" y="12192"/>
                  </a:moveTo>
                  <a:lnTo>
                    <a:pt x="12952" y="6102"/>
                  </a:lnTo>
                  <a:lnTo>
                    <a:pt x="12952" y="0"/>
                  </a:lnTo>
                </a:path>
                <a:path w="100964" h="18414">
                  <a:moveTo>
                    <a:pt x="12952" y="0"/>
                  </a:moveTo>
                  <a:lnTo>
                    <a:pt x="12952" y="12192"/>
                  </a:lnTo>
                  <a:lnTo>
                    <a:pt x="19050" y="6102"/>
                  </a:lnTo>
                </a:path>
                <a:path w="100964" h="18414">
                  <a:moveTo>
                    <a:pt x="19050" y="6102"/>
                  </a:moveTo>
                  <a:lnTo>
                    <a:pt x="25136" y="6102"/>
                  </a:lnTo>
                  <a:lnTo>
                    <a:pt x="25136" y="12192"/>
                  </a:lnTo>
                  <a:lnTo>
                    <a:pt x="25136" y="6102"/>
                  </a:lnTo>
                  <a:lnTo>
                    <a:pt x="32003" y="0"/>
                  </a:lnTo>
                </a:path>
                <a:path w="100964" h="18414">
                  <a:moveTo>
                    <a:pt x="32003" y="0"/>
                  </a:moveTo>
                  <a:lnTo>
                    <a:pt x="38088" y="0"/>
                  </a:lnTo>
                </a:path>
                <a:path w="100964" h="18414">
                  <a:moveTo>
                    <a:pt x="38088" y="0"/>
                  </a:moveTo>
                  <a:lnTo>
                    <a:pt x="38088" y="12192"/>
                  </a:lnTo>
                  <a:lnTo>
                    <a:pt x="44186" y="6102"/>
                  </a:lnTo>
                  <a:lnTo>
                    <a:pt x="50285" y="0"/>
                  </a:lnTo>
                </a:path>
                <a:path w="100964" h="18414">
                  <a:moveTo>
                    <a:pt x="50285" y="0"/>
                  </a:moveTo>
                  <a:lnTo>
                    <a:pt x="50285" y="6102"/>
                  </a:lnTo>
                  <a:lnTo>
                    <a:pt x="57139" y="12192"/>
                  </a:lnTo>
                </a:path>
                <a:path w="100964" h="18414">
                  <a:moveTo>
                    <a:pt x="57139" y="12192"/>
                  </a:moveTo>
                  <a:lnTo>
                    <a:pt x="63237" y="6102"/>
                  </a:lnTo>
                </a:path>
                <a:path w="100964" h="18414">
                  <a:moveTo>
                    <a:pt x="63237" y="6102"/>
                  </a:moveTo>
                  <a:lnTo>
                    <a:pt x="63237" y="18294"/>
                  </a:lnTo>
                  <a:lnTo>
                    <a:pt x="63237" y="12192"/>
                  </a:lnTo>
                  <a:lnTo>
                    <a:pt x="69335" y="6102"/>
                  </a:lnTo>
                  <a:lnTo>
                    <a:pt x="69335" y="0"/>
                  </a:lnTo>
                </a:path>
                <a:path w="100964" h="18414">
                  <a:moveTo>
                    <a:pt x="69335" y="0"/>
                  </a:moveTo>
                  <a:lnTo>
                    <a:pt x="75434" y="0"/>
                  </a:lnTo>
                  <a:lnTo>
                    <a:pt x="75434" y="6102"/>
                  </a:lnTo>
                  <a:lnTo>
                    <a:pt x="82288" y="6102"/>
                  </a:lnTo>
                  <a:lnTo>
                    <a:pt x="88386" y="6102"/>
                  </a:lnTo>
                </a:path>
                <a:path w="100964" h="18414">
                  <a:moveTo>
                    <a:pt x="88386" y="6102"/>
                  </a:moveTo>
                  <a:lnTo>
                    <a:pt x="88386" y="0"/>
                  </a:lnTo>
                  <a:lnTo>
                    <a:pt x="94484" y="6102"/>
                  </a:lnTo>
                </a:path>
                <a:path w="100964" h="18414">
                  <a:moveTo>
                    <a:pt x="94484" y="6102"/>
                  </a:moveTo>
                  <a:lnTo>
                    <a:pt x="100583" y="0"/>
                  </a:lnTo>
                </a:path>
              </a:pathLst>
            </a:custGeom>
            <a:ln w="6136">
              <a:solidFill>
                <a:srgbClr val="008000"/>
              </a:solidFill>
            </a:ln>
          </p:spPr>
          <p:txBody>
            <a:bodyPr wrap="square" lIns="0" tIns="0" rIns="0" bIns="0" rtlCol="0"/>
            <a:lstStyle/>
            <a:p>
              <a:endParaRPr/>
            </a:p>
          </p:txBody>
        </p:sp>
        <p:sp>
          <p:nvSpPr>
            <p:cNvPr id="129" name="object 129"/>
            <p:cNvSpPr/>
            <p:nvPr/>
          </p:nvSpPr>
          <p:spPr>
            <a:xfrm>
              <a:off x="4551406"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30" name="object 130"/>
            <p:cNvSpPr/>
            <p:nvPr/>
          </p:nvSpPr>
          <p:spPr>
            <a:xfrm>
              <a:off x="4551406" y="2532872"/>
              <a:ext cx="38100" cy="18415"/>
            </a:xfrm>
            <a:custGeom>
              <a:avLst/>
              <a:gdLst/>
              <a:ahLst/>
              <a:cxnLst/>
              <a:rect l="l" t="t" r="r" b="b"/>
              <a:pathLst>
                <a:path w="38100" h="18414">
                  <a:moveTo>
                    <a:pt x="0" y="12192"/>
                  </a:moveTo>
                  <a:lnTo>
                    <a:pt x="6854" y="12192"/>
                  </a:lnTo>
                </a:path>
                <a:path w="38100" h="18414">
                  <a:moveTo>
                    <a:pt x="6854" y="12192"/>
                  </a:moveTo>
                  <a:lnTo>
                    <a:pt x="12952" y="6102"/>
                  </a:lnTo>
                  <a:lnTo>
                    <a:pt x="12952" y="0"/>
                  </a:lnTo>
                  <a:lnTo>
                    <a:pt x="12952" y="6102"/>
                  </a:lnTo>
                  <a:lnTo>
                    <a:pt x="19050" y="6102"/>
                  </a:lnTo>
                </a:path>
                <a:path w="38100" h="18414">
                  <a:moveTo>
                    <a:pt x="19050" y="6102"/>
                  </a:moveTo>
                  <a:lnTo>
                    <a:pt x="25904" y="12192"/>
                  </a:lnTo>
                  <a:lnTo>
                    <a:pt x="25904" y="18294"/>
                  </a:lnTo>
                </a:path>
                <a:path w="38100" h="18414">
                  <a:moveTo>
                    <a:pt x="25904" y="18294"/>
                  </a:moveTo>
                  <a:lnTo>
                    <a:pt x="25904" y="6102"/>
                  </a:lnTo>
                  <a:lnTo>
                    <a:pt x="32003" y="6102"/>
                  </a:lnTo>
                </a:path>
                <a:path w="38100" h="18414">
                  <a:moveTo>
                    <a:pt x="32003" y="6102"/>
                  </a:moveTo>
                  <a:lnTo>
                    <a:pt x="38088" y="0"/>
                  </a:lnTo>
                </a:path>
              </a:pathLst>
            </a:custGeom>
            <a:ln w="6136">
              <a:solidFill>
                <a:srgbClr val="008000"/>
              </a:solidFill>
            </a:ln>
          </p:spPr>
          <p:txBody>
            <a:bodyPr wrap="square" lIns="0" tIns="0" rIns="0" bIns="0" rtlCol="0"/>
            <a:lstStyle/>
            <a:p>
              <a:endParaRPr/>
            </a:p>
          </p:txBody>
        </p:sp>
        <p:sp>
          <p:nvSpPr>
            <p:cNvPr id="131" name="object 131"/>
            <p:cNvSpPr/>
            <p:nvPr/>
          </p:nvSpPr>
          <p:spPr>
            <a:xfrm>
              <a:off x="4589494"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32" name="object 132"/>
            <p:cNvSpPr/>
            <p:nvPr/>
          </p:nvSpPr>
          <p:spPr>
            <a:xfrm>
              <a:off x="4589494" y="2526782"/>
              <a:ext cx="100965" cy="24765"/>
            </a:xfrm>
            <a:custGeom>
              <a:avLst/>
              <a:gdLst/>
              <a:ahLst/>
              <a:cxnLst/>
              <a:rect l="l" t="t" r="r" b="b"/>
              <a:pathLst>
                <a:path w="100964" h="24764">
                  <a:moveTo>
                    <a:pt x="0" y="12192"/>
                  </a:moveTo>
                  <a:lnTo>
                    <a:pt x="6098" y="12192"/>
                  </a:lnTo>
                  <a:lnTo>
                    <a:pt x="12965" y="12192"/>
                  </a:lnTo>
                  <a:lnTo>
                    <a:pt x="19050" y="12192"/>
                  </a:lnTo>
                </a:path>
                <a:path w="100964" h="24764">
                  <a:moveTo>
                    <a:pt x="19050" y="12192"/>
                  </a:moveTo>
                  <a:lnTo>
                    <a:pt x="25149" y="6089"/>
                  </a:lnTo>
                </a:path>
                <a:path w="100964" h="24764">
                  <a:moveTo>
                    <a:pt x="25149" y="6089"/>
                  </a:moveTo>
                  <a:lnTo>
                    <a:pt x="25149" y="6089"/>
                  </a:lnTo>
                  <a:lnTo>
                    <a:pt x="31247" y="6089"/>
                  </a:lnTo>
                </a:path>
                <a:path w="100964" h="24764">
                  <a:moveTo>
                    <a:pt x="31247" y="6089"/>
                  </a:moveTo>
                  <a:lnTo>
                    <a:pt x="38101" y="12192"/>
                  </a:lnTo>
                  <a:lnTo>
                    <a:pt x="38101" y="18281"/>
                  </a:lnTo>
                </a:path>
                <a:path w="100964" h="24764">
                  <a:moveTo>
                    <a:pt x="38101" y="18281"/>
                  </a:moveTo>
                  <a:lnTo>
                    <a:pt x="38101" y="6089"/>
                  </a:lnTo>
                  <a:lnTo>
                    <a:pt x="44199" y="6089"/>
                  </a:lnTo>
                  <a:lnTo>
                    <a:pt x="50298" y="6089"/>
                  </a:lnTo>
                  <a:lnTo>
                    <a:pt x="50298" y="12192"/>
                  </a:lnTo>
                </a:path>
                <a:path w="100964" h="24764">
                  <a:moveTo>
                    <a:pt x="50298" y="12192"/>
                  </a:moveTo>
                  <a:lnTo>
                    <a:pt x="56396" y="12192"/>
                  </a:lnTo>
                </a:path>
                <a:path w="100964" h="24764">
                  <a:moveTo>
                    <a:pt x="56396" y="12192"/>
                  </a:moveTo>
                  <a:lnTo>
                    <a:pt x="63250" y="18281"/>
                  </a:lnTo>
                </a:path>
                <a:path w="100964" h="24764">
                  <a:moveTo>
                    <a:pt x="63250" y="18281"/>
                  </a:moveTo>
                  <a:lnTo>
                    <a:pt x="63250" y="6089"/>
                  </a:lnTo>
                  <a:lnTo>
                    <a:pt x="69348" y="6089"/>
                  </a:lnTo>
                </a:path>
                <a:path w="100964" h="24764">
                  <a:moveTo>
                    <a:pt x="69348" y="6089"/>
                  </a:moveTo>
                  <a:lnTo>
                    <a:pt x="75447" y="0"/>
                  </a:lnTo>
                </a:path>
                <a:path w="100964" h="24764">
                  <a:moveTo>
                    <a:pt x="75447" y="0"/>
                  </a:moveTo>
                  <a:lnTo>
                    <a:pt x="75447" y="24384"/>
                  </a:lnTo>
                  <a:lnTo>
                    <a:pt x="81545" y="18281"/>
                  </a:lnTo>
                </a:path>
                <a:path w="100964" h="24764">
                  <a:moveTo>
                    <a:pt x="81545" y="18281"/>
                  </a:moveTo>
                  <a:lnTo>
                    <a:pt x="88399" y="6089"/>
                  </a:lnTo>
                </a:path>
                <a:path w="100964" h="24764">
                  <a:moveTo>
                    <a:pt x="88399" y="6089"/>
                  </a:moveTo>
                  <a:lnTo>
                    <a:pt x="88399" y="0"/>
                  </a:lnTo>
                  <a:lnTo>
                    <a:pt x="94497" y="6089"/>
                  </a:lnTo>
                  <a:lnTo>
                    <a:pt x="100583" y="12192"/>
                  </a:lnTo>
                </a:path>
              </a:pathLst>
            </a:custGeom>
            <a:ln w="6136">
              <a:solidFill>
                <a:srgbClr val="008000"/>
              </a:solidFill>
            </a:ln>
          </p:spPr>
          <p:txBody>
            <a:bodyPr wrap="square" lIns="0" tIns="0" rIns="0" bIns="0" rtlCol="0"/>
            <a:lstStyle/>
            <a:p>
              <a:endParaRPr/>
            </a:p>
          </p:txBody>
        </p:sp>
        <p:sp>
          <p:nvSpPr>
            <p:cNvPr id="133" name="object 133"/>
            <p:cNvSpPr/>
            <p:nvPr/>
          </p:nvSpPr>
          <p:spPr>
            <a:xfrm>
              <a:off x="4690077"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34" name="object 134"/>
            <p:cNvSpPr/>
            <p:nvPr/>
          </p:nvSpPr>
          <p:spPr>
            <a:xfrm>
              <a:off x="4690077" y="2538974"/>
              <a:ext cx="13335" cy="12700"/>
            </a:xfrm>
            <a:custGeom>
              <a:avLst/>
              <a:gdLst/>
              <a:ahLst/>
              <a:cxnLst/>
              <a:rect l="l" t="t" r="r" b="b"/>
              <a:pathLst>
                <a:path w="13335" h="12700">
                  <a:moveTo>
                    <a:pt x="0" y="12192"/>
                  </a:moveTo>
                  <a:lnTo>
                    <a:pt x="0" y="6089"/>
                  </a:lnTo>
                  <a:lnTo>
                    <a:pt x="6098" y="0"/>
                  </a:lnTo>
                </a:path>
                <a:path w="13335" h="12700">
                  <a:moveTo>
                    <a:pt x="6098" y="0"/>
                  </a:moveTo>
                  <a:lnTo>
                    <a:pt x="12965" y="0"/>
                  </a:lnTo>
                  <a:lnTo>
                    <a:pt x="12965" y="6089"/>
                  </a:lnTo>
                </a:path>
              </a:pathLst>
            </a:custGeom>
            <a:ln w="6136">
              <a:solidFill>
                <a:srgbClr val="008000"/>
              </a:solidFill>
            </a:ln>
          </p:spPr>
          <p:txBody>
            <a:bodyPr wrap="square" lIns="0" tIns="0" rIns="0" bIns="0" rtlCol="0"/>
            <a:lstStyle/>
            <a:p>
              <a:endParaRPr/>
            </a:p>
          </p:txBody>
        </p:sp>
        <p:sp>
          <p:nvSpPr>
            <p:cNvPr id="135" name="object 135"/>
            <p:cNvSpPr/>
            <p:nvPr/>
          </p:nvSpPr>
          <p:spPr>
            <a:xfrm>
              <a:off x="4703043"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36" name="object 136"/>
            <p:cNvSpPr/>
            <p:nvPr/>
          </p:nvSpPr>
          <p:spPr>
            <a:xfrm>
              <a:off x="4703043" y="2532872"/>
              <a:ext cx="12700" cy="12700"/>
            </a:xfrm>
            <a:custGeom>
              <a:avLst/>
              <a:gdLst/>
              <a:ahLst/>
              <a:cxnLst/>
              <a:rect l="l" t="t" r="r" b="b"/>
              <a:pathLst>
                <a:path w="12700" h="12700">
                  <a:moveTo>
                    <a:pt x="0" y="0"/>
                  </a:moveTo>
                  <a:lnTo>
                    <a:pt x="0" y="6102"/>
                  </a:lnTo>
                  <a:lnTo>
                    <a:pt x="6085" y="12192"/>
                  </a:lnTo>
                </a:path>
                <a:path w="12700" h="12700">
                  <a:moveTo>
                    <a:pt x="6085" y="12192"/>
                  </a:moveTo>
                  <a:lnTo>
                    <a:pt x="12183" y="6102"/>
                  </a:lnTo>
                </a:path>
              </a:pathLst>
            </a:custGeom>
            <a:ln w="6136">
              <a:solidFill>
                <a:srgbClr val="008000"/>
              </a:solidFill>
            </a:ln>
          </p:spPr>
          <p:txBody>
            <a:bodyPr wrap="square" lIns="0" tIns="0" rIns="0" bIns="0" rtlCol="0"/>
            <a:lstStyle/>
            <a:p>
              <a:endParaRPr/>
            </a:p>
          </p:txBody>
        </p:sp>
        <p:sp>
          <p:nvSpPr>
            <p:cNvPr id="137" name="object 137"/>
            <p:cNvSpPr/>
            <p:nvPr/>
          </p:nvSpPr>
          <p:spPr>
            <a:xfrm>
              <a:off x="4715226"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38" name="object 138"/>
            <p:cNvSpPr/>
            <p:nvPr/>
          </p:nvSpPr>
          <p:spPr>
            <a:xfrm>
              <a:off x="4715226" y="2532872"/>
              <a:ext cx="38100" cy="18415"/>
            </a:xfrm>
            <a:custGeom>
              <a:avLst/>
              <a:gdLst/>
              <a:ahLst/>
              <a:cxnLst/>
              <a:rect l="l" t="t" r="r" b="b"/>
              <a:pathLst>
                <a:path w="38100" h="18414">
                  <a:moveTo>
                    <a:pt x="0" y="18294"/>
                  </a:moveTo>
                  <a:lnTo>
                    <a:pt x="0" y="12192"/>
                  </a:lnTo>
                  <a:lnTo>
                    <a:pt x="6867" y="6102"/>
                  </a:lnTo>
                </a:path>
                <a:path w="38100" h="18414">
                  <a:moveTo>
                    <a:pt x="6867" y="6102"/>
                  </a:moveTo>
                  <a:lnTo>
                    <a:pt x="12952" y="0"/>
                  </a:lnTo>
                </a:path>
                <a:path w="38100" h="18414">
                  <a:moveTo>
                    <a:pt x="12952" y="0"/>
                  </a:moveTo>
                  <a:lnTo>
                    <a:pt x="12952" y="12192"/>
                  </a:lnTo>
                  <a:lnTo>
                    <a:pt x="19050" y="18294"/>
                  </a:lnTo>
                </a:path>
                <a:path w="38100" h="18414">
                  <a:moveTo>
                    <a:pt x="19050" y="18294"/>
                  </a:moveTo>
                  <a:lnTo>
                    <a:pt x="25149" y="12192"/>
                  </a:lnTo>
                  <a:lnTo>
                    <a:pt x="25149" y="6102"/>
                  </a:lnTo>
                  <a:lnTo>
                    <a:pt x="25149" y="0"/>
                  </a:lnTo>
                  <a:lnTo>
                    <a:pt x="32003" y="6102"/>
                  </a:lnTo>
                </a:path>
                <a:path w="38100" h="18414">
                  <a:moveTo>
                    <a:pt x="32003" y="6102"/>
                  </a:moveTo>
                  <a:lnTo>
                    <a:pt x="38101" y="0"/>
                  </a:lnTo>
                </a:path>
              </a:pathLst>
            </a:custGeom>
            <a:ln w="6136">
              <a:solidFill>
                <a:srgbClr val="008000"/>
              </a:solidFill>
            </a:ln>
          </p:spPr>
          <p:txBody>
            <a:bodyPr wrap="square" lIns="0" tIns="0" rIns="0" bIns="0" rtlCol="0"/>
            <a:lstStyle/>
            <a:p>
              <a:endParaRPr/>
            </a:p>
          </p:txBody>
        </p:sp>
        <p:sp>
          <p:nvSpPr>
            <p:cNvPr id="139" name="object 139"/>
            <p:cNvSpPr/>
            <p:nvPr/>
          </p:nvSpPr>
          <p:spPr>
            <a:xfrm>
              <a:off x="4753328"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40" name="object 140"/>
            <p:cNvSpPr/>
            <p:nvPr/>
          </p:nvSpPr>
          <p:spPr>
            <a:xfrm>
              <a:off x="4753328" y="2532872"/>
              <a:ext cx="50800" cy="12700"/>
            </a:xfrm>
            <a:custGeom>
              <a:avLst/>
              <a:gdLst/>
              <a:ahLst/>
              <a:cxnLst/>
              <a:rect l="l" t="t" r="r" b="b"/>
              <a:pathLst>
                <a:path w="50800" h="12700">
                  <a:moveTo>
                    <a:pt x="0" y="12192"/>
                  </a:moveTo>
                  <a:lnTo>
                    <a:pt x="0" y="6102"/>
                  </a:lnTo>
                  <a:lnTo>
                    <a:pt x="6098" y="0"/>
                  </a:lnTo>
                </a:path>
                <a:path w="50800" h="12700">
                  <a:moveTo>
                    <a:pt x="6098" y="0"/>
                  </a:moveTo>
                  <a:lnTo>
                    <a:pt x="12196" y="0"/>
                  </a:lnTo>
                </a:path>
                <a:path w="50800" h="12700">
                  <a:moveTo>
                    <a:pt x="12196" y="0"/>
                  </a:moveTo>
                  <a:lnTo>
                    <a:pt x="12196" y="12192"/>
                  </a:lnTo>
                  <a:lnTo>
                    <a:pt x="19050" y="6102"/>
                  </a:lnTo>
                </a:path>
                <a:path w="50800" h="12700">
                  <a:moveTo>
                    <a:pt x="19050" y="6102"/>
                  </a:moveTo>
                  <a:lnTo>
                    <a:pt x="25149" y="0"/>
                  </a:lnTo>
                </a:path>
                <a:path w="50800" h="12700">
                  <a:moveTo>
                    <a:pt x="25149" y="0"/>
                  </a:moveTo>
                  <a:lnTo>
                    <a:pt x="25149" y="6102"/>
                  </a:lnTo>
                  <a:lnTo>
                    <a:pt x="31247" y="0"/>
                  </a:lnTo>
                </a:path>
                <a:path w="50800" h="12700">
                  <a:moveTo>
                    <a:pt x="31247" y="0"/>
                  </a:moveTo>
                  <a:lnTo>
                    <a:pt x="37345" y="0"/>
                  </a:lnTo>
                  <a:lnTo>
                    <a:pt x="37345" y="6102"/>
                  </a:lnTo>
                  <a:lnTo>
                    <a:pt x="44199" y="12192"/>
                  </a:lnTo>
                </a:path>
                <a:path w="50800" h="12700">
                  <a:moveTo>
                    <a:pt x="44199" y="12192"/>
                  </a:moveTo>
                  <a:lnTo>
                    <a:pt x="50298" y="12192"/>
                  </a:lnTo>
                  <a:lnTo>
                    <a:pt x="50298" y="6102"/>
                  </a:lnTo>
                </a:path>
              </a:pathLst>
            </a:custGeom>
            <a:ln w="6136">
              <a:solidFill>
                <a:srgbClr val="008000"/>
              </a:solidFill>
            </a:ln>
          </p:spPr>
          <p:txBody>
            <a:bodyPr wrap="square" lIns="0" tIns="0" rIns="0" bIns="0" rtlCol="0"/>
            <a:lstStyle/>
            <a:p>
              <a:endParaRPr/>
            </a:p>
          </p:txBody>
        </p:sp>
        <p:sp>
          <p:nvSpPr>
            <p:cNvPr id="141" name="object 141"/>
            <p:cNvSpPr/>
            <p:nvPr/>
          </p:nvSpPr>
          <p:spPr>
            <a:xfrm>
              <a:off x="4803626"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42" name="object 142"/>
            <p:cNvSpPr/>
            <p:nvPr/>
          </p:nvSpPr>
          <p:spPr>
            <a:xfrm>
              <a:off x="4803626" y="2526782"/>
              <a:ext cx="81915" cy="18415"/>
            </a:xfrm>
            <a:custGeom>
              <a:avLst/>
              <a:gdLst/>
              <a:ahLst/>
              <a:cxnLst/>
              <a:rect l="l" t="t" r="r" b="b"/>
              <a:pathLst>
                <a:path w="81914" h="18414">
                  <a:moveTo>
                    <a:pt x="0" y="18281"/>
                  </a:moveTo>
                  <a:lnTo>
                    <a:pt x="0" y="6089"/>
                  </a:lnTo>
                  <a:lnTo>
                    <a:pt x="6085" y="0"/>
                  </a:lnTo>
                </a:path>
                <a:path w="81914" h="18414">
                  <a:moveTo>
                    <a:pt x="6085" y="0"/>
                  </a:moveTo>
                  <a:lnTo>
                    <a:pt x="12183" y="6089"/>
                  </a:lnTo>
                  <a:lnTo>
                    <a:pt x="12183" y="12192"/>
                  </a:lnTo>
                  <a:lnTo>
                    <a:pt x="12183" y="6089"/>
                  </a:lnTo>
                  <a:lnTo>
                    <a:pt x="19050" y="6089"/>
                  </a:lnTo>
                  <a:lnTo>
                    <a:pt x="25136" y="6089"/>
                  </a:lnTo>
                  <a:lnTo>
                    <a:pt x="25136" y="12192"/>
                  </a:lnTo>
                  <a:lnTo>
                    <a:pt x="31234" y="18281"/>
                  </a:lnTo>
                </a:path>
                <a:path w="81914" h="18414">
                  <a:moveTo>
                    <a:pt x="31234" y="18281"/>
                  </a:moveTo>
                  <a:lnTo>
                    <a:pt x="38088" y="18281"/>
                  </a:lnTo>
                  <a:lnTo>
                    <a:pt x="38088" y="12192"/>
                  </a:lnTo>
                  <a:lnTo>
                    <a:pt x="38088" y="6089"/>
                  </a:lnTo>
                </a:path>
                <a:path w="81914" h="18414">
                  <a:moveTo>
                    <a:pt x="38088" y="6089"/>
                  </a:moveTo>
                  <a:lnTo>
                    <a:pt x="44186" y="6089"/>
                  </a:lnTo>
                  <a:lnTo>
                    <a:pt x="50285" y="6089"/>
                  </a:lnTo>
                  <a:lnTo>
                    <a:pt x="50285" y="12192"/>
                  </a:lnTo>
                  <a:lnTo>
                    <a:pt x="56383" y="18281"/>
                  </a:lnTo>
                </a:path>
                <a:path w="81914" h="18414">
                  <a:moveTo>
                    <a:pt x="56383" y="18281"/>
                  </a:moveTo>
                  <a:lnTo>
                    <a:pt x="63237" y="12192"/>
                  </a:lnTo>
                </a:path>
                <a:path w="81914" h="18414">
                  <a:moveTo>
                    <a:pt x="63237" y="12192"/>
                  </a:moveTo>
                  <a:lnTo>
                    <a:pt x="69335" y="6089"/>
                  </a:lnTo>
                </a:path>
                <a:path w="81914" h="18414">
                  <a:moveTo>
                    <a:pt x="69335" y="6089"/>
                  </a:moveTo>
                  <a:lnTo>
                    <a:pt x="69335" y="6089"/>
                  </a:lnTo>
                  <a:lnTo>
                    <a:pt x="75434" y="6089"/>
                  </a:lnTo>
                </a:path>
                <a:path w="81914" h="18414">
                  <a:moveTo>
                    <a:pt x="75434" y="6089"/>
                  </a:moveTo>
                  <a:lnTo>
                    <a:pt x="81532" y="12192"/>
                  </a:lnTo>
                  <a:lnTo>
                    <a:pt x="81532" y="18281"/>
                  </a:lnTo>
                </a:path>
              </a:pathLst>
            </a:custGeom>
            <a:ln w="6136">
              <a:solidFill>
                <a:srgbClr val="008000"/>
              </a:solidFill>
            </a:ln>
          </p:spPr>
          <p:txBody>
            <a:bodyPr wrap="square" lIns="0" tIns="0" rIns="0" bIns="0" rtlCol="0"/>
            <a:lstStyle/>
            <a:p>
              <a:endParaRPr/>
            </a:p>
          </p:txBody>
        </p:sp>
        <p:sp>
          <p:nvSpPr>
            <p:cNvPr id="143" name="object 143"/>
            <p:cNvSpPr/>
            <p:nvPr/>
          </p:nvSpPr>
          <p:spPr>
            <a:xfrm>
              <a:off x="4885158"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44" name="object 144"/>
            <p:cNvSpPr/>
            <p:nvPr/>
          </p:nvSpPr>
          <p:spPr>
            <a:xfrm>
              <a:off x="4885158" y="2526782"/>
              <a:ext cx="25400" cy="18415"/>
            </a:xfrm>
            <a:custGeom>
              <a:avLst/>
              <a:gdLst/>
              <a:ahLst/>
              <a:cxnLst/>
              <a:rect l="l" t="t" r="r" b="b"/>
              <a:pathLst>
                <a:path w="25400" h="18414">
                  <a:moveTo>
                    <a:pt x="0" y="6089"/>
                  </a:moveTo>
                  <a:lnTo>
                    <a:pt x="6854" y="0"/>
                  </a:lnTo>
                </a:path>
                <a:path w="25400" h="18414">
                  <a:moveTo>
                    <a:pt x="6854" y="0"/>
                  </a:moveTo>
                  <a:lnTo>
                    <a:pt x="12952" y="0"/>
                  </a:lnTo>
                  <a:lnTo>
                    <a:pt x="12952" y="6089"/>
                  </a:lnTo>
                  <a:lnTo>
                    <a:pt x="12952" y="12192"/>
                  </a:lnTo>
                  <a:lnTo>
                    <a:pt x="19050" y="18281"/>
                  </a:lnTo>
                </a:path>
                <a:path w="25400" h="18414">
                  <a:moveTo>
                    <a:pt x="19050" y="18281"/>
                  </a:moveTo>
                  <a:lnTo>
                    <a:pt x="25136" y="18281"/>
                  </a:lnTo>
                </a:path>
              </a:pathLst>
            </a:custGeom>
            <a:ln w="6136">
              <a:solidFill>
                <a:srgbClr val="008000"/>
              </a:solidFill>
            </a:ln>
          </p:spPr>
          <p:txBody>
            <a:bodyPr wrap="square" lIns="0" tIns="0" rIns="0" bIns="0" rtlCol="0"/>
            <a:lstStyle/>
            <a:p>
              <a:endParaRPr/>
            </a:p>
          </p:txBody>
        </p:sp>
        <p:sp>
          <p:nvSpPr>
            <p:cNvPr id="145" name="object 145"/>
            <p:cNvSpPr/>
            <p:nvPr/>
          </p:nvSpPr>
          <p:spPr>
            <a:xfrm>
              <a:off x="4910295"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46" name="object 146"/>
            <p:cNvSpPr/>
            <p:nvPr/>
          </p:nvSpPr>
          <p:spPr>
            <a:xfrm>
              <a:off x="4910295" y="2538974"/>
              <a:ext cx="13335" cy="6350"/>
            </a:xfrm>
            <a:custGeom>
              <a:avLst/>
              <a:gdLst/>
              <a:ahLst/>
              <a:cxnLst/>
              <a:rect l="l" t="t" r="r" b="b"/>
              <a:pathLst>
                <a:path w="13335" h="6350">
                  <a:moveTo>
                    <a:pt x="0" y="0"/>
                  </a:moveTo>
                  <a:lnTo>
                    <a:pt x="6867" y="0"/>
                  </a:lnTo>
                </a:path>
                <a:path w="13335" h="6350">
                  <a:moveTo>
                    <a:pt x="6867" y="0"/>
                  </a:moveTo>
                  <a:lnTo>
                    <a:pt x="12965" y="6089"/>
                  </a:lnTo>
                </a:path>
              </a:pathLst>
            </a:custGeom>
            <a:ln w="6136">
              <a:solidFill>
                <a:srgbClr val="008000"/>
              </a:solidFill>
            </a:ln>
          </p:spPr>
          <p:txBody>
            <a:bodyPr wrap="square" lIns="0" tIns="0" rIns="0" bIns="0" rtlCol="0"/>
            <a:lstStyle/>
            <a:p>
              <a:endParaRPr/>
            </a:p>
          </p:txBody>
        </p:sp>
        <p:sp>
          <p:nvSpPr>
            <p:cNvPr id="147" name="object 147"/>
            <p:cNvSpPr/>
            <p:nvPr/>
          </p:nvSpPr>
          <p:spPr>
            <a:xfrm>
              <a:off x="4923260"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48" name="object 148"/>
            <p:cNvSpPr/>
            <p:nvPr/>
          </p:nvSpPr>
          <p:spPr>
            <a:xfrm>
              <a:off x="4923260" y="2532872"/>
              <a:ext cx="12700" cy="12700"/>
            </a:xfrm>
            <a:custGeom>
              <a:avLst/>
              <a:gdLst/>
              <a:ahLst/>
              <a:cxnLst/>
              <a:rect l="l" t="t" r="r" b="b"/>
              <a:pathLst>
                <a:path w="12700" h="12700">
                  <a:moveTo>
                    <a:pt x="0" y="0"/>
                  </a:moveTo>
                  <a:lnTo>
                    <a:pt x="0" y="6102"/>
                  </a:lnTo>
                  <a:lnTo>
                    <a:pt x="6085" y="12192"/>
                  </a:lnTo>
                </a:path>
                <a:path w="12700" h="12700">
                  <a:moveTo>
                    <a:pt x="6085" y="12192"/>
                  </a:moveTo>
                  <a:lnTo>
                    <a:pt x="12183" y="12192"/>
                  </a:lnTo>
                </a:path>
              </a:pathLst>
            </a:custGeom>
            <a:ln w="6136">
              <a:solidFill>
                <a:srgbClr val="008000"/>
              </a:solidFill>
            </a:ln>
          </p:spPr>
          <p:txBody>
            <a:bodyPr wrap="square" lIns="0" tIns="0" rIns="0" bIns="0" rtlCol="0"/>
            <a:lstStyle/>
            <a:p>
              <a:endParaRPr/>
            </a:p>
          </p:txBody>
        </p:sp>
        <p:sp>
          <p:nvSpPr>
            <p:cNvPr id="149" name="object 149"/>
            <p:cNvSpPr/>
            <p:nvPr/>
          </p:nvSpPr>
          <p:spPr>
            <a:xfrm>
              <a:off x="4935443"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50" name="object 150"/>
            <p:cNvSpPr/>
            <p:nvPr/>
          </p:nvSpPr>
          <p:spPr>
            <a:xfrm>
              <a:off x="4935443" y="2538974"/>
              <a:ext cx="13335" cy="0"/>
            </a:xfrm>
            <a:custGeom>
              <a:avLst/>
              <a:gdLst/>
              <a:ahLst/>
              <a:cxnLst/>
              <a:rect l="l" t="t" r="r" b="b"/>
              <a:pathLst>
                <a:path w="13335">
                  <a:moveTo>
                    <a:pt x="0" y="0"/>
                  </a:moveTo>
                  <a:lnTo>
                    <a:pt x="6867" y="0"/>
                  </a:lnTo>
                  <a:lnTo>
                    <a:pt x="12952" y="0"/>
                  </a:lnTo>
                </a:path>
              </a:pathLst>
            </a:custGeom>
            <a:ln w="5978">
              <a:solidFill>
                <a:srgbClr val="008000"/>
              </a:solidFill>
            </a:ln>
          </p:spPr>
          <p:txBody>
            <a:bodyPr wrap="square" lIns="0" tIns="0" rIns="0" bIns="0" rtlCol="0"/>
            <a:lstStyle/>
            <a:p>
              <a:endParaRPr/>
            </a:p>
          </p:txBody>
        </p:sp>
        <p:sp>
          <p:nvSpPr>
            <p:cNvPr id="151" name="object 151"/>
            <p:cNvSpPr/>
            <p:nvPr/>
          </p:nvSpPr>
          <p:spPr>
            <a:xfrm>
              <a:off x="4948396"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52" name="object 152"/>
            <p:cNvSpPr/>
            <p:nvPr/>
          </p:nvSpPr>
          <p:spPr>
            <a:xfrm>
              <a:off x="4948396" y="2538974"/>
              <a:ext cx="38100" cy="17780"/>
            </a:xfrm>
            <a:custGeom>
              <a:avLst/>
              <a:gdLst/>
              <a:ahLst/>
              <a:cxnLst/>
              <a:rect l="l" t="t" r="r" b="b"/>
              <a:pathLst>
                <a:path w="38100" h="17780">
                  <a:moveTo>
                    <a:pt x="0" y="6089"/>
                  </a:moveTo>
                  <a:lnTo>
                    <a:pt x="0" y="0"/>
                  </a:lnTo>
                  <a:lnTo>
                    <a:pt x="6098" y="0"/>
                  </a:lnTo>
                </a:path>
                <a:path w="38100" h="17780">
                  <a:moveTo>
                    <a:pt x="6098" y="0"/>
                  </a:moveTo>
                  <a:lnTo>
                    <a:pt x="6098" y="6089"/>
                  </a:lnTo>
                  <a:lnTo>
                    <a:pt x="12196" y="6089"/>
                  </a:lnTo>
                  <a:lnTo>
                    <a:pt x="12196" y="17526"/>
                  </a:lnTo>
                  <a:lnTo>
                    <a:pt x="12196" y="12192"/>
                  </a:lnTo>
                </a:path>
                <a:path w="38100" h="17780">
                  <a:moveTo>
                    <a:pt x="12196" y="12192"/>
                  </a:moveTo>
                  <a:lnTo>
                    <a:pt x="19050" y="6089"/>
                  </a:lnTo>
                </a:path>
                <a:path w="38100" h="17780">
                  <a:moveTo>
                    <a:pt x="19050" y="6089"/>
                  </a:moveTo>
                  <a:lnTo>
                    <a:pt x="25149" y="0"/>
                  </a:lnTo>
                </a:path>
                <a:path w="38100" h="17780">
                  <a:moveTo>
                    <a:pt x="25149" y="0"/>
                  </a:moveTo>
                  <a:lnTo>
                    <a:pt x="25149" y="6089"/>
                  </a:lnTo>
                  <a:lnTo>
                    <a:pt x="31247" y="6089"/>
                  </a:lnTo>
                </a:path>
                <a:path w="38100" h="17780">
                  <a:moveTo>
                    <a:pt x="31247" y="6089"/>
                  </a:moveTo>
                  <a:lnTo>
                    <a:pt x="38101" y="0"/>
                  </a:lnTo>
                </a:path>
              </a:pathLst>
            </a:custGeom>
            <a:ln w="6136">
              <a:solidFill>
                <a:srgbClr val="008000"/>
              </a:solidFill>
            </a:ln>
          </p:spPr>
          <p:txBody>
            <a:bodyPr wrap="square" lIns="0" tIns="0" rIns="0" bIns="0" rtlCol="0"/>
            <a:lstStyle/>
            <a:p>
              <a:endParaRPr/>
            </a:p>
          </p:txBody>
        </p:sp>
        <p:sp>
          <p:nvSpPr>
            <p:cNvPr id="153" name="object 153"/>
            <p:cNvSpPr/>
            <p:nvPr/>
          </p:nvSpPr>
          <p:spPr>
            <a:xfrm>
              <a:off x="4986497" y="2538974"/>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54" name="object 154"/>
            <p:cNvSpPr/>
            <p:nvPr/>
          </p:nvSpPr>
          <p:spPr>
            <a:xfrm>
              <a:off x="4986497" y="2532872"/>
              <a:ext cx="50800" cy="18415"/>
            </a:xfrm>
            <a:custGeom>
              <a:avLst/>
              <a:gdLst/>
              <a:ahLst/>
              <a:cxnLst/>
              <a:rect l="l" t="t" r="r" b="b"/>
              <a:pathLst>
                <a:path w="50800" h="18414">
                  <a:moveTo>
                    <a:pt x="0" y="18294"/>
                  </a:moveTo>
                  <a:lnTo>
                    <a:pt x="0" y="6102"/>
                  </a:lnTo>
                  <a:lnTo>
                    <a:pt x="6098" y="6102"/>
                  </a:lnTo>
                  <a:lnTo>
                    <a:pt x="6098" y="0"/>
                  </a:lnTo>
                </a:path>
                <a:path w="50800" h="18414">
                  <a:moveTo>
                    <a:pt x="6098" y="0"/>
                  </a:moveTo>
                  <a:lnTo>
                    <a:pt x="12196" y="6102"/>
                  </a:lnTo>
                  <a:lnTo>
                    <a:pt x="12196" y="12192"/>
                  </a:lnTo>
                  <a:lnTo>
                    <a:pt x="12196" y="6102"/>
                  </a:lnTo>
                  <a:lnTo>
                    <a:pt x="18294" y="6102"/>
                  </a:lnTo>
                  <a:lnTo>
                    <a:pt x="25149" y="6102"/>
                  </a:lnTo>
                  <a:lnTo>
                    <a:pt x="25149" y="12192"/>
                  </a:lnTo>
                  <a:lnTo>
                    <a:pt x="25149" y="18294"/>
                  </a:lnTo>
                </a:path>
                <a:path w="50800" h="18414">
                  <a:moveTo>
                    <a:pt x="25149" y="18294"/>
                  </a:moveTo>
                  <a:lnTo>
                    <a:pt x="31247" y="18294"/>
                  </a:lnTo>
                  <a:lnTo>
                    <a:pt x="37345" y="18294"/>
                  </a:lnTo>
                  <a:lnTo>
                    <a:pt x="43430" y="18294"/>
                  </a:lnTo>
                </a:path>
                <a:path w="50800" h="18414">
                  <a:moveTo>
                    <a:pt x="43430" y="18294"/>
                  </a:moveTo>
                  <a:lnTo>
                    <a:pt x="50298" y="12192"/>
                  </a:lnTo>
                </a:path>
              </a:pathLst>
            </a:custGeom>
            <a:ln w="6136">
              <a:solidFill>
                <a:srgbClr val="008000"/>
              </a:solidFill>
            </a:ln>
          </p:spPr>
          <p:txBody>
            <a:bodyPr wrap="square" lIns="0" tIns="0" rIns="0" bIns="0" rtlCol="0"/>
            <a:lstStyle/>
            <a:p>
              <a:endParaRPr/>
            </a:p>
          </p:txBody>
        </p:sp>
        <p:sp>
          <p:nvSpPr>
            <p:cNvPr id="155" name="object 155"/>
            <p:cNvSpPr/>
            <p:nvPr/>
          </p:nvSpPr>
          <p:spPr>
            <a:xfrm>
              <a:off x="5036795" y="2545064"/>
              <a:ext cx="0" cy="12065"/>
            </a:xfrm>
            <a:custGeom>
              <a:avLst/>
              <a:gdLst/>
              <a:ahLst/>
              <a:cxnLst/>
              <a:rect l="l" t="t" r="r" b="b"/>
              <a:pathLst>
                <a:path h="12064">
                  <a:moveTo>
                    <a:pt x="-3146" y="5718"/>
                  </a:moveTo>
                  <a:lnTo>
                    <a:pt x="3146" y="5718"/>
                  </a:lnTo>
                </a:path>
              </a:pathLst>
            </a:custGeom>
            <a:ln w="11437">
              <a:solidFill>
                <a:srgbClr val="008000"/>
              </a:solidFill>
            </a:ln>
          </p:spPr>
          <p:txBody>
            <a:bodyPr wrap="square" lIns="0" tIns="0" rIns="0" bIns="0" rtlCol="0"/>
            <a:lstStyle/>
            <a:p>
              <a:endParaRPr/>
            </a:p>
          </p:txBody>
        </p:sp>
        <p:sp>
          <p:nvSpPr>
            <p:cNvPr id="156" name="object 156"/>
            <p:cNvSpPr/>
            <p:nvPr/>
          </p:nvSpPr>
          <p:spPr>
            <a:xfrm>
              <a:off x="5036795" y="2538974"/>
              <a:ext cx="12700" cy="17780"/>
            </a:xfrm>
            <a:custGeom>
              <a:avLst/>
              <a:gdLst/>
              <a:ahLst/>
              <a:cxnLst/>
              <a:rect l="l" t="t" r="r" b="b"/>
              <a:pathLst>
                <a:path w="12700" h="17780">
                  <a:moveTo>
                    <a:pt x="0" y="17526"/>
                  </a:moveTo>
                  <a:lnTo>
                    <a:pt x="0" y="12192"/>
                  </a:lnTo>
                  <a:lnTo>
                    <a:pt x="6098" y="6089"/>
                  </a:lnTo>
                  <a:lnTo>
                    <a:pt x="12183" y="0"/>
                  </a:lnTo>
                </a:path>
              </a:pathLst>
            </a:custGeom>
            <a:ln w="6191">
              <a:solidFill>
                <a:srgbClr val="008000"/>
              </a:solidFill>
            </a:ln>
          </p:spPr>
          <p:txBody>
            <a:bodyPr wrap="square" lIns="0" tIns="0" rIns="0" bIns="0" rtlCol="0"/>
            <a:lstStyle/>
            <a:p>
              <a:endParaRPr/>
            </a:p>
          </p:txBody>
        </p:sp>
        <p:sp>
          <p:nvSpPr>
            <p:cNvPr id="157" name="object 157"/>
            <p:cNvSpPr/>
            <p:nvPr/>
          </p:nvSpPr>
          <p:spPr>
            <a:xfrm>
              <a:off x="5048979"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58" name="object 158"/>
            <p:cNvSpPr/>
            <p:nvPr/>
          </p:nvSpPr>
          <p:spPr>
            <a:xfrm>
              <a:off x="5048979" y="2545064"/>
              <a:ext cx="13335" cy="0"/>
            </a:xfrm>
            <a:custGeom>
              <a:avLst/>
              <a:gdLst/>
              <a:ahLst/>
              <a:cxnLst/>
              <a:rect l="l" t="t" r="r" b="b"/>
              <a:pathLst>
                <a:path w="13335">
                  <a:moveTo>
                    <a:pt x="0" y="0"/>
                  </a:moveTo>
                  <a:lnTo>
                    <a:pt x="6098" y="0"/>
                  </a:lnTo>
                  <a:lnTo>
                    <a:pt x="12952" y="0"/>
                  </a:lnTo>
                </a:path>
              </a:pathLst>
            </a:custGeom>
            <a:ln w="5978">
              <a:solidFill>
                <a:srgbClr val="008000"/>
              </a:solidFill>
            </a:ln>
          </p:spPr>
          <p:txBody>
            <a:bodyPr wrap="square" lIns="0" tIns="0" rIns="0" bIns="0" rtlCol="0"/>
            <a:lstStyle/>
            <a:p>
              <a:endParaRPr/>
            </a:p>
          </p:txBody>
        </p:sp>
        <p:sp>
          <p:nvSpPr>
            <p:cNvPr id="159" name="object 159"/>
            <p:cNvSpPr/>
            <p:nvPr/>
          </p:nvSpPr>
          <p:spPr>
            <a:xfrm>
              <a:off x="5061931"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60" name="object 160"/>
            <p:cNvSpPr/>
            <p:nvPr/>
          </p:nvSpPr>
          <p:spPr>
            <a:xfrm>
              <a:off x="5061931" y="2538974"/>
              <a:ext cx="12700" cy="0"/>
            </a:xfrm>
            <a:custGeom>
              <a:avLst/>
              <a:gdLst/>
              <a:ahLst/>
              <a:cxnLst/>
              <a:rect l="l" t="t" r="r" b="b"/>
              <a:pathLst>
                <a:path w="12700">
                  <a:moveTo>
                    <a:pt x="0" y="0"/>
                  </a:moveTo>
                  <a:lnTo>
                    <a:pt x="6098" y="0"/>
                  </a:lnTo>
                  <a:lnTo>
                    <a:pt x="12196" y="0"/>
                  </a:lnTo>
                </a:path>
              </a:pathLst>
            </a:custGeom>
            <a:ln w="5978">
              <a:solidFill>
                <a:srgbClr val="008000"/>
              </a:solidFill>
            </a:ln>
          </p:spPr>
          <p:txBody>
            <a:bodyPr wrap="square" lIns="0" tIns="0" rIns="0" bIns="0" rtlCol="0"/>
            <a:lstStyle/>
            <a:p>
              <a:endParaRPr/>
            </a:p>
          </p:txBody>
        </p:sp>
        <p:sp>
          <p:nvSpPr>
            <p:cNvPr id="161" name="object 161"/>
            <p:cNvSpPr/>
            <p:nvPr/>
          </p:nvSpPr>
          <p:spPr>
            <a:xfrm>
              <a:off x="5074128"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62" name="object 162"/>
            <p:cNvSpPr/>
            <p:nvPr/>
          </p:nvSpPr>
          <p:spPr>
            <a:xfrm>
              <a:off x="5074128" y="2532872"/>
              <a:ext cx="177165" cy="24130"/>
            </a:xfrm>
            <a:custGeom>
              <a:avLst/>
              <a:gdLst/>
              <a:ahLst/>
              <a:cxnLst/>
              <a:rect l="l" t="t" r="r" b="b"/>
              <a:pathLst>
                <a:path w="177164" h="24130">
                  <a:moveTo>
                    <a:pt x="0" y="0"/>
                  </a:moveTo>
                  <a:lnTo>
                    <a:pt x="0" y="6102"/>
                  </a:lnTo>
                  <a:lnTo>
                    <a:pt x="6098" y="12192"/>
                  </a:lnTo>
                </a:path>
                <a:path w="177164" h="24130">
                  <a:moveTo>
                    <a:pt x="6098" y="12192"/>
                  </a:moveTo>
                  <a:lnTo>
                    <a:pt x="12952" y="18294"/>
                  </a:lnTo>
                </a:path>
                <a:path w="177164" h="24130">
                  <a:moveTo>
                    <a:pt x="12952" y="18294"/>
                  </a:moveTo>
                  <a:lnTo>
                    <a:pt x="12952" y="12192"/>
                  </a:lnTo>
                  <a:lnTo>
                    <a:pt x="19050" y="18294"/>
                  </a:lnTo>
                </a:path>
                <a:path w="177164" h="24130">
                  <a:moveTo>
                    <a:pt x="19050" y="18294"/>
                  </a:moveTo>
                  <a:lnTo>
                    <a:pt x="25149" y="18294"/>
                  </a:lnTo>
                  <a:lnTo>
                    <a:pt x="25149" y="12192"/>
                  </a:lnTo>
                  <a:lnTo>
                    <a:pt x="25149" y="6102"/>
                  </a:lnTo>
                  <a:lnTo>
                    <a:pt x="32003" y="6102"/>
                  </a:lnTo>
                  <a:lnTo>
                    <a:pt x="38101" y="6102"/>
                  </a:lnTo>
                </a:path>
                <a:path w="177164" h="24130">
                  <a:moveTo>
                    <a:pt x="38101" y="6102"/>
                  </a:moveTo>
                  <a:lnTo>
                    <a:pt x="38101" y="12192"/>
                  </a:lnTo>
                  <a:lnTo>
                    <a:pt x="44199" y="6102"/>
                  </a:lnTo>
                </a:path>
                <a:path w="177164" h="24130">
                  <a:moveTo>
                    <a:pt x="44199" y="6102"/>
                  </a:moveTo>
                  <a:lnTo>
                    <a:pt x="50298" y="6102"/>
                  </a:lnTo>
                  <a:lnTo>
                    <a:pt x="57152" y="6102"/>
                  </a:lnTo>
                </a:path>
                <a:path w="177164" h="24130">
                  <a:moveTo>
                    <a:pt x="57152" y="6102"/>
                  </a:moveTo>
                  <a:lnTo>
                    <a:pt x="63250" y="12192"/>
                  </a:lnTo>
                  <a:lnTo>
                    <a:pt x="63250" y="18294"/>
                  </a:lnTo>
                  <a:lnTo>
                    <a:pt x="63250" y="12192"/>
                  </a:lnTo>
                  <a:lnTo>
                    <a:pt x="63250" y="6102"/>
                  </a:lnTo>
                  <a:lnTo>
                    <a:pt x="69348" y="0"/>
                  </a:lnTo>
                </a:path>
                <a:path w="177164" h="24130">
                  <a:moveTo>
                    <a:pt x="69348" y="0"/>
                  </a:moveTo>
                  <a:lnTo>
                    <a:pt x="75434" y="6102"/>
                  </a:lnTo>
                  <a:lnTo>
                    <a:pt x="75434" y="18294"/>
                  </a:lnTo>
                  <a:lnTo>
                    <a:pt x="75434" y="12192"/>
                  </a:lnTo>
                  <a:lnTo>
                    <a:pt x="82301" y="18294"/>
                  </a:lnTo>
                </a:path>
                <a:path w="177164" h="24130">
                  <a:moveTo>
                    <a:pt x="82301" y="18294"/>
                  </a:moveTo>
                  <a:lnTo>
                    <a:pt x="88399" y="23629"/>
                  </a:lnTo>
                </a:path>
                <a:path w="177164" h="24130">
                  <a:moveTo>
                    <a:pt x="88399" y="23629"/>
                  </a:moveTo>
                  <a:lnTo>
                    <a:pt x="88399" y="6102"/>
                  </a:lnTo>
                  <a:lnTo>
                    <a:pt x="88399" y="12192"/>
                  </a:lnTo>
                  <a:lnTo>
                    <a:pt x="94484" y="18294"/>
                  </a:lnTo>
                </a:path>
                <a:path w="177164" h="24130">
                  <a:moveTo>
                    <a:pt x="94484" y="18294"/>
                  </a:moveTo>
                  <a:lnTo>
                    <a:pt x="100583" y="12192"/>
                  </a:lnTo>
                </a:path>
                <a:path w="177164" h="24130">
                  <a:moveTo>
                    <a:pt x="100583" y="12192"/>
                  </a:moveTo>
                  <a:lnTo>
                    <a:pt x="100583" y="23629"/>
                  </a:lnTo>
                  <a:lnTo>
                    <a:pt x="107437" y="18294"/>
                  </a:lnTo>
                </a:path>
                <a:path w="177164" h="24130">
                  <a:moveTo>
                    <a:pt x="107437" y="18294"/>
                  </a:moveTo>
                  <a:lnTo>
                    <a:pt x="113535" y="12192"/>
                  </a:lnTo>
                </a:path>
                <a:path w="177164" h="24130">
                  <a:moveTo>
                    <a:pt x="113535" y="12192"/>
                  </a:moveTo>
                  <a:lnTo>
                    <a:pt x="113535" y="12192"/>
                  </a:lnTo>
                  <a:lnTo>
                    <a:pt x="119633" y="18294"/>
                  </a:lnTo>
                </a:path>
                <a:path w="177164" h="24130">
                  <a:moveTo>
                    <a:pt x="119633" y="18294"/>
                  </a:moveTo>
                  <a:lnTo>
                    <a:pt x="125732" y="18294"/>
                  </a:lnTo>
                </a:path>
                <a:path w="177164" h="24130">
                  <a:moveTo>
                    <a:pt x="125732" y="18294"/>
                  </a:moveTo>
                  <a:lnTo>
                    <a:pt x="125732" y="12192"/>
                  </a:lnTo>
                  <a:lnTo>
                    <a:pt x="132586" y="18294"/>
                  </a:lnTo>
                </a:path>
                <a:path w="177164" h="24130">
                  <a:moveTo>
                    <a:pt x="132586" y="18294"/>
                  </a:moveTo>
                  <a:lnTo>
                    <a:pt x="138684" y="12192"/>
                  </a:lnTo>
                </a:path>
                <a:path w="177164" h="24130">
                  <a:moveTo>
                    <a:pt x="138684" y="12192"/>
                  </a:moveTo>
                  <a:lnTo>
                    <a:pt x="138684" y="23629"/>
                  </a:lnTo>
                  <a:lnTo>
                    <a:pt x="138684" y="18294"/>
                  </a:lnTo>
                  <a:lnTo>
                    <a:pt x="144782" y="12192"/>
                  </a:lnTo>
                  <a:lnTo>
                    <a:pt x="144782" y="6102"/>
                  </a:lnTo>
                </a:path>
                <a:path w="177164" h="24130">
                  <a:moveTo>
                    <a:pt x="144782" y="6102"/>
                  </a:moveTo>
                  <a:lnTo>
                    <a:pt x="150881" y="6102"/>
                  </a:lnTo>
                  <a:lnTo>
                    <a:pt x="150881" y="12192"/>
                  </a:lnTo>
                  <a:lnTo>
                    <a:pt x="150881" y="18294"/>
                  </a:lnTo>
                </a:path>
                <a:path w="177164" h="24130">
                  <a:moveTo>
                    <a:pt x="150881" y="18294"/>
                  </a:moveTo>
                  <a:lnTo>
                    <a:pt x="150881" y="12192"/>
                  </a:lnTo>
                  <a:lnTo>
                    <a:pt x="157735" y="6102"/>
                  </a:lnTo>
                </a:path>
                <a:path w="177164" h="24130">
                  <a:moveTo>
                    <a:pt x="157735" y="6102"/>
                  </a:moveTo>
                  <a:lnTo>
                    <a:pt x="157735" y="12192"/>
                  </a:lnTo>
                  <a:lnTo>
                    <a:pt x="163833" y="12192"/>
                  </a:lnTo>
                  <a:lnTo>
                    <a:pt x="163833" y="23629"/>
                  </a:lnTo>
                </a:path>
                <a:path w="177164" h="24130">
                  <a:moveTo>
                    <a:pt x="163833" y="23629"/>
                  </a:moveTo>
                  <a:lnTo>
                    <a:pt x="163833" y="12192"/>
                  </a:lnTo>
                  <a:lnTo>
                    <a:pt x="169932" y="12192"/>
                  </a:lnTo>
                  <a:lnTo>
                    <a:pt x="176786" y="12192"/>
                  </a:lnTo>
                </a:path>
              </a:pathLst>
            </a:custGeom>
            <a:ln w="6136">
              <a:solidFill>
                <a:srgbClr val="008000"/>
              </a:solidFill>
            </a:ln>
          </p:spPr>
          <p:txBody>
            <a:bodyPr wrap="square" lIns="0" tIns="0" rIns="0" bIns="0" rtlCol="0"/>
            <a:lstStyle/>
            <a:p>
              <a:endParaRPr/>
            </a:p>
          </p:txBody>
        </p:sp>
        <p:sp>
          <p:nvSpPr>
            <p:cNvPr id="163" name="object 163"/>
            <p:cNvSpPr/>
            <p:nvPr/>
          </p:nvSpPr>
          <p:spPr>
            <a:xfrm>
              <a:off x="5250914"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64" name="object 164"/>
            <p:cNvSpPr/>
            <p:nvPr/>
          </p:nvSpPr>
          <p:spPr>
            <a:xfrm>
              <a:off x="5250914" y="2532872"/>
              <a:ext cx="81915" cy="18415"/>
            </a:xfrm>
            <a:custGeom>
              <a:avLst/>
              <a:gdLst/>
              <a:ahLst/>
              <a:cxnLst/>
              <a:rect l="l" t="t" r="r" b="b"/>
              <a:pathLst>
                <a:path w="81914" h="18414">
                  <a:moveTo>
                    <a:pt x="0" y="18294"/>
                  </a:moveTo>
                  <a:lnTo>
                    <a:pt x="0" y="12192"/>
                  </a:lnTo>
                  <a:lnTo>
                    <a:pt x="6098" y="6102"/>
                  </a:lnTo>
                </a:path>
                <a:path w="81914" h="18414">
                  <a:moveTo>
                    <a:pt x="6098" y="6102"/>
                  </a:moveTo>
                  <a:lnTo>
                    <a:pt x="12196" y="6102"/>
                  </a:lnTo>
                  <a:lnTo>
                    <a:pt x="12196" y="12192"/>
                  </a:lnTo>
                  <a:lnTo>
                    <a:pt x="18281" y="12192"/>
                  </a:lnTo>
                  <a:lnTo>
                    <a:pt x="25149" y="12192"/>
                  </a:lnTo>
                  <a:lnTo>
                    <a:pt x="25149" y="6102"/>
                  </a:lnTo>
                  <a:lnTo>
                    <a:pt x="31234" y="6102"/>
                  </a:lnTo>
                </a:path>
                <a:path w="81914" h="18414">
                  <a:moveTo>
                    <a:pt x="31234" y="6102"/>
                  </a:moveTo>
                  <a:lnTo>
                    <a:pt x="31234" y="12192"/>
                  </a:lnTo>
                  <a:lnTo>
                    <a:pt x="37332" y="12192"/>
                  </a:lnTo>
                </a:path>
                <a:path w="81914" h="18414">
                  <a:moveTo>
                    <a:pt x="37332" y="12192"/>
                  </a:moveTo>
                  <a:lnTo>
                    <a:pt x="43430" y="6102"/>
                  </a:lnTo>
                  <a:lnTo>
                    <a:pt x="43430" y="0"/>
                  </a:lnTo>
                  <a:lnTo>
                    <a:pt x="50285" y="0"/>
                  </a:lnTo>
                </a:path>
                <a:path w="81914" h="18414">
                  <a:moveTo>
                    <a:pt x="50285" y="0"/>
                  </a:moveTo>
                  <a:lnTo>
                    <a:pt x="56383" y="6102"/>
                  </a:lnTo>
                  <a:lnTo>
                    <a:pt x="56383" y="12192"/>
                  </a:lnTo>
                  <a:lnTo>
                    <a:pt x="56383" y="6102"/>
                  </a:lnTo>
                  <a:lnTo>
                    <a:pt x="62481" y="6102"/>
                  </a:lnTo>
                  <a:lnTo>
                    <a:pt x="68580" y="6102"/>
                  </a:lnTo>
                  <a:lnTo>
                    <a:pt x="68580" y="12192"/>
                  </a:lnTo>
                  <a:lnTo>
                    <a:pt x="68580" y="6102"/>
                  </a:lnTo>
                </a:path>
                <a:path w="81914" h="18414">
                  <a:moveTo>
                    <a:pt x="68580" y="6102"/>
                  </a:moveTo>
                  <a:lnTo>
                    <a:pt x="75434" y="6102"/>
                  </a:lnTo>
                </a:path>
                <a:path w="81914" h="18414">
                  <a:moveTo>
                    <a:pt x="75434" y="6102"/>
                  </a:moveTo>
                  <a:lnTo>
                    <a:pt x="81532" y="12192"/>
                  </a:lnTo>
                </a:path>
              </a:pathLst>
            </a:custGeom>
            <a:ln w="6136">
              <a:solidFill>
                <a:srgbClr val="008000"/>
              </a:solidFill>
            </a:ln>
          </p:spPr>
          <p:txBody>
            <a:bodyPr wrap="square" lIns="0" tIns="0" rIns="0" bIns="0" rtlCol="0"/>
            <a:lstStyle/>
            <a:p>
              <a:endParaRPr/>
            </a:p>
          </p:txBody>
        </p:sp>
        <p:sp>
          <p:nvSpPr>
            <p:cNvPr id="165" name="object 165"/>
            <p:cNvSpPr/>
            <p:nvPr/>
          </p:nvSpPr>
          <p:spPr>
            <a:xfrm>
              <a:off x="5332447"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66" name="object 166"/>
            <p:cNvSpPr/>
            <p:nvPr/>
          </p:nvSpPr>
          <p:spPr>
            <a:xfrm>
              <a:off x="5332447" y="2532872"/>
              <a:ext cx="38100" cy="18415"/>
            </a:xfrm>
            <a:custGeom>
              <a:avLst/>
              <a:gdLst/>
              <a:ahLst/>
              <a:cxnLst/>
              <a:rect l="l" t="t" r="r" b="b"/>
              <a:pathLst>
                <a:path w="38100" h="18414">
                  <a:moveTo>
                    <a:pt x="0" y="18294"/>
                  </a:moveTo>
                  <a:lnTo>
                    <a:pt x="0" y="6102"/>
                  </a:lnTo>
                  <a:lnTo>
                    <a:pt x="6098" y="6102"/>
                  </a:lnTo>
                  <a:lnTo>
                    <a:pt x="6098" y="0"/>
                  </a:lnTo>
                </a:path>
                <a:path w="38100" h="18414">
                  <a:moveTo>
                    <a:pt x="6098" y="0"/>
                  </a:moveTo>
                  <a:lnTo>
                    <a:pt x="12196" y="0"/>
                  </a:lnTo>
                  <a:lnTo>
                    <a:pt x="12196" y="6102"/>
                  </a:lnTo>
                </a:path>
                <a:path w="38100" h="18414">
                  <a:moveTo>
                    <a:pt x="12196" y="6102"/>
                  </a:moveTo>
                  <a:lnTo>
                    <a:pt x="12196" y="0"/>
                  </a:lnTo>
                  <a:lnTo>
                    <a:pt x="19050" y="6102"/>
                  </a:lnTo>
                </a:path>
                <a:path w="38100" h="18414">
                  <a:moveTo>
                    <a:pt x="19050" y="6102"/>
                  </a:moveTo>
                  <a:lnTo>
                    <a:pt x="25149" y="6102"/>
                  </a:lnTo>
                  <a:lnTo>
                    <a:pt x="25149" y="0"/>
                  </a:lnTo>
                  <a:lnTo>
                    <a:pt x="25149" y="6102"/>
                  </a:lnTo>
                  <a:lnTo>
                    <a:pt x="31247" y="6102"/>
                  </a:lnTo>
                </a:path>
                <a:path w="38100" h="18414">
                  <a:moveTo>
                    <a:pt x="31247" y="6102"/>
                  </a:moveTo>
                  <a:lnTo>
                    <a:pt x="38101" y="0"/>
                  </a:lnTo>
                </a:path>
              </a:pathLst>
            </a:custGeom>
            <a:ln w="6136">
              <a:solidFill>
                <a:srgbClr val="008000"/>
              </a:solidFill>
            </a:ln>
          </p:spPr>
          <p:txBody>
            <a:bodyPr wrap="square" lIns="0" tIns="0" rIns="0" bIns="0" rtlCol="0"/>
            <a:lstStyle/>
            <a:p>
              <a:endParaRPr/>
            </a:p>
          </p:txBody>
        </p:sp>
        <p:sp>
          <p:nvSpPr>
            <p:cNvPr id="167" name="object 167"/>
            <p:cNvSpPr/>
            <p:nvPr/>
          </p:nvSpPr>
          <p:spPr>
            <a:xfrm>
              <a:off x="5370548" y="2532872"/>
              <a:ext cx="0" cy="12700"/>
            </a:xfrm>
            <a:custGeom>
              <a:avLst/>
              <a:gdLst/>
              <a:ahLst/>
              <a:cxnLst/>
              <a:rect l="l" t="t" r="r" b="b"/>
              <a:pathLst>
                <a:path h="12700">
                  <a:moveTo>
                    <a:pt x="-3146" y="6096"/>
                  </a:moveTo>
                  <a:lnTo>
                    <a:pt x="3146" y="6096"/>
                  </a:lnTo>
                </a:path>
              </a:pathLst>
            </a:custGeom>
            <a:ln w="12192">
              <a:solidFill>
                <a:srgbClr val="008000"/>
              </a:solidFill>
            </a:ln>
          </p:spPr>
          <p:txBody>
            <a:bodyPr wrap="square" lIns="0" tIns="0" rIns="0" bIns="0" rtlCol="0"/>
            <a:lstStyle/>
            <a:p>
              <a:endParaRPr/>
            </a:p>
          </p:txBody>
        </p:sp>
        <p:sp>
          <p:nvSpPr>
            <p:cNvPr id="168" name="object 168"/>
            <p:cNvSpPr/>
            <p:nvPr/>
          </p:nvSpPr>
          <p:spPr>
            <a:xfrm>
              <a:off x="5370548" y="2526782"/>
              <a:ext cx="125730" cy="24765"/>
            </a:xfrm>
            <a:custGeom>
              <a:avLst/>
              <a:gdLst/>
              <a:ahLst/>
              <a:cxnLst/>
              <a:rect l="l" t="t" r="r" b="b"/>
              <a:pathLst>
                <a:path w="125729" h="24764">
                  <a:moveTo>
                    <a:pt x="0" y="18281"/>
                  </a:moveTo>
                  <a:lnTo>
                    <a:pt x="6098" y="18281"/>
                  </a:lnTo>
                </a:path>
                <a:path w="125729" h="24764">
                  <a:moveTo>
                    <a:pt x="6098" y="18281"/>
                  </a:moveTo>
                  <a:lnTo>
                    <a:pt x="12183" y="12192"/>
                  </a:lnTo>
                </a:path>
                <a:path w="125729" h="24764">
                  <a:moveTo>
                    <a:pt x="12183" y="12192"/>
                  </a:moveTo>
                  <a:lnTo>
                    <a:pt x="18281" y="12192"/>
                  </a:lnTo>
                  <a:lnTo>
                    <a:pt x="25149" y="12192"/>
                  </a:lnTo>
                  <a:lnTo>
                    <a:pt x="31234" y="12192"/>
                  </a:lnTo>
                </a:path>
                <a:path w="125729" h="24764">
                  <a:moveTo>
                    <a:pt x="31234" y="12192"/>
                  </a:moveTo>
                  <a:lnTo>
                    <a:pt x="37332" y="6089"/>
                  </a:lnTo>
                </a:path>
                <a:path w="125729" h="24764">
                  <a:moveTo>
                    <a:pt x="37332" y="6089"/>
                  </a:moveTo>
                  <a:lnTo>
                    <a:pt x="37332" y="12192"/>
                  </a:lnTo>
                  <a:lnTo>
                    <a:pt x="43430" y="18281"/>
                  </a:lnTo>
                </a:path>
                <a:path w="125729" h="24764">
                  <a:moveTo>
                    <a:pt x="43430" y="18281"/>
                  </a:moveTo>
                  <a:lnTo>
                    <a:pt x="50285" y="12192"/>
                  </a:lnTo>
                  <a:lnTo>
                    <a:pt x="50285" y="6089"/>
                  </a:lnTo>
                  <a:lnTo>
                    <a:pt x="56383" y="12192"/>
                  </a:lnTo>
                </a:path>
                <a:path w="125729" h="24764">
                  <a:moveTo>
                    <a:pt x="56383" y="12192"/>
                  </a:moveTo>
                  <a:lnTo>
                    <a:pt x="62481" y="12192"/>
                  </a:lnTo>
                  <a:lnTo>
                    <a:pt x="68580" y="12192"/>
                  </a:lnTo>
                  <a:lnTo>
                    <a:pt x="75434" y="12192"/>
                  </a:lnTo>
                </a:path>
                <a:path w="125729" h="24764">
                  <a:moveTo>
                    <a:pt x="75434" y="12192"/>
                  </a:moveTo>
                  <a:lnTo>
                    <a:pt x="75434" y="6089"/>
                  </a:lnTo>
                  <a:lnTo>
                    <a:pt x="81532" y="12192"/>
                  </a:lnTo>
                </a:path>
                <a:path w="125729" h="24764">
                  <a:moveTo>
                    <a:pt x="81532" y="12192"/>
                  </a:moveTo>
                  <a:lnTo>
                    <a:pt x="87630" y="12192"/>
                  </a:lnTo>
                  <a:lnTo>
                    <a:pt x="87630" y="6089"/>
                  </a:lnTo>
                  <a:lnTo>
                    <a:pt x="93729" y="0"/>
                  </a:lnTo>
                </a:path>
                <a:path w="125729" h="24764">
                  <a:moveTo>
                    <a:pt x="93729" y="0"/>
                  </a:moveTo>
                  <a:lnTo>
                    <a:pt x="100583" y="6089"/>
                  </a:lnTo>
                  <a:lnTo>
                    <a:pt x="100583" y="12192"/>
                  </a:lnTo>
                  <a:lnTo>
                    <a:pt x="100583" y="24384"/>
                  </a:lnTo>
                  <a:lnTo>
                    <a:pt x="100583" y="18281"/>
                  </a:lnTo>
                  <a:lnTo>
                    <a:pt x="106681" y="12192"/>
                  </a:lnTo>
                  <a:lnTo>
                    <a:pt x="106681" y="6089"/>
                  </a:lnTo>
                </a:path>
                <a:path w="125729" h="24764">
                  <a:moveTo>
                    <a:pt x="106681" y="6089"/>
                  </a:moveTo>
                  <a:lnTo>
                    <a:pt x="112766" y="6089"/>
                  </a:lnTo>
                  <a:lnTo>
                    <a:pt x="112766" y="12192"/>
                  </a:lnTo>
                  <a:lnTo>
                    <a:pt x="112766" y="18281"/>
                  </a:lnTo>
                </a:path>
                <a:path w="125729" h="24764">
                  <a:moveTo>
                    <a:pt x="112766" y="18281"/>
                  </a:moveTo>
                  <a:lnTo>
                    <a:pt x="112766" y="12192"/>
                  </a:lnTo>
                  <a:lnTo>
                    <a:pt x="118865" y="12192"/>
                  </a:lnTo>
                  <a:lnTo>
                    <a:pt x="125732" y="12192"/>
                  </a:lnTo>
                  <a:lnTo>
                    <a:pt x="125732" y="18281"/>
                  </a:lnTo>
                </a:path>
              </a:pathLst>
            </a:custGeom>
            <a:ln w="6136">
              <a:solidFill>
                <a:srgbClr val="008000"/>
              </a:solidFill>
            </a:ln>
          </p:spPr>
          <p:txBody>
            <a:bodyPr wrap="square" lIns="0" tIns="0" rIns="0" bIns="0" rtlCol="0"/>
            <a:lstStyle/>
            <a:p>
              <a:endParaRPr/>
            </a:p>
          </p:txBody>
        </p:sp>
        <p:sp>
          <p:nvSpPr>
            <p:cNvPr id="169" name="object 169"/>
            <p:cNvSpPr/>
            <p:nvPr/>
          </p:nvSpPr>
          <p:spPr>
            <a:xfrm>
              <a:off x="5496280"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70" name="object 170"/>
            <p:cNvSpPr/>
            <p:nvPr/>
          </p:nvSpPr>
          <p:spPr>
            <a:xfrm>
              <a:off x="5496280" y="2538974"/>
              <a:ext cx="37465" cy="12700"/>
            </a:xfrm>
            <a:custGeom>
              <a:avLst/>
              <a:gdLst/>
              <a:ahLst/>
              <a:cxnLst/>
              <a:rect l="l" t="t" r="r" b="b"/>
              <a:pathLst>
                <a:path w="37464" h="12700">
                  <a:moveTo>
                    <a:pt x="0" y="0"/>
                  </a:moveTo>
                  <a:lnTo>
                    <a:pt x="0" y="6089"/>
                  </a:lnTo>
                  <a:lnTo>
                    <a:pt x="6085" y="12192"/>
                  </a:lnTo>
                </a:path>
                <a:path w="37464" h="12700">
                  <a:moveTo>
                    <a:pt x="6085" y="12192"/>
                  </a:moveTo>
                  <a:lnTo>
                    <a:pt x="12183" y="12192"/>
                  </a:lnTo>
                  <a:lnTo>
                    <a:pt x="12183" y="6089"/>
                  </a:lnTo>
                  <a:lnTo>
                    <a:pt x="19050" y="6089"/>
                  </a:lnTo>
                </a:path>
                <a:path w="37464" h="12700">
                  <a:moveTo>
                    <a:pt x="19050" y="6089"/>
                  </a:moveTo>
                  <a:lnTo>
                    <a:pt x="25136" y="0"/>
                  </a:lnTo>
                </a:path>
                <a:path w="37464" h="12700">
                  <a:moveTo>
                    <a:pt x="25136" y="0"/>
                  </a:moveTo>
                  <a:lnTo>
                    <a:pt x="25136" y="6089"/>
                  </a:lnTo>
                  <a:lnTo>
                    <a:pt x="31234" y="0"/>
                  </a:lnTo>
                </a:path>
                <a:path w="37464" h="12700">
                  <a:moveTo>
                    <a:pt x="31234" y="0"/>
                  </a:moveTo>
                  <a:lnTo>
                    <a:pt x="37332" y="0"/>
                  </a:lnTo>
                </a:path>
              </a:pathLst>
            </a:custGeom>
            <a:ln w="6136">
              <a:solidFill>
                <a:srgbClr val="008000"/>
              </a:solidFill>
            </a:ln>
          </p:spPr>
          <p:txBody>
            <a:bodyPr wrap="square" lIns="0" tIns="0" rIns="0" bIns="0" rtlCol="0"/>
            <a:lstStyle/>
            <a:p>
              <a:endParaRPr/>
            </a:p>
          </p:txBody>
        </p:sp>
        <p:sp>
          <p:nvSpPr>
            <p:cNvPr id="171" name="object 171"/>
            <p:cNvSpPr/>
            <p:nvPr/>
          </p:nvSpPr>
          <p:spPr>
            <a:xfrm>
              <a:off x="5533613"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72" name="object 172"/>
            <p:cNvSpPr/>
            <p:nvPr/>
          </p:nvSpPr>
          <p:spPr>
            <a:xfrm>
              <a:off x="5533613" y="2526782"/>
              <a:ext cx="50800" cy="24765"/>
            </a:xfrm>
            <a:custGeom>
              <a:avLst/>
              <a:gdLst/>
              <a:ahLst/>
              <a:cxnLst/>
              <a:rect l="l" t="t" r="r" b="b"/>
              <a:pathLst>
                <a:path w="50800" h="24764">
                  <a:moveTo>
                    <a:pt x="0" y="6089"/>
                  </a:moveTo>
                  <a:lnTo>
                    <a:pt x="6854" y="6089"/>
                  </a:lnTo>
                  <a:lnTo>
                    <a:pt x="12952" y="6089"/>
                  </a:lnTo>
                  <a:lnTo>
                    <a:pt x="12952" y="12192"/>
                  </a:lnTo>
                  <a:lnTo>
                    <a:pt x="19050" y="12192"/>
                  </a:lnTo>
                </a:path>
                <a:path w="50800" h="24764">
                  <a:moveTo>
                    <a:pt x="19050" y="12192"/>
                  </a:moveTo>
                  <a:lnTo>
                    <a:pt x="25149" y="6089"/>
                  </a:lnTo>
                  <a:lnTo>
                    <a:pt x="25149" y="0"/>
                  </a:lnTo>
                </a:path>
                <a:path w="50800" h="24764">
                  <a:moveTo>
                    <a:pt x="25149" y="0"/>
                  </a:moveTo>
                  <a:lnTo>
                    <a:pt x="25149" y="12192"/>
                  </a:lnTo>
                  <a:lnTo>
                    <a:pt x="25149" y="18281"/>
                  </a:lnTo>
                  <a:lnTo>
                    <a:pt x="32003" y="24384"/>
                  </a:lnTo>
                </a:path>
                <a:path w="50800" h="24764">
                  <a:moveTo>
                    <a:pt x="32003" y="24384"/>
                  </a:moveTo>
                  <a:lnTo>
                    <a:pt x="38101" y="24384"/>
                  </a:lnTo>
                  <a:lnTo>
                    <a:pt x="38101" y="18281"/>
                  </a:lnTo>
                  <a:lnTo>
                    <a:pt x="38101" y="12192"/>
                  </a:lnTo>
                </a:path>
                <a:path w="50800" h="24764">
                  <a:moveTo>
                    <a:pt x="38101" y="12192"/>
                  </a:moveTo>
                  <a:lnTo>
                    <a:pt x="44199" y="12192"/>
                  </a:lnTo>
                  <a:lnTo>
                    <a:pt x="50298" y="12192"/>
                  </a:lnTo>
                </a:path>
              </a:pathLst>
            </a:custGeom>
            <a:ln w="6136">
              <a:solidFill>
                <a:srgbClr val="008000"/>
              </a:solidFill>
            </a:ln>
          </p:spPr>
          <p:txBody>
            <a:bodyPr wrap="square" lIns="0" tIns="0" rIns="0" bIns="0" rtlCol="0"/>
            <a:lstStyle/>
            <a:p>
              <a:endParaRPr/>
            </a:p>
          </p:txBody>
        </p:sp>
        <p:sp>
          <p:nvSpPr>
            <p:cNvPr id="173" name="object 173"/>
            <p:cNvSpPr/>
            <p:nvPr/>
          </p:nvSpPr>
          <p:spPr>
            <a:xfrm>
              <a:off x="5583911"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74" name="object 174"/>
            <p:cNvSpPr/>
            <p:nvPr/>
          </p:nvSpPr>
          <p:spPr>
            <a:xfrm>
              <a:off x="5583911" y="2526782"/>
              <a:ext cx="25400" cy="18415"/>
            </a:xfrm>
            <a:custGeom>
              <a:avLst/>
              <a:gdLst/>
              <a:ahLst/>
              <a:cxnLst/>
              <a:rect l="l" t="t" r="r" b="b"/>
              <a:pathLst>
                <a:path w="25400" h="18414">
                  <a:moveTo>
                    <a:pt x="0" y="6089"/>
                  </a:moveTo>
                  <a:lnTo>
                    <a:pt x="0" y="12192"/>
                  </a:lnTo>
                  <a:lnTo>
                    <a:pt x="6854" y="18281"/>
                  </a:lnTo>
                </a:path>
                <a:path w="25400" h="18414">
                  <a:moveTo>
                    <a:pt x="6854" y="18281"/>
                  </a:moveTo>
                  <a:lnTo>
                    <a:pt x="12952" y="12192"/>
                  </a:lnTo>
                  <a:lnTo>
                    <a:pt x="12952" y="6089"/>
                  </a:lnTo>
                  <a:lnTo>
                    <a:pt x="12952" y="0"/>
                  </a:lnTo>
                </a:path>
                <a:path w="25400" h="18414">
                  <a:moveTo>
                    <a:pt x="12952" y="0"/>
                  </a:moveTo>
                  <a:lnTo>
                    <a:pt x="19037" y="6089"/>
                  </a:lnTo>
                </a:path>
                <a:path w="25400" h="18414">
                  <a:moveTo>
                    <a:pt x="19037" y="6089"/>
                  </a:moveTo>
                  <a:lnTo>
                    <a:pt x="25136" y="18281"/>
                  </a:lnTo>
                </a:path>
              </a:pathLst>
            </a:custGeom>
            <a:ln w="6136">
              <a:solidFill>
                <a:srgbClr val="008000"/>
              </a:solidFill>
            </a:ln>
          </p:spPr>
          <p:txBody>
            <a:bodyPr wrap="square" lIns="0" tIns="0" rIns="0" bIns="0" rtlCol="0"/>
            <a:lstStyle/>
            <a:p>
              <a:endParaRPr/>
            </a:p>
          </p:txBody>
        </p:sp>
        <p:sp>
          <p:nvSpPr>
            <p:cNvPr id="175" name="object 175"/>
            <p:cNvSpPr/>
            <p:nvPr/>
          </p:nvSpPr>
          <p:spPr>
            <a:xfrm>
              <a:off x="5609047" y="2545064"/>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76" name="object 176"/>
            <p:cNvSpPr/>
            <p:nvPr/>
          </p:nvSpPr>
          <p:spPr>
            <a:xfrm>
              <a:off x="5609047" y="2545064"/>
              <a:ext cx="26034" cy="6350"/>
            </a:xfrm>
            <a:custGeom>
              <a:avLst/>
              <a:gdLst/>
              <a:ahLst/>
              <a:cxnLst/>
              <a:rect l="l" t="t" r="r" b="b"/>
              <a:pathLst>
                <a:path w="26035" h="6350">
                  <a:moveTo>
                    <a:pt x="0" y="6102"/>
                  </a:moveTo>
                  <a:lnTo>
                    <a:pt x="0" y="0"/>
                  </a:lnTo>
                  <a:lnTo>
                    <a:pt x="6867" y="0"/>
                  </a:lnTo>
                  <a:lnTo>
                    <a:pt x="12952" y="0"/>
                  </a:lnTo>
                  <a:lnTo>
                    <a:pt x="12952" y="6102"/>
                  </a:lnTo>
                  <a:lnTo>
                    <a:pt x="12952" y="0"/>
                  </a:lnTo>
                </a:path>
                <a:path w="26035" h="6350">
                  <a:moveTo>
                    <a:pt x="12952" y="0"/>
                  </a:moveTo>
                  <a:lnTo>
                    <a:pt x="19050" y="0"/>
                  </a:lnTo>
                  <a:lnTo>
                    <a:pt x="25904" y="0"/>
                  </a:lnTo>
                </a:path>
              </a:pathLst>
            </a:custGeom>
            <a:ln w="6136">
              <a:solidFill>
                <a:srgbClr val="008000"/>
              </a:solidFill>
            </a:ln>
          </p:spPr>
          <p:txBody>
            <a:bodyPr wrap="square" lIns="0" tIns="0" rIns="0" bIns="0" rtlCol="0"/>
            <a:lstStyle/>
            <a:p>
              <a:endParaRPr/>
            </a:p>
          </p:txBody>
        </p:sp>
        <p:sp>
          <p:nvSpPr>
            <p:cNvPr id="177" name="object 177"/>
            <p:cNvSpPr/>
            <p:nvPr/>
          </p:nvSpPr>
          <p:spPr>
            <a:xfrm>
              <a:off x="5634952" y="2538974"/>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78" name="object 178"/>
            <p:cNvSpPr/>
            <p:nvPr/>
          </p:nvSpPr>
          <p:spPr>
            <a:xfrm>
              <a:off x="5634952" y="2532872"/>
              <a:ext cx="37465" cy="12700"/>
            </a:xfrm>
            <a:custGeom>
              <a:avLst/>
              <a:gdLst/>
              <a:ahLst/>
              <a:cxnLst/>
              <a:rect l="l" t="t" r="r" b="b"/>
              <a:pathLst>
                <a:path w="37464" h="12700">
                  <a:moveTo>
                    <a:pt x="0" y="6102"/>
                  </a:moveTo>
                  <a:lnTo>
                    <a:pt x="0" y="12192"/>
                  </a:lnTo>
                  <a:lnTo>
                    <a:pt x="6098" y="12192"/>
                  </a:lnTo>
                </a:path>
                <a:path w="37464" h="12700">
                  <a:moveTo>
                    <a:pt x="6098" y="12192"/>
                  </a:moveTo>
                  <a:lnTo>
                    <a:pt x="12196" y="6102"/>
                  </a:lnTo>
                  <a:lnTo>
                    <a:pt x="12196" y="0"/>
                  </a:lnTo>
                  <a:lnTo>
                    <a:pt x="12196" y="6102"/>
                  </a:lnTo>
                  <a:lnTo>
                    <a:pt x="18294" y="6102"/>
                  </a:lnTo>
                  <a:lnTo>
                    <a:pt x="25149" y="6102"/>
                  </a:lnTo>
                  <a:lnTo>
                    <a:pt x="25149" y="0"/>
                  </a:lnTo>
                  <a:lnTo>
                    <a:pt x="31247" y="6102"/>
                  </a:lnTo>
                </a:path>
                <a:path w="37464" h="12700">
                  <a:moveTo>
                    <a:pt x="31247" y="6102"/>
                  </a:moveTo>
                  <a:lnTo>
                    <a:pt x="37345" y="6102"/>
                  </a:lnTo>
                </a:path>
              </a:pathLst>
            </a:custGeom>
            <a:ln w="6136">
              <a:solidFill>
                <a:srgbClr val="008000"/>
              </a:solidFill>
            </a:ln>
          </p:spPr>
          <p:txBody>
            <a:bodyPr wrap="square" lIns="0" tIns="0" rIns="0" bIns="0" rtlCol="0"/>
            <a:lstStyle/>
            <a:p>
              <a:endParaRPr/>
            </a:p>
          </p:txBody>
        </p:sp>
        <p:sp>
          <p:nvSpPr>
            <p:cNvPr id="179" name="object 179"/>
            <p:cNvSpPr/>
            <p:nvPr/>
          </p:nvSpPr>
          <p:spPr>
            <a:xfrm>
              <a:off x="5672298"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80" name="object 180"/>
            <p:cNvSpPr/>
            <p:nvPr/>
          </p:nvSpPr>
          <p:spPr>
            <a:xfrm>
              <a:off x="5672298" y="2526782"/>
              <a:ext cx="94615" cy="24765"/>
            </a:xfrm>
            <a:custGeom>
              <a:avLst/>
              <a:gdLst/>
              <a:ahLst/>
              <a:cxnLst/>
              <a:rect l="l" t="t" r="r" b="b"/>
              <a:pathLst>
                <a:path w="94614" h="24764">
                  <a:moveTo>
                    <a:pt x="0" y="6089"/>
                  </a:moveTo>
                  <a:lnTo>
                    <a:pt x="6098" y="6089"/>
                  </a:lnTo>
                  <a:lnTo>
                    <a:pt x="12952" y="6089"/>
                  </a:lnTo>
                  <a:lnTo>
                    <a:pt x="12952" y="12192"/>
                  </a:lnTo>
                  <a:lnTo>
                    <a:pt x="12952" y="6089"/>
                  </a:lnTo>
                  <a:lnTo>
                    <a:pt x="19050" y="6089"/>
                  </a:lnTo>
                  <a:lnTo>
                    <a:pt x="25149" y="6089"/>
                  </a:lnTo>
                  <a:lnTo>
                    <a:pt x="31234" y="6089"/>
                  </a:lnTo>
                  <a:lnTo>
                    <a:pt x="38101" y="6089"/>
                  </a:lnTo>
                  <a:lnTo>
                    <a:pt x="44199" y="6089"/>
                  </a:lnTo>
                </a:path>
                <a:path w="94614" h="24764">
                  <a:moveTo>
                    <a:pt x="44199" y="6089"/>
                  </a:moveTo>
                  <a:lnTo>
                    <a:pt x="44199" y="24384"/>
                  </a:lnTo>
                  <a:lnTo>
                    <a:pt x="44199" y="18281"/>
                  </a:lnTo>
                  <a:lnTo>
                    <a:pt x="50285" y="12192"/>
                  </a:lnTo>
                </a:path>
                <a:path w="94614" h="24764">
                  <a:moveTo>
                    <a:pt x="50285" y="12192"/>
                  </a:moveTo>
                  <a:lnTo>
                    <a:pt x="56383" y="18281"/>
                  </a:lnTo>
                  <a:lnTo>
                    <a:pt x="56383" y="24384"/>
                  </a:lnTo>
                  <a:lnTo>
                    <a:pt x="56383" y="6089"/>
                  </a:lnTo>
                  <a:lnTo>
                    <a:pt x="63250" y="12192"/>
                  </a:lnTo>
                </a:path>
                <a:path w="94614" h="24764">
                  <a:moveTo>
                    <a:pt x="63250" y="12192"/>
                  </a:moveTo>
                  <a:lnTo>
                    <a:pt x="69335" y="18281"/>
                  </a:lnTo>
                </a:path>
                <a:path w="94614" h="24764">
                  <a:moveTo>
                    <a:pt x="69335" y="18281"/>
                  </a:moveTo>
                  <a:lnTo>
                    <a:pt x="69335" y="18281"/>
                  </a:lnTo>
                  <a:lnTo>
                    <a:pt x="75434" y="18281"/>
                  </a:lnTo>
                </a:path>
                <a:path w="94614" h="24764">
                  <a:moveTo>
                    <a:pt x="75434" y="18281"/>
                  </a:moveTo>
                  <a:lnTo>
                    <a:pt x="81532" y="12192"/>
                  </a:lnTo>
                </a:path>
                <a:path w="94614" h="24764">
                  <a:moveTo>
                    <a:pt x="81532" y="12192"/>
                  </a:moveTo>
                  <a:lnTo>
                    <a:pt x="81532" y="12192"/>
                  </a:lnTo>
                </a:path>
                <a:path w="94614" h="24764">
                  <a:moveTo>
                    <a:pt x="81532" y="12192"/>
                  </a:moveTo>
                  <a:lnTo>
                    <a:pt x="88386" y="6089"/>
                  </a:lnTo>
                </a:path>
                <a:path w="94614" h="24764">
                  <a:moveTo>
                    <a:pt x="88386" y="6089"/>
                  </a:moveTo>
                  <a:lnTo>
                    <a:pt x="94484" y="0"/>
                  </a:lnTo>
                </a:path>
              </a:pathLst>
            </a:custGeom>
            <a:ln w="6136">
              <a:solidFill>
                <a:srgbClr val="008000"/>
              </a:solidFill>
            </a:ln>
          </p:spPr>
          <p:txBody>
            <a:bodyPr wrap="square" lIns="0" tIns="0" rIns="0" bIns="0" rtlCol="0"/>
            <a:lstStyle/>
            <a:p>
              <a:endParaRPr/>
            </a:p>
          </p:txBody>
        </p:sp>
        <p:sp>
          <p:nvSpPr>
            <p:cNvPr id="181" name="object 181"/>
            <p:cNvSpPr/>
            <p:nvPr/>
          </p:nvSpPr>
          <p:spPr>
            <a:xfrm>
              <a:off x="5766783" y="2526782"/>
              <a:ext cx="0" cy="6350"/>
            </a:xfrm>
            <a:custGeom>
              <a:avLst/>
              <a:gdLst/>
              <a:ahLst/>
              <a:cxnLst/>
              <a:rect l="l" t="t" r="r" b="b"/>
              <a:pathLst>
                <a:path h="6350">
                  <a:moveTo>
                    <a:pt x="-3146" y="3044"/>
                  </a:moveTo>
                  <a:lnTo>
                    <a:pt x="3146" y="3044"/>
                  </a:lnTo>
                </a:path>
              </a:pathLst>
            </a:custGeom>
            <a:ln w="6089">
              <a:solidFill>
                <a:srgbClr val="008000"/>
              </a:solidFill>
            </a:ln>
          </p:spPr>
          <p:txBody>
            <a:bodyPr wrap="square" lIns="0" tIns="0" rIns="0" bIns="0" rtlCol="0"/>
            <a:lstStyle/>
            <a:p>
              <a:endParaRPr/>
            </a:p>
          </p:txBody>
        </p:sp>
        <p:sp>
          <p:nvSpPr>
            <p:cNvPr id="182" name="object 182"/>
            <p:cNvSpPr/>
            <p:nvPr/>
          </p:nvSpPr>
          <p:spPr>
            <a:xfrm>
              <a:off x="5766783" y="2532872"/>
              <a:ext cx="50800" cy="12700"/>
            </a:xfrm>
            <a:custGeom>
              <a:avLst/>
              <a:gdLst/>
              <a:ahLst/>
              <a:cxnLst/>
              <a:rect l="l" t="t" r="r" b="b"/>
              <a:pathLst>
                <a:path w="50800" h="12700">
                  <a:moveTo>
                    <a:pt x="0" y="0"/>
                  </a:moveTo>
                  <a:lnTo>
                    <a:pt x="6098" y="0"/>
                  </a:lnTo>
                  <a:lnTo>
                    <a:pt x="12952" y="0"/>
                  </a:lnTo>
                  <a:lnTo>
                    <a:pt x="12952" y="6102"/>
                  </a:lnTo>
                  <a:lnTo>
                    <a:pt x="19050" y="6102"/>
                  </a:lnTo>
                </a:path>
                <a:path w="50800" h="12700">
                  <a:moveTo>
                    <a:pt x="19050" y="6102"/>
                  </a:moveTo>
                  <a:lnTo>
                    <a:pt x="25149" y="0"/>
                  </a:lnTo>
                </a:path>
                <a:path w="50800" h="12700">
                  <a:moveTo>
                    <a:pt x="25149" y="0"/>
                  </a:moveTo>
                  <a:lnTo>
                    <a:pt x="25149" y="12192"/>
                  </a:lnTo>
                  <a:lnTo>
                    <a:pt x="31247" y="6102"/>
                  </a:lnTo>
                </a:path>
                <a:path w="50800" h="12700">
                  <a:moveTo>
                    <a:pt x="31247" y="6102"/>
                  </a:moveTo>
                  <a:lnTo>
                    <a:pt x="38101" y="6102"/>
                  </a:lnTo>
                  <a:lnTo>
                    <a:pt x="38101" y="12192"/>
                  </a:lnTo>
                  <a:lnTo>
                    <a:pt x="38101" y="6102"/>
                  </a:lnTo>
                </a:path>
                <a:path w="50800" h="12700">
                  <a:moveTo>
                    <a:pt x="38101" y="6102"/>
                  </a:moveTo>
                  <a:lnTo>
                    <a:pt x="44199" y="6102"/>
                  </a:lnTo>
                </a:path>
                <a:path w="50800" h="12700">
                  <a:moveTo>
                    <a:pt x="44199" y="6102"/>
                  </a:moveTo>
                  <a:lnTo>
                    <a:pt x="50298" y="0"/>
                  </a:lnTo>
                </a:path>
              </a:pathLst>
            </a:custGeom>
            <a:ln w="6136">
              <a:solidFill>
                <a:srgbClr val="008000"/>
              </a:solidFill>
            </a:ln>
          </p:spPr>
          <p:txBody>
            <a:bodyPr wrap="square" lIns="0" tIns="0" rIns="0" bIns="0" rtlCol="0"/>
            <a:lstStyle/>
            <a:p>
              <a:endParaRPr/>
            </a:p>
          </p:txBody>
        </p:sp>
        <p:sp>
          <p:nvSpPr>
            <p:cNvPr id="183" name="object 183"/>
            <p:cNvSpPr/>
            <p:nvPr/>
          </p:nvSpPr>
          <p:spPr>
            <a:xfrm>
              <a:off x="5817081"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84" name="object 184"/>
            <p:cNvSpPr/>
            <p:nvPr/>
          </p:nvSpPr>
          <p:spPr>
            <a:xfrm>
              <a:off x="5817081" y="2532872"/>
              <a:ext cx="100965" cy="12700"/>
            </a:xfrm>
            <a:custGeom>
              <a:avLst/>
              <a:gdLst/>
              <a:ahLst/>
              <a:cxnLst/>
              <a:rect l="l" t="t" r="r" b="b"/>
              <a:pathLst>
                <a:path w="100964" h="12700">
                  <a:moveTo>
                    <a:pt x="0" y="6102"/>
                  </a:moveTo>
                  <a:lnTo>
                    <a:pt x="0" y="0"/>
                  </a:lnTo>
                  <a:lnTo>
                    <a:pt x="6085" y="0"/>
                  </a:lnTo>
                </a:path>
                <a:path w="100964" h="12700">
                  <a:moveTo>
                    <a:pt x="6085" y="0"/>
                  </a:moveTo>
                  <a:lnTo>
                    <a:pt x="12952" y="6102"/>
                  </a:lnTo>
                  <a:lnTo>
                    <a:pt x="12952" y="12192"/>
                  </a:lnTo>
                  <a:lnTo>
                    <a:pt x="12952" y="6102"/>
                  </a:lnTo>
                </a:path>
                <a:path w="100964" h="12700">
                  <a:moveTo>
                    <a:pt x="12952" y="6102"/>
                  </a:moveTo>
                  <a:lnTo>
                    <a:pt x="19050" y="6102"/>
                  </a:lnTo>
                  <a:lnTo>
                    <a:pt x="25136" y="6102"/>
                  </a:lnTo>
                </a:path>
                <a:path w="100964" h="12700">
                  <a:moveTo>
                    <a:pt x="25136" y="6102"/>
                  </a:moveTo>
                  <a:lnTo>
                    <a:pt x="25136" y="0"/>
                  </a:lnTo>
                  <a:lnTo>
                    <a:pt x="31234" y="6102"/>
                  </a:lnTo>
                </a:path>
                <a:path w="100964" h="12700">
                  <a:moveTo>
                    <a:pt x="31234" y="6102"/>
                  </a:moveTo>
                  <a:lnTo>
                    <a:pt x="38088" y="12192"/>
                  </a:lnTo>
                </a:path>
                <a:path w="100964" h="12700">
                  <a:moveTo>
                    <a:pt x="38088" y="12192"/>
                  </a:moveTo>
                  <a:lnTo>
                    <a:pt x="38088" y="6102"/>
                  </a:lnTo>
                  <a:lnTo>
                    <a:pt x="44186" y="0"/>
                  </a:lnTo>
                </a:path>
                <a:path w="100964" h="12700">
                  <a:moveTo>
                    <a:pt x="44186" y="0"/>
                  </a:moveTo>
                  <a:lnTo>
                    <a:pt x="50285" y="0"/>
                  </a:lnTo>
                  <a:lnTo>
                    <a:pt x="50285" y="6102"/>
                  </a:lnTo>
                  <a:lnTo>
                    <a:pt x="50285" y="12192"/>
                  </a:lnTo>
                  <a:lnTo>
                    <a:pt x="56383" y="6102"/>
                  </a:lnTo>
                </a:path>
                <a:path w="100964" h="12700">
                  <a:moveTo>
                    <a:pt x="56383" y="6102"/>
                  </a:moveTo>
                  <a:lnTo>
                    <a:pt x="63237" y="0"/>
                  </a:lnTo>
                </a:path>
                <a:path w="100964" h="12700">
                  <a:moveTo>
                    <a:pt x="63237" y="0"/>
                  </a:moveTo>
                  <a:lnTo>
                    <a:pt x="63237" y="0"/>
                  </a:lnTo>
                </a:path>
                <a:path w="100964" h="12700">
                  <a:moveTo>
                    <a:pt x="63237" y="0"/>
                  </a:moveTo>
                  <a:lnTo>
                    <a:pt x="69335" y="6102"/>
                  </a:lnTo>
                  <a:lnTo>
                    <a:pt x="75434" y="12192"/>
                  </a:lnTo>
                </a:path>
                <a:path w="100964" h="12700">
                  <a:moveTo>
                    <a:pt x="75434" y="12192"/>
                  </a:moveTo>
                  <a:lnTo>
                    <a:pt x="75434" y="6102"/>
                  </a:lnTo>
                  <a:lnTo>
                    <a:pt x="82288" y="12192"/>
                  </a:lnTo>
                </a:path>
                <a:path w="100964" h="12700">
                  <a:moveTo>
                    <a:pt x="82288" y="12192"/>
                  </a:moveTo>
                  <a:lnTo>
                    <a:pt x="88386" y="6102"/>
                  </a:lnTo>
                </a:path>
                <a:path w="100964" h="12700">
                  <a:moveTo>
                    <a:pt x="88386" y="6102"/>
                  </a:moveTo>
                  <a:lnTo>
                    <a:pt x="88386" y="12192"/>
                  </a:lnTo>
                  <a:lnTo>
                    <a:pt x="94484" y="6102"/>
                  </a:lnTo>
                </a:path>
                <a:path w="100964" h="12700">
                  <a:moveTo>
                    <a:pt x="94484" y="6102"/>
                  </a:moveTo>
                  <a:lnTo>
                    <a:pt x="100583" y="6102"/>
                  </a:lnTo>
                </a:path>
              </a:pathLst>
            </a:custGeom>
            <a:ln w="6136">
              <a:solidFill>
                <a:srgbClr val="008000"/>
              </a:solidFill>
            </a:ln>
          </p:spPr>
          <p:txBody>
            <a:bodyPr wrap="square" lIns="0" tIns="0" rIns="0" bIns="0" rtlCol="0"/>
            <a:lstStyle/>
            <a:p>
              <a:endParaRPr/>
            </a:p>
          </p:txBody>
        </p:sp>
        <p:sp>
          <p:nvSpPr>
            <p:cNvPr id="185" name="object 185"/>
            <p:cNvSpPr/>
            <p:nvPr/>
          </p:nvSpPr>
          <p:spPr>
            <a:xfrm>
              <a:off x="5917664" y="2532872"/>
              <a:ext cx="0" cy="6350"/>
            </a:xfrm>
            <a:custGeom>
              <a:avLst/>
              <a:gdLst/>
              <a:ahLst/>
              <a:cxnLst/>
              <a:rect l="l" t="t" r="r" b="b"/>
              <a:pathLst>
                <a:path h="6350">
                  <a:moveTo>
                    <a:pt x="-3146" y="3051"/>
                  </a:moveTo>
                  <a:lnTo>
                    <a:pt x="3146" y="3051"/>
                  </a:lnTo>
                </a:path>
              </a:pathLst>
            </a:custGeom>
            <a:ln w="6102">
              <a:solidFill>
                <a:srgbClr val="008000"/>
              </a:solidFill>
            </a:ln>
          </p:spPr>
          <p:txBody>
            <a:bodyPr wrap="square" lIns="0" tIns="0" rIns="0" bIns="0" rtlCol="0"/>
            <a:lstStyle/>
            <a:p>
              <a:endParaRPr/>
            </a:p>
          </p:txBody>
        </p:sp>
        <p:sp>
          <p:nvSpPr>
            <p:cNvPr id="186" name="object 186"/>
            <p:cNvSpPr/>
            <p:nvPr/>
          </p:nvSpPr>
          <p:spPr>
            <a:xfrm>
              <a:off x="5917664" y="2532872"/>
              <a:ext cx="6985" cy="0"/>
            </a:xfrm>
            <a:custGeom>
              <a:avLst/>
              <a:gdLst/>
              <a:ahLst/>
              <a:cxnLst/>
              <a:rect l="l" t="t" r="r" b="b"/>
              <a:pathLst>
                <a:path w="6985">
                  <a:moveTo>
                    <a:pt x="0" y="0"/>
                  </a:moveTo>
                  <a:lnTo>
                    <a:pt x="6854" y="0"/>
                  </a:lnTo>
                </a:path>
              </a:pathLst>
            </a:custGeom>
            <a:ln w="5978">
              <a:solidFill>
                <a:srgbClr val="008000"/>
              </a:solidFill>
            </a:ln>
          </p:spPr>
          <p:txBody>
            <a:bodyPr wrap="square" lIns="0" tIns="0" rIns="0" bIns="0" rtlCol="0"/>
            <a:lstStyle/>
            <a:p>
              <a:endParaRPr/>
            </a:p>
          </p:txBody>
        </p:sp>
        <p:pic>
          <p:nvPicPr>
            <p:cNvPr id="187" name="object 187"/>
            <p:cNvPicPr/>
            <p:nvPr/>
          </p:nvPicPr>
          <p:blipFill>
            <a:blip r:embed="rId2" cstate="print"/>
            <a:stretch>
              <a:fillRect/>
            </a:stretch>
          </p:blipFill>
          <p:spPr>
            <a:xfrm>
              <a:off x="1690844" y="1591027"/>
              <a:ext cx="4255025" cy="269026"/>
            </a:xfrm>
            <a:prstGeom prst="rect">
              <a:avLst/>
            </a:prstGeom>
          </p:spPr>
        </p:pic>
        <p:sp>
          <p:nvSpPr>
            <p:cNvPr id="188" name="object 188"/>
            <p:cNvSpPr/>
            <p:nvPr/>
          </p:nvSpPr>
          <p:spPr>
            <a:xfrm>
              <a:off x="1693900" y="2473438"/>
              <a:ext cx="107314" cy="78105"/>
            </a:xfrm>
            <a:custGeom>
              <a:avLst/>
              <a:gdLst/>
              <a:ahLst/>
              <a:cxnLst/>
              <a:rect l="l" t="t" r="r" b="b"/>
              <a:pathLst>
                <a:path w="107314" h="78105">
                  <a:moveTo>
                    <a:pt x="106705" y="41160"/>
                  </a:moveTo>
                  <a:lnTo>
                    <a:pt x="93738" y="41160"/>
                  </a:lnTo>
                  <a:lnTo>
                    <a:pt x="87655" y="41160"/>
                  </a:lnTo>
                  <a:lnTo>
                    <a:pt x="81546" y="41160"/>
                  </a:lnTo>
                  <a:lnTo>
                    <a:pt x="75450" y="41160"/>
                  </a:lnTo>
                  <a:lnTo>
                    <a:pt x="75450" y="29718"/>
                  </a:lnTo>
                  <a:lnTo>
                    <a:pt x="68592" y="29718"/>
                  </a:lnTo>
                  <a:lnTo>
                    <a:pt x="68592" y="23634"/>
                  </a:lnTo>
                  <a:lnTo>
                    <a:pt x="50304" y="23634"/>
                  </a:lnTo>
                  <a:lnTo>
                    <a:pt x="50304" y="11442"/>
                  </a:lnTo>
                  <a:lnTo>
                    <a:pt x="43446" y="11442"/>
                  </a:lnTo>
                  <a:lnTo>
                    <a:pt x="37350" y="11442"/>
                  </a:lnTo>
                  <a:lnTo>
                    <a:pt x="37350" y="5334"/>
                  </a:lnTo>
                  <a:lnTo>
                    <a:pt x="31254" y="5334"/>
                  </a:lnTo>
                  <a:lnTo>
                    <a:pt x="31254" y="0"/>
                  </a:lnTo>
                  <a:lnTo>
                    <a:pt x="0" y="0"/>
                  </a:lnTo>
                  <a:lnTo>
                    <a:pt x="0" y="29718"/>
                  </a:lnTo>
                  <a:lnTo>
                    <a:pt x="6108" y="29718"/>
                  </a:lnTo>
                  <a:lnTo>
                    <a:pt x="6108" y="35814"/>
                  </a:lnTo>
                  <a:lnTo>
                    <a:pt x="12204" y="35814"/>
                  </a:lnTo>
                  <a:lnTo>
                    <a:pt x="12204" y="41160"/>
                  </a:lnTo>
                  <a:lnTo>
                    <a:pt x="12204" y="47244"/>
                  </a:lnTo>
                  <a:lnTo>
                    <a:pt x="25158" y="47244"/>
                  </a:lnTo>
                  <a:lnTo>
                    <a:pt x="25158" y="59436"/>
                  </a:lnTo>
                  <a:lnTo>
                    <a:pt x="31254" y="59436"/>
                  </a:lnTo>
                  <a:lnTo>
                    <a:pt x="37350" y="59436"/>
                  </a:lnTo>
                  <a:lnTo>
                    <a:pt x="37350" y="65544"/>
                  </a:lnTo>
                  <a:lnTo>
                    <a:pt x="50304" y="65544"/>
                  </a:lnTo>
                  <a:lnTo>
                    <a:pt x="50304" y="71628"/>
                  </a:lnTo>
                  <a:lnTo>
                    <a:pt x="50304" y="77724"/>
                  </a:lnTo>
                  <a:lnTo>
                    <a:pt x="62484" y="77724"/>
                  </a:lnTo>
                  <a:lnTo>
                    <a:pt x="106705" y="77724"/>
                  </a:lnTo>
                  <a:lnTo>
                    <a:pt x="106705" y="71628"/>
                  </a:lnTo>
                  <a:lnTo>
                    <a:pt x="106705" y="47244"/>
                  </a:lnTo>
                  <a:lnTo>
                    <a:pt x="106705" y="41160"/>
                  </a:lnTo>
                  <a:close/>
                </a:path>
              </a:pathLst>
            </a:custGeom>
            <a:solidFill>
              <a:srgbClr val="008000"/>
            </a:solidFill>
          </p:spPr>
          <p:txBody>
            <a:bodyPr wrap="square" lIns="0" tIns="0" rIns="0" bIns="0" rtlCol="0"/>
            <a:lstStyle/>
            <a:p>
              <a:endParaRPr/>
            </a:p>
          </p:txBody>
        </p:sp>
        <p:sp>
          <p:nvSpPr>
            <p:cNvPr id="189" name="object 189"/>
            <p:cNvSpPr/>
            <p:nvPr/>
          </p:nvSpPr>
          <p:spPr>
            <a:xfrm>
              <a:off x="1775460" y="2526791"/>
              <a:ext cx="31750" cy="29845"/>
            </a:xfrm>
            <a:custGeom>
              <a:avLst/>
              <a:gdLst/>
              <a:ahLst/>
              <a:cxnLst/>
              <a:rect l="l" t="t" r="r" b="b"/>
              <a:pathLst>
                <a:path w="31750" h="29844">
                  <a:moveTo>
                    <a:pt x="31242" y="0"/>
                  </a:moveTo>
                  <a:lnTo>
                    <a:pt x="0" y="0"/>
                  </a:lnTo>
                  <a:lnTo>
                    <a:pt x="0" y="29718"/>
                  </a:lnTo>
                  <a:lnTo>
                    <a:pt x="31242" y="29718"/>
                  </a:lnTo>
                  <a:lnTo>
                    <a:pt x="31242" y="0"/>
                  </a:lnTo>
                  <a:close/>
                </a:path>
              </a:pathLst>
            </a:custGeom>
            <a:solidFill>
              <a:srgbClr val="008000"/>
            </a:solidFill>
          </p:spPr>
          <p:txBody>
            <a:bodyPr wrap="square" lIns="0" tIns="0" rIns="0" bIns="0" rtlCol="0"/>
            <a:lstStyle/>
            <a:p>
              <a:endParaRPr/>
            </a:p>
          </p:txBody>
        </p:sp>
        <p:sp>
          <p:nvSpPr>
            <p:cNvPr id="190" name="object 190"/>
            <p:cNvSpPr/>
            <p:nvPr/>
          </p:nvSpPr>
          <p:spPr>
            <a:xfrm>
              <a:off x="1775445" y="2526782"/>
              <a:ext cx="31750" cy="29845"/>
            </a:xfrm>
            <a:custGeom>
              <a:avLst/>
              <a:gdLst/>
              <a:ahLst/>
              <a:cxnLst/>
              <a:rect l="l" t="t" r="r" b="b"/>
              <a:pathLst>
                <a:path w="31750" h="29844">
                  <a:moveTo>
                    <a:pt x="0" y="0"/>
                  </a:moveTo>
                  <a:lnTo>
                    <a:pt x="31247" y="0"/>
                  </a:lnTo>
                  <a:lnTo>
                    <a:pt x="31247" y="29718"/>
                  </a:lnTo>
                  <a:lnTo>
                    <a:pt x="0" y="29718"/>
                  </a:lnTo>
                  <a:lnTo>
                    <a:pt x="0" y="0"/>
                  </a:lnTo>
                  <a:close/>
                </a:path>
              </a:pathLst>
            </a:custGeom>
            <a:ln w="6128">
              <a:solidFill>
                <a:srgbClr val="008000"/>
              </a:solidFill>
            </a:ln>
          </p:spPr>
          <p:txBody>
            <a:bodyPr wrap="square" lIns="0" tIns="0" rIns="0" bIns="0" rtlCol="0"/>
            <a:lstStyle/>
            <a:p>
              <a:endParaRPr/>
            </a:p>
          </p:txBody>
        </p:sp>
        <p:sp>
          <p:nvSpPr>
            <p:cNvPr id="191" name="object 191"/>
            <p:cNvSpPr/>
            <p:nvPr/>
          </p:nvSpPr>
          <p:spPr>
            <a:xfrm>
              <a:off x="1781543" y="2532874"/>
              <a:ext cx="327660" cy="71755"/>
            </a:xfrm>
            <a:custGeom>
              <a:avLst/>
              <a:gdLst/>
              <a:ahLst/>
              <a:cxnLst/>
              <a:rect l="l" t="t" r="r" b="b"/>
              <a:pathLst>
                <a:path w="327660" h="71755">
                  <a:moveTo>
                    <a:pt x="327660" y="18300"/>
                  </a:moveTo>
                  <a:lnTo>
                    <a:pt x="296418" y="18300"/>
                  </a:lnTo>
                  <a:lnTo>
                    <a:pt x="296418" y="23634"/>
                  </a:lnTo>
                  <a:lnTo>
                    <a:pt x="289560" y="23634"/>
                  </a:lnTo>
                  <a:lnTo>
                    <a:pt x="227063" y="23634"/>
                  </a:lnTo>
                  <a:lnTo>
                    <a:pt x="227063" y="18300"/>
                  </a:lnTo>
                  <a:lnTo>
                    <a:pt x="119646" y="18300"/>
                  </a:lnTo>
                  <a:lnTo>
                    <a:pt x="119646" y="12192"/>
                  </a:lnTo>
                  <a:lnTo>
                    <a:pt x="113538" y="12192"/>
                  </a:lnTo>
                  <a:lnTo>
                    <a:pt x="94488" y="12192"/>
                  </a:lnTo>
                  <a:lnTo>
                    <a:pt x="88392" y="12192"/>
                  </a:lnTo>
                  <a:lnTo>
                    <a:pt x="88392" y="6108"/>
                  </a:lnTo>
                  <a:lnTo>
                    <a:pt x="82296" y="6108"/>
                  </a:lnTo>
                  <a:lnTo>
                    <a:pt x="82296" y="0"/>
                  </a:lnTo>
                  <a:lnTo>
                    <a:pt x="63246" y="0"/>
                  </a:lnTo>
                  <a:lnTo>
                    <a:pt x="0" y="0"/>
                  </a:lnTo>
                  <a:lnTo>
                    <a:pt x="0" y="12192"/>
                  </a:lnTo>
                  <a:lnTo>
                    <a:pt x="0" y="29718"/>
                  </a:lnTo>
                  <a:lnTo>
                    <a:pt x="0" y="41910"/>
                  </a:lnTo>
                  <a:lnTo>
                    <a:pt x="31991" y="41910"/>
                  </a:lnTo>
                  <a:lnTo>
                    <a:pt x="31991" y="35826"/>
                  </a:lnTo>
                  <a:lnTo>
                    <a:pt x="38100" y="35826"/>
                  </a:lnTo>
                  <a:lnTo>
                    <a:pt x="38100" y="41910"/>
                  </a:lnTo>
                  <a:lnTo>
                    <a:pt x="63246" y="41910"/>
                  </a:lnTo>
                  <a:lnTo>
                    <a:pt x="63246" y="48018"/>
                  </a:lnTo>
                  <a:lnTo>
                    <a:pt x="69342" y="48018"/>
                  </a:lnTo>
                  <a:lnTo>
                    <a:pt x="75425" y="48018"/>
                  </a:lnTo>
                  <a:lnTo>
                    <a:pt x="75425" y="54102"/>
                  </a:lnTo>
                  <a:lnTo>
                    <a:pt x="107429" y="54102"/>
                  </a:lnTo>
                  <a:lnTo>
                    <a:pt x="107429" y="48018"/>
                  </a:lnTo>
                  <a:lnTo>
                    <a:pt x="107442" y="54102"/>
                  </a:lnTo>
                  <a:lnTo>
                    <a:pt x="113525" y="54102"/>
                  </a:lnTo>
                  <a:lnTo>
                    <a:pt x="119634" y="54102"/>
                  </a:lnTo>
                  <a:lnTo>
                    <a:pt x="195059" y="54102"/>
                  </a:lnTo>
                  <a:lnTo>
                    <a:pt x="195059" y="65544"/>
                  </a:lnTo>
                  <a:lnTo>
                    <a:pt x="220205" y="65544"/>
                  </a:lnTo>
                  <a:lnTo>
                    <a:pt x="220205" y="71628"/>
                  </a:lnTo>
                  <a:lnTo>
                    <a:pt x="252209" y="71628"/>
                  </a:lnTo>
                  <a:lnTo>
                    <a:pt x="252209" y="65544"/>
                  </a:lnTo>
                  <a:lnTo>
                    <a:pt x="270510" y="65544"/>
                  </a:lnTo>
                  <a:lnTo>
                    <a:pt x="277368" y="65544"/>
                  </a:lnTo>
                  <a:lnTo>
                    <a:pt x="302514" y="65544"/>
                  </a:lnTo>
                  <a:lnTo>
                    <a:pt x="302514" y="59436"/>
                  </a:lnTo>
                  <a:lnTo>
                    <a:pt x="308610" y="59436"/>
                  </a:lnTo>
                  <a:lnTo>
                    <a:pt x="314706" y="59436"/>
                  </a:lnTo>
                  <a:lnTo>
                    <a:pt x="321564" y="59436"/>
                  </a:lnTo>
                  <a:lnTo>
                    <a:pt x="321564" y="48018"/>
                  </a:lnTo>
                  <a:lnTo>
                    <a:pt x="327660" y="48018"/>
                  </a:lnTo>
                  <a:lnTo>
                    <a:pt x="327660" y="18300"/>
                  </a:lnTo>
                  <a:close/>
                </a:path>
              </a:pathLst>
            </a:custGeom>
            <a:solidFill>
              <a:srgbClr val="008000"/>
            </a:solidFill>
          </p:spPr>
          <p:txBody>
            <a:bodyPr wrap="square" lIns="0" tIns="0" rIns="0" bIns="0" rtlCol="0"/>
            <a:lstStyle/>
            <a:p>
              <a:endParaRPr/>
            </a:p>
          </p:txBody>
        </p:sp>
        <p:sp>
          <p:nvSpPr>
            <p:cNvPr id="192" name="object 192"/>
            <p:cNvSpPr/>
            <p:nvPr/>
          </p:nvSpPr>
          <p:spPr>
            <a:xfrm>
              <a:off x="2077961" y="2551175"/>
              <a:ext cx="327025" cy="53340"/>
            </a:xfrm>
            <a:custGeom>
              <a:avLst/>
              <a:gdLst/>
              <a:ahLst/>
              <a:cxnLst/>
              <a:rect l="l" t="t" r="r" b="b"/>
              <a:pathLst>
                <a:path w="327025" h="53339">
                  <a:moveTo>
                    <a:pt x="326898" y="5334"/>
                  </a:moveTo>
                  <a:lnTo>
                    <a:pt x="320802" y="5334"/>
                  </a:lnTo>
                  <a:lnTo>
                    <a:pt x="314693" y="5334"/>
                  </a:lnTo>
                  <a:lnTo>
                    <a:pt x="314693" y="0"/>
                  </a:lnTo>
                  <a:lnTo>
                    <a:pt x="295656" y="0"/>
                  </a:lnTo>
                  <a:lnTo>
                    <a:pt x="282689" y="0"/>
                  </a:lnTo>
                  <a:lnTo>
                    <a:pt x="264414" y="0"/>
                  </a:lnTo>
                  <a:lnTo>
                    <a:pt x="264414" y="5334"/>
                  </a:lnTo>
                  <a:lnTo>
                    <a:pt x="144780" y="5334"/>
                  </a:lnTo>
                  <a:lnTo>
                    <a:pt x="144780" y="11417"/>
                  </a:lnTo>
                  <a:lnTo>
                    <a:pt x="137922" y="11417"/>
                  </a:lnTo>
                  <a:lnTo>
                    <a:pt x="131826" y="11417"/>
                  </a:lnTo>
                  <a:lnTo>
                    <a:pt x="131826" y="5334"/>
                  </a:lnTo>
                  <a:lnTo>
                    <a:pt x="62484" y="5334"/>
                  </a:lnTo>
                  <a:lnTo>
                    <a:pt x="62484" y="0"/>
                  </a:lnTo>
                  <a:lnTo>
                    <a:pt x="0" y="0"/>
                  </a:lnTo>
                  <a:lnTo>
                    <a:pt x="0" y="23609"/>
                  </a:lnTo>
                  <a:lnTo>
                    <a:pt x="0" y="29718"/>
                  </a:lnTo>
                  <a:lnTo>
                    <a:pt x="0" y="53327"/>
                  </a:lnTo>
                  <a:lnTo>
                    <a:pt x="31242" y="53327"/>
                  </a:lnTo>
                  <a:lnTo>
                    <a:pt x="31242" y="41135"/>
                  </a:lnTo>
                  <a:lnTo>
                    <a:pt x="37325" y="41135"/>
                  </a:lnTo>
                  <a:lnTo>
                    <a:pt x="37325" y="47244"/>
                  </a:lnTo>
                  <a:lnTo>
                    <a:pt x="43421" y="47244"/>
                  </a:lnTo>
                  <a:lnTo>
                    <a:pt x="43421" y="53327"/>
                  </a:lnTo>
                  <a:lnTo>
                    <a:pt x="75425" y="53327"/>
                  </a:lnTo>
                  <a:lnTo>
                    <a:pt x="75425" y="47244"/>
                  </a:lnTo>
                  <a:lnTo>
                    <a:pt x="87630" y="47244"/>
                  </a:lnTo>
                  <a:lnTo>
                    <a:pt x="87630" y="41135"/>
                  </a:lnTo>
                  <a:lnTo>
                    <a:pt x="93726" y="41135"/>
                  </a:lnTo>
                  <a:lnTo>
                    <a:pt x="93726" y="53327"/>
                  </a:lnTo>
                  <a:lnTo>
                    <a:pt x="125730" y="53327"/>
                  </a:lnTo>
                  <a:lnTo>
                    <a:pt x="125730" y="47244"/>
                  </a:lnTo>
                  <a:lnTo>
                    <a:pt x="131826" y="47244"/>
                  </a:lnTo>
                  <a:lnTo>
                    <a:pt x="137909" y="47244"/>
                  </a:lnTo>
                  <a:lnTo>
                    <a:pt x="289547" y="47244"/>
                  </a:lnTo>
                  <a:lnTo>
                    <a:pt x="289547" y="41135"/>
                  </a:lnTo>
                  <a:lnTo>
                    <a:pt x="307848" y="41135"/>
                  </a:lnTo>
                  <a:lnTo>
                    <a:pt x="307848" y="35801"/>
                  </a:lnTo>
                  <a:lnTo>
                    <a:pt x="314693" y="35801"/>
                  </a:lnTo>
                  <a:lnTo>
                    <a:pt x="320802" y="35801"/>
                  </a:lnTo>
                  <a:lnTo>
                    <a:pt x="326898" y="35801"/>
                  </a:lnTo>
                  <a:lnTo>
                    <a:pt x="326898" y="5334"/>
                  </a:lnTo>
                  <a:close/>
                </a:path>
              </a:pathLst>
            </a:custGeom>
            <a:solidFill>
              <a:srgbClr val="008000"/>
            </a:solidFill>
          </p:spPr>
          <p:txBody>
            <a:bodyPr wrap="square" lIns="0" tIns="0" rIns="0" bIns="0" rtlCol="0"/>
            <a:lstStyle/>
            <a:p>
              <a:endParaRPr/>
            </a:p>
          </p:txBody>
        </p:sp>
        <p:sp>
          <p:nvSpPr>
            <p:cNvPr id="193" name="object 193"/>
            <p:cNvSpPr/>
            <p:nvPr/>
          </p:nvSpPr>
          <p:spPr>
            <a:xfrm>
              <a:off x="2373604" y="2551175"/>
              <a:ext cx="56515" cy="41275"/>
            </a:xfrm>
            <a:custGeom>
              <a:avLst/>
              <a:gdLst/>
              <a:ahLst/>
              <a:cxnLst/>
              <a:rect l="l" t="t" r="r" b="b"/>
              <a:pathLst>
                <a:path w="56514" h="41275">
                  <a:moveTo>
                    <a:pt x="56400" y="5334"/>
                  </a:moveTo>
                  <a:lnTo>
                    <a:pt x="44208" y="5334"/>
                  </a:lnTo>
                  <a:lnTo>
                    <a:pt x="44208" y="0"/>
                  </a:lnTo>
                  <a:lnTo>
                    <a:pt x="12204" y="0"/>
                  </a:lnTo>
                  <a:lnTo>
                    <a:pt x="12204" y="5334"/>
                  </a:lnTo>
                  <a:lnTo>
                    <a:pt x="6108" y="5334"/>
                  </a:lnTo>
                  <a:lnTo>
                    <a:pt x="0" y="5334"/>
                  </a:lnTo>
                  <a:lnTo>
                    <a:pt x="0" y="35801"/>
                  </a:lnTo>
                  <a:lnTo>
                    <a:pt x="6108" y="35801"/>
                  </a:lnTo>
                  <a:lnTo>
                    <a:pt x="12204" y="35801"/>
                  </a:lnTo>
                  <a:lnTo>
                    <a:pt x="19050" y="35801"/>
                  </a:lnTo>
                  <a:lnTo>
                    <a:pt x="19050" y="41135"/>
                  </a:lnTo>
                  <a:lnTo>
                    <a:pt x="50304" y="41135"/>
                  </a:lnTo>
                  <a:lnTo>
                    <a:pt x="50304" y="35801"/>
                  </a:lnTo>
                  <a:lnTo>
                    <a:pt x="56400" y="35801"/>
                  </a:lnTo>
                  <a:lnTo>
                    <a:pt x="56400" y="5334"/>
                  </a:lnTo>
                  <a:close/>
                </a:path>
              </a:pathLst>
            </a:custGeom>
            <a:solidFill>
              <a:srgbClr val="008000"/>
            </a:solidFill>
          </p:spPr>
          <p:txBody>
            <a:bodyPr wrap="square" lIns="0" tIns="0" rIns="0" bIns="0" rtlCol="0"/>
            <a:lstStyle/>
            <a:p>
              <a:endParaRPr/>
            </a:p>
          </p:txBody>
        </p:sp>
        <p:sp>
          <p:nvSpPr>
            <p:cNvPr id="194" name="object 194"/>
            <p:cNvSpPr/>
            <p:nvPr/>
          </p:nvSpPr>
          <p:spPr>
            <a:xfrm>
              <a:off x="2404872" y="2556509"/>
              <a:ext cx="31750" cy="30480"/>
            </a:xfrm>
            <a:custGeom>
              <a:avLst/>
              <a:gdLst/>
              <a:ahLst/>
              <a:cxnLst/>
              <a:rect l="l" t="t" r="r" b="b"/>
              <a:pathLst>
                <a:path w="31750" h="30480">
                  <a:moveTo>
                    <a:pt x="31242" y="0"/>
                  </a:moveTo>
                  <a:lnTo>
                    <a:pt x="0" y="0"/>
                  </a:lnTo>
                  <a:lnTo>
                    <a:pt x="0" y="30479"/>
                  </a:lnTo>
                  <a:lnTo>
                    <a:pt x="31242" y="30479"/>
                  </a:lnTo>
                  <a:lnTo>
                    <a:pt x="31242" y="0"/>
                  </a:lnTo>
                  <a:close/>
                </a:path>
              </a:pathLst>
            </a:custGeom>
            <a:solidFill>
              <a:srgbClr val="008000"/>
            </a:solidFill>
          </p:spPr>
          <p:txBody>
            <a:bodyPr wrap="square" lIns="0" tIns="0" rIns="0" bIns="0" rtlCol="0"/>
            <a:lstStyle/>
            <a:p>
              <a:endParaRPr/>
            </a:p>
          </p:txBody>
        </p:sp>
        <p:sp>
          <p:nvSpPr>
            <p:cNvPr id="195" name="object 195"/>
            <p:cNvSpPr/>
            <p:nvPr/>
          </p:nvSpPr>
          <p:spPr>
            <a:xfrm>
              <a:off x="2404862" y="2556501"/>
              <a:ext cx="31750" cy="30480"/>
            </a:xfrm>
            <a:custGeom>
              <a:avLst/>
              <a:gdLst/>
              <a:ahLst/>
              <a:cxnLst/>
              <a:rect l="l" t="t" r="r" b="b"/>
              <a:pathLst>
                <a:path w="31750" h="30480">
                  <a:moveTo>
                    <a:pt x="0" y="0"/>
                  </a:moveTo>
                  <a:lnTo>
                    <a:pt x="31247" y="0"/>
                  </a:lnTo>
                  <a:lnTo>
                    <a:pt x="31247" y="30473"/>
                  </a:lnTo>
                  <a:lnTo>
                    <a:pt x="0" y="30473"/>
                  </a:lnTo>
                  <a:lnTo>
                    <a:pt x="0" y="0"/>
                  </a:lnTo>
                  <a:close/>
                </a:path>
              </a:pathLst>
            </a:custGeom>
            <a:ln w="6132">
              <a:solidFill>
                <a:srgbClr val="008000"/>
              </a:solidFill>
            </a:ln>
          </p:spPr>
          <p:txBody>
            <a:bodyPr wrap="square" lIns="0" tIns="0" rIns="0" bIns="0" rtlCol="0"/>
            <a:lstStyle/>
            <a:p>
              <a:endParaRPr/>
            </a:p>
          </p:txBody>
        </p:sp>
        <p:sp>
          <p:nvSpPr>
            <p:cNvPr id="196" name="object 196"/>
            <p:cNvSpPr/>
            <p:nvPr/>
          </p:nvSpPr>
          <p:spPr>
            <a:xfrm>
              <a:off x="2410955" y="2545066"/>
              <a:ext cx="321945" cy="53975"/>
            </a:xfrm>
            <a:custGeom>
              <a:avLst/>
              <a:gdLst/>
              <a:ahLst/>
              <a:cxnLst/>
              <a:rect l="l" t="t" r="r" b="b"/>
              <a:pathLst>
                <a:path w="321944" h="53975">
                  <a:moveTo>
                    <a:pt x="321551" y="0"/>
                  </a:moveTo>
                  <a:lnTo>
                    <a:pt x="321551" y="0"/>
                  </a:lnTo>
                  <a:lnTo>
                    <a:pt x="277355" y="0"/>
                  </a:lnTo>
                  <a:lnTo>
                    <a:pt x="277355" y="6108"/>
                  </a:lnTo>
                  <a:lnTo>
                    <a:pt x="271272" y="6108"/>
                  </a:lnTo>
                  <a:lnTo>
                    <a:pt x="264414" y="6108"/>
                  </a:lnTo>
                  <a:lnTo>
                    <a:pt x="258318" y="6108"/>
                  </a:lnTo>
                  <a:lnTo>
                    <a:pt x="258318" y="0"/>
                  </a:lnTo>
                  <a:lnTo>
                    <a:pt x="227076" y="0"/>
                  </a:lnTo>
                  <a:lnTo>
                    <a:pt x="227076" y="6108"/>
                  </a:lnTo>
                  <a:lnTo>
                    <a:pt x="208013" y="6108"/>
                  </a:lnTo>
                  <a:lnTo>
                    <a:pt x="101333" y="6108"/>
                  </a:lnTo>
                  <a:lnTo>
                    <a:pt x="101333" y="0"/>
                  </a:lnTo>
                  <a:lnTo>
                    <a:pt x="69329" y="0"/>
                  </a:lnTo>
                  <a:lnTo>
                    <a:pt x="69329" y="6108"/>
                  </a:lnTo>
                  <a:lnTo>
                    <a:pt x="63233" y="6108"/>
                  </a:lnTo>
                  <a:lnTo>
                    <a:pt x="57137" y="6108"/>
                  </a:lnTo>
                  <a:lnTo>
                    <a:pt x="38087" y="6108"/>
                  </a:lnTo>
                  <a:lnTo>
                    <a:pt x="25133" y="6108"/>
                  </a:lnTo>
                  <a:lnTo>
                    <a:pt x="25133" y="11442"/>
                  </a:lnTo>
                  <a:lnTo>
                    <a:pt x="19037" y="11442"/>
                  </a:lnTo>
                  <a:lnTo>
                    <a:pt x="12954" y="11442"/>
                  </a:lnTo>
                  <a:lnTo>
                    <a:pt x="0" y="11442"/>
                  </a:lnTo>
                  <a:lnTo>
                    <a:pt x="0" y="23634"/>
                  </a:lnTo>
                  <a:lnTo>
                    <a:pt x="0" y="41910"/>
                  </a:lnTo>
                  <a:lnTo>
                    <a:pt x="0" y="53352"/>
                  </a:lnTo>
                  <a:lnTo>
                    <a:pt x="32004" y="53352"/>
                  </a:lnTo>
                  <a:lnTo>
                    <a:pt x="32004" y="47244"/>
                  </a:lnTo>
                  <a:lnTo>
                    <a:pt x="38087" y="47244"/>
                  </a:lnTo>
                  <a:lnTo>
                    <a:pt x="38087" y="53352"/>
                  </a:lnTo>
                  <a:lnTo>
                    <a:pt x="69329" y="53352"/>
                  </a:lnTo>
                  <a:lnTo>
                    <a:pt x="69329" y="47244"/>
                  </a:lnTo>
                  <a:lnTo>
                    <a:pt x="76187" y="47244"/>
                  </a:lnTo>
                  <a:lnTo>
                    <a:pt x="82283" y="47244"/>
                  </a:lnTo>
                  <a:lnTo>
                    <a:pt x="220967" y="47244"/>
                  </a:lnTo>
                  <a:lnTo>
                    <a:pt x="220967" y="41910"/>
                  </a:lnTo>
                  <a:lnTo>
                    <a:pt x="227076" y="41910"/>
                  </a:lnTo>
                  <a:lnTo>
                    <a:pt x="227076" y="47244"/>
                  </a:lnTo>
                  <a:lnTo>
                    <a:pt x="258318" y="47244"/>
                  </a:lnTo>
                  <a:lnTo>
                    <a:pt x="258318" y="41910"/>
                  </a:lnTo>
                  <a:lnTo>
                    <a:pt x="271259" y="41910"/>
                  </a:lnTo>
                  <a:lnTo>
                    <a:pt x="277355" y="41910"/>
                  </a:lnTo>
                  <a:lnTo>
                    <a:pt x="289547" y="41910"/>
                  </a:lnTo>
                  <a:lnTo>
                    <a:pt x="308597" y="41910"/>
                  </a:lnTo>
                  <a:lnTo>
                    <a:pt x="308597" y="35826"/>
                  </a:lnTo>
                  <a:lnTo>
                    <a:pt x="321551" y="35826"/>
                  </a:lnTo>
                  <a:lnTo>
                    <a:pt x="321551" y="29718"/>
                  </a:lnTo>
                  <a:lnTo>
                    <a:pt x="321551" y="6108"/>
                  </a:lnTo>
                  <a:lnTo>
                    <a:pt x="321551" y="0"/>
                  </a:lnTo>
                  <a:close/>
                </a:path>
              </a:pathLst>
            </a:custGeom>
            <a:solidFill>
              <a:srgbClr val="008000"/>
            </a:solidFill>
          </p:spPr>
          <p:txBody>
            <a:bodyPr wrap="square" lIns="0" tIns="0" rIns="0" bIns="0" rtlCol="0"/>
            <a:lstStyle/>
            <a:p>
              <a:endParaRPr/>
            </a:p>
          </p:txBody>
        </p:sp>
        <p:sp>
          <p:nvSpPr>
            <p:cNvPr id="197" name="object 197"/>
            <p:cNvSpPr/>
            <p:nvPr/>
          </p:nvSpPr>
          <p:spPr>
            <a:xfrm>
              <a:off x="2700502" y="2538983"/>
              <a:ext cx="328295" cy="48260"/>
            </a:xfrm>
            <a:custGeom>
              <a:avLst/>
              <a:gdLst/>
              <a:ahLst/>
              <a:cxnLst/>
              <a:rect l="l" t="t" r="r" b="b"/>
              <a:pathLst>
                <a:path w="328294" h="48260">
                  <a:moveTo>
                    <a:pt x="327672" y="6083"/>
                  </a:moveTo>
                  <a:lnTo>
                    <a:pt x="321564" y="6083"/>
                  </a:lnTo>
                  <a:lnTo>
                    <a:pt x="321564" y="0"/>
                  </a:lnTo>
                  <a:lnTo>
                    <a:pt x="315480" y="0"/>
                  </a:lnTo>
                  <a:lnTo>
                    <a:pt x="233172" y="0"/>
                  </a:lnTo>
                  <a:lnTo>
                    <a:pt x="233172" y="6083"/>
                  </a:lnTo>
                  <a:lnTo>
                    <a:pt x="227088" y="6083"/>
                  </a:lnTo>
                  <a:lnTo>
                    <a:pt x="220980" y="6083"/>
                  </a:lnTo>
                  <a:lnTo>
                    <a:pt x="214134" y="6083"/>
                  </a:lnTo>
                  <a:lnTo>
                    <a:pt x="214134" y="0"/>
                  </a:lnTo>
                  <a:lnTo>
                    <a:pt x="201942" y="0"/>
                  </a:lnTo>
                  <a:lnTo>
                    <a:pt x="182892" y="0"/>
                  </a:lnTo>
                  <a:lnTo>
                    <a:pt x="170688" y="0"/>
                  </a:lnTo>
                  <a:lnTo>
                    <a:pt x="170688" y="6083"/>
                  </a:lnTo>
                  <a:lnTo>
                    <a:pt x="101346" y="6083"/>
                  </a:lnTo>
                  <a:lnTo>
                    <a:pt x="101346" y="0"/>
                  </a:lnTo>
                  <a:lnTo>
                    <a:pt x="69342" y="0"/>
                  </a:lnTo>
                  <a:lnTo>
                    <a:pt x="69342" y="6083"/>
                  </a:lnTo>
                  <a:lnTo>
                    <a:pt x="57162" y="6083"/>
                  </a:lnTo>
                  <a:lnTo>
                    <a:pt x="0" y="6083"/>
                  </a:lnTo>
                  <a:lnTo>
                    <a:pt x="0" y="35801"/>
                  </a:lnTo>
                  <a:lnTo>
                    <a:pt x="6858" y="35801"/>
                  </a:lnTo>
                  <a:lnTo>
                    <a:pt x="6858" y="41910"/>
                  </a:lnTo>
                  <a:lnTo>
                    <a:pt x="12954" y="41910"/>
                  </a:lnTo>
                  <a:lnTo>
                    <a:pt x="25158" y="41910"/>
                  </a:lnTo>
                  <a:lnTo>
                    <a:pt x="25158" y="47993"/>
                  </a:lnTo>
                  <a:lnTo>
                    <a:pt x="32004" y="47993"/>
                  </a:lnTo>
                  <a:lnTo>
                    <a:pt x="113550" y="47993"/>
                  </a:lnTo>
                  <a:lnTo>
                    <a:pt x="113550" y="41910"/>
                  </a:lnTo>
                  <a:lnTo>
                    <a:pt x="119634" y="41910"/>
                  </a:lnTo>
                  <a:lnTo>
                    <a:pt x="126492" y="41910"/>
                  </a:lnTo>
                  <a:lnTo>
                    <a:pt x="132588" y="41910"/>
                  </a:lnTo>
                  <a:lnTo>
                    <a:pt x="132588" y="47993"/>
                  </a:lnTo>
                  <a:lnTo>
                    <a:pt x="163842" y="47993"/>
                  </a:lnTo>
                  <a:lnTo>
                    <a:pt x="163842" y="41910"/>
                  </a:lnTo>
                  <a:lnTo>
                    <a:pt x="170688" y="41910"/>
                  </a:lnTo>
                  <a:lnTo>
                    <a:pt x="252222" y="41910"/>
                  </a:lnTo>
                  <a:lnTo>
                    <a:pt x="252222" y="47993"/>
                  </a:lnTo>
                  <a:lnTo>
                    <a:pt x="283476" y="47993"/>
                  </a:lnTo>
                  <a:lnTo>
                    <a:pt x="283476" y="41910"/>
                  </a:lnTo>
                  <a:lnTo>
                    <a:pt x="289572" y="41910"/>
                  </a:lnTo>
                  <a:lnTo>
                    <a:pt x="296430" y="41910"/>
                  </a:lnTo>
                  <a:lnTo>
                    <a:pt x="302526" y="41910"/>
                  </a:lnTo>
                  <a:lnTo>
                    <a:pt x="302526" y="35801"/>
                  </a:lnTo>
                  <a:lnTo>
                    <a:pt x="315480" y="35801"/>
                  </a:lnTo>
                  <a:lnTo>
                    <a:pt x="327672" y="35801"/>
                  </a:lnTo>
                  <a:lnTo>
                    <a:pt x="327672" y="6083"/>
                  </a:lnTo>
                  <a:close/>
                </a:path>
              </a:pathLst>
            </a:custGeom>
            <a:solidFill>
              <a:srgbClr val="008000"/>
            </a:solidFill>
          </p:spPr>
          <p:txBody>
            <a:bodyPr wrap="square" lIns="0" tIns="0" rIns="0" bIns="0" rtlCol="0"/>
            <a:lstStyle/>
            <a:p>
              <a:endParaRPr/>
            </a:p>
          </p:txBody>
        </p:sp>
        <p:sp>
          <p:nvSpPr>
            <p:cNvPr id="198" name="object 198"/>
            <p:cNvSpPr/>
            <p:nvPr/>
          </p:nvSpPr>
          <p:spPr>
            <a:xfrm>
              <a:off x="2996933" y="2538983"/>
              <a:ext cx="62865" cy="48260"/>
            </a:xfrm>
            <a:custGeom>
              <a:avLst/>
              <a:gdLst/>
              <a:ahLst/>
              <a:cxnLst/>
              <a:rect l="l" t="t" r="r" b="b"/>
              <a:pathLst>
                <a:path w="62864" h="48260">
                  <a:moveTo>
                    <a:pt x="62471" y="12192"/>
                  </a:moveTo>
                  <a:lnTo>
                    <a:pt x="56375" y="12192"/>
                  </a:lnTo>
                  <a:lnTo>
                    <a:pt x="56375" y="6083"/>
                  </a:lnTo>
                  <a:lnTo>
                    <a:pt x="50292" y="6083"/>
                  </a:lnTo>
                  <a:lnTo>
                    <a:pt x="44183" y="6083"/>
                  </a:lnTo>
                  <a:lnTo>
                    <a:pt x="37338" y="6083"/>
                  </a:lnTo>
                  <a:lnTo>
                    <a:pt x="37338" y="0"/>
                  </a:lnTo>
                  <a:lnTo>
                    <a:pt x="6096" y="0"/>
                  </a:lnTo>
                  <a:lnTo>
                    <a:pt x="6096" y="6083"/>
                  </a:lnTo>
                  <a:lnTo>
                    <a:pt x="0" y="6083"/>
                  </a:lnTo>
                  <a:lnTo>
                    <a:pt x="0" y="35801"/>
                  </a:lnTo>
                  <a:lnTo>
                    <a:pt x="12179" y="35801"/>
                  </a:lnTo>
                  <a:lnTo>
                    <a:pt x="12179" y="47993"/>
                  </a:lnTo>
                  <a:lnTo>
                    <a:pt x="44183" y="47993"/>
                  </a:lnTo>
                  <a:lnTo>
                    <a:pt x="44183" y="41910"/>
                  </a:lnTo>
                  <a:lnTo>
                    <a:pt x="62471" y="41910"/>
                  </a:lnTo>
                  <a:lnTo>
                    <a:pt x="62471" y="12192"/>
                  </a:lnTo>
                  <a:close/>
                </a:path>
              </a:pathLst>
            </a:custGeom>
            <a:solidFill>
              <a:srgbClr val="008000"/>
            </a:solidFill>
          </p:spPr>
          <p:txBody>
            <a:bodyPr wrap="square" lIns="0" tIns="0" rIns="0" bIns="0" rtlCol="0"/>
            <a:lstStyle/>
            <a:p>
              <a:endParaRPr/>
            </a:p>
          </p:txBody>
        </p:sp>
        <p:sp>
          <p:nvSpPr>
            <p:cNvPr id="199" name="object 199"/>
            <p:cNvSpPr/>
            <p:nvPr/>
          </p:nvSpPr>
          <p:spPr>
            <a:xfrm>
              <a:off x="3034283" y="2551175"/>
              <a:ext cx="32384" cy="29845"/>
            </a:xfrm>
            <a:custGeom>
              <a:avLst/>
              <a:gdLst/>
              <a:ahLst/>
              <a:cxnLst/>
              <a:rect l="l" t="t" r="r" b="b"/>
              <a:pathLst>
                <a:path w="32385" h="29844">
                  <a:moveTo>
                    <a:pt x="32004" y="0"/>
                  </a:moveTo>
                  <a:lnTo>
                    <a:pt x="0" y="0"/>
                  </a:lnTo>
                  <a:lnTo>
                    <a:pt x="0" y="29718"/>
                  </a:lnTo>
                  <a:lnTo>
                    <a:pt x="32004" y="29718"/>
                  </a:lnTo>
                  <a:lnTo>
                    <a:pt x="32004" y="0"/>
                  </a:lnTo>
                  <a:close/>
                </a:path>
              </a:pathLst>
            </a:custGeom>
            <a:solidFill>
              <a:srgbClr val="008000"/>
            </a:solidFill>
          </p:spPr>
          <p:txBody>
            <a:bodyPr wrap="square" lIns="0" tIns="0" rIns="0" bIns="0" rtlCol="0"/>
            <a:lstStyle/>
            <a:p>
              <a:endParaRPr/>
            </a:p>
          </p:txBody>
        </p:sp>
        <p:sp>
          <p:nvSpPr>
            <p:cNvPr id="200" name="object 200"/>
            <p:cNvSpPr/>
            <p:nvPr/>
          </p:nvSpPr>
          <p:spPr>
            <a:xfrm>
              <a:off x="3034266" y="2551166"/>
              <a:ext cx="32384" cy="29845"/>
            </a:xfrm>
            <a:custGeom>
              <a:avLst/>
              <a:gdLst/>
              <a:ahLst/>
              <a:cxnLst/>
              <a:rect l="l" t="t" r="r" b="b"/>
              <a:pathLst>
                <a:path w="32385" h="29844">
                  <a:moveTo>
                    <a:pt x="0" y="0"/>
                  </a:moveTo>
                  <a:lnTo>
                    <a:pt x="32003" y="0"/>
                  </a:lnTo>
                  <a:lnTo>
                    <a:pt x="32003" y="29718"/>
                  </a:lnTo>
                  <a:lnTo>
                    <a:pt x="0" y="29718"/>
                  </a:lnTo>
                  <a:lnTo>
                    <a:pt x="0" y="0"/>
                  </a:lnTo>
                  <a:close/>
                </a:path>
              </a:pathLst>
            </a:custGeom>
            <a:ln w="6124">
              <a:solidFill>
                <a:srgbClr val="008000"/>
              </a:solidFill>
            </a:ln>
          </p:spPr>
          <p:txBody>
            <a:bodyPr wrap="square" lIns="0" tIns="0" rIns="0" bIns="0" rtlCol="0"/>
            <a:lstStyle/>
            <a:p>
              <a:endParaRPr/>
            </a:p>
          </p:txBody>
        </p:sp>
        <p:sp>
          <p:nvSpPr>
            <p:cNvPr id="201" name="object 201"/>
            <p:cNvSpPr/>
            <p:nvPr/>
          </p:nvSpPr>
          <p:spPr>
            <a:xfrm>
              <a:off x="3034258" y="2526791"/>
              <a:ext cx="328295" cy="54610"/>
            </a:xfrm>
            <a:custGeom>
              <a:avLst/>
              <a:gdLst/>
              <a:ahLst/>
              <a:cxnLst/>
              <a:rect l="l" t="t" r="r" b="b"/>
              <a:pathLst>
                <a:path w="328295" h="54610">
                  <a:moveTo>
                    <a:pt x="327672" y="6083"/>
                  </a:moveTo>
                  <a:lnTo>
                    <a:pt x="314718" y="6083"/>
                  </a:lnTo>
                  <a:lnTo>
                    <a:pt x="308622" y="6083"/>
                  </a:lnTo>
                  <a:lnTo>
                    <a:pt x="308622" y="0"/>
                  </a:lnTo>
                  <a:lnTo>
                    <a:pt x="289572" y="0"/>
                  </a:lnTo>
                  <a:lnTo>
                    <a:pt x="277368" y="0"/>
                  </a:lnTo>
                  <a:lnTo>
                    <a:pt x="258318" y="0"/>
                  </a:lnTo>
                  <a:lnTo>
                    <a:pt x="227076" y="0"/>
                  </a:lnTo>
                  <a:lnTo>
                    <a:pt x="227076" y="6083"/>
                  </a:lnTo>
                  <a:lnTo>
                    <a:pt x="220992" y="6083"/>
                  </a:lnTo>
                  <a:lnTo>
                    <a:pt x="214134" y="6083"/>
                  </a:lnTo>
                  <a:lnTo>
                    <a:pt x="214134" y="0"/>
                  </a:lnTo>
                  <a:lnTo>
                    <a:pt x="182880" y="0"/>
                  </a:lnTo>
                  <a:lnTo>
                    <a:pt x="182880" y="6083"/>
                  </a:lnTo>
                  <a:lnTo>
                    <a:pt x="176784" y="6083"/>
                  </a:lnTo>
                  <a:lnTo>
                    <a:pt x="126492" y="6083"/>
                  </a:lnTo>
                  <a:lnTo>
                    <a:pt x="126492" y="12192"/>
                  </a:lnTo>
                  <a:lnTo>
                    <a:pt x="94500" y="12192"/>
                  </a:lnTo>
                  <a:lnTo>
                    <a:pt x="94500" y="6083"/>
                  </a:lnTo>
                  <a:lnTo>
                    <a:pt x="63246" y="6083"/>
                  </a:lnTo>
                  <a:lnTo>
                    <a:pt x="63246" y="12192"/>
                  </a:lnTo>
                  <a:lnTo>
                    <a:pt x="57150" y="12192"/>
                  </a:lnTo>
                  <a:lnTo>
                    <a:pt x="50304" y="12192"/>
                  </a:lnTo>
                  <a:lnTo>
                    <a:pt x="44196" y="12192"/>
                  </a:lnTo>
                  <a:lnTo>
                    <a:pt x="44196" y="6083"/>
                  </a:lnTo>
                  <a:lnTo>
                    <a:pt x="32004" y="6083"/>
                  </a:lnTo>
                  <a:lnTo>
                    <a:pt x="12954" y="6083"/>
                  </a:lnTo>
                  <a:lnTo>
                    <a:pt x="0" y="6083"/>
                  </a:lnTo>
                  <a:lnTo>
                    <a:pt x="0" y="35801"/>
                  </a:lnTo>
                  <a:lnTo>
                    <a:pt x="6858" y="35801"/>
                  </a:lnTo>
                  <a:lnTo>
                    <a:pt x="6858" y="47993"/>
                  </a:lnTo>
                  <a:lnTo>
                    <a:pt x="12954" y="47993"/>
                  </a:lnTo>
                  <a:lnTo>
                    <a:pt x="32004" y="47993"/>
                  </a:lnTo>
                  <a:lnTo>
                    <a:pt x="38100" y="47993"/>
                  </a:lnTo>
                  <a:lnTo>
                    <a:pt x="44196" y="47993"/>
                  </a:lnTo>
                  <a:lnTo>
                    <a:pt x="44196" y="54102"/>
                  </a:lnTo>
                  <a:lnTo>
                    <a:pt x="94500" y="54102"/>
                  </a:lnTo>
                  <a:lnTo>
                    <a:pt x="94500" y="47993"/>
                  </a:lnTo>
                  <a:lnTo>
                    <a:pt x="101358" y="47993"/>
                  </a:lnTo>
                  <a:lnTo>
                    <a:pt x="107442" y="47993"/>
                  </a:lnTo>
                  <a:lnTo>
                    <a:pt x="119634" y="47993"/>
                  </a:lnTo>
                  <a:lnTo>
                    <a:pt x="132600" y="47993"/>
                  </a:lnTo>
                  <a:lnTo>
                    <a:pt x="132600" y="41910"/>
                  </a:lnTo>
                  <a:lnTo>
                    <a:pt x="138684" y="41910"/>
                  </a:lnTo>
                  <a:lnTo>
                    <a:pt x="138684" y="54102"/>
                  </a:lnTo>
                  <a:lnTo>
                    <a:pt x="169938" y="54102"/>
                  </a:lnTo>
                  <a:lnTo>
                    <a:pt x="169938" y="47993"/>
                  </a:lnTo>
                  <a:lnTo>
                    <a:pt x="176784" y="47993"/>
                  </a:lnTo>
                  <a:lnTo>
                    <a:pt x="176784" y="54102"/>
                  </a:lnTo>
                  <a:lnTo>
                    <a:pt x="208038" y="54102"/>
                  </a:lnTo>
                  <a:lnTo>
                    <a:pt x="208038" y="47993"/>
                  </a:lnTo>
                  <a:lnTo>
                    <a:pt x="233172" y="47993"/>
                  </a:lnTo>
                  <a:lnTo>
                    <a:pt x="239268" y="47993"/>
                  </a:lnTo>
                  <a:lnTo>
                    <a:pt x="264414" y="47993"/>
                  </a:lnTo>
                  <a:lnTo>
                    <a:pt x="264414" y="41910"/>
                  </a:lnTo>
                  <a:lnTo>
                    <a:pt x="271272" y="41910"/>
                  </a:lnTo>
                  <a:lnTo>
                    <a:pt x="271272" y="47993"/>
                  </a:lnTo>
                  <a:lnTo>
                    <a:pt x="302514" y="47993"/>
                  </a:lnTo>
                  <a:lnTo>
                    <a:pt x="302514" y="41910"/>
                  </a:lnTo>
                  <a:lnTo>
                    <a:pt x="321551" y="41910"/>
                  </a:lnTo>
                  <a:lnTo>
                    <a:pt x="327672" y="41910"/>
                  </a:lnTo>
                  <a:lnTo>
                    <a:pt x="327672" y="35801"/>
                  </a:lnTo>
                  <a:lnTo>
                    <a:pt x="327672" y="12192"/>
                  </a:lnTo>
                  <a:lnTo>
                    <a:pt x="327672" y="6083"/>
                  </a:lnTo>
                  <a:close/>
                </a:path>
              </a:pathLst>
            </a:custGeom>
            <a:solidFill>
              <a:srgbClr val="008000"/>
            </a:solidFill>
          </p:spPr>
          <p:txBody>
            <a:bodyPr wrap="square" lIns="0" tIns="0" rIns="0" bIns="0" rtlCol="0"/>
            <a:lstStyle/>
            <a:p>
              <a:endParaRPr/>
            </a:p>
          </p:txBody>
        </p:sp>
        <p:sp>
          <p:nvSpPr>
            <p:cNvPr id="202" name="object 202"/>
            <p:cNvSpPr/>
            <p:nvPr/>
          </p:nvSpPr>
          <p:spPr>
            <a:xfrm>
              <a:off x="3330676" y="2520682"/>
              <a:ext cx="327025" cy="54610"/>
            </a:xfrm>
            <a:custGeom>
              <a:avLst/>
              <a:gdLst/>
              <a:ahLst/>
              <a:cxnLst/>
              <a:rect l="l" t="t" r="r" b="b"/>
              <a:pathLst>
                <a:path w="327025" h="54610">
                  <a:moveTo>
                    <a:pt x="326898" y="0"/>
                  </a:moveTo>
                  <a:lnTo>
                    <a:pt x="320802" y="0"/>
                  </a:lnTo>
                  <a:lnTo>
                    <a:pt x="295656" y="0"/>
                  </a:lnTo>
                  <a:lnTo>
                    <a:pt x="289560" y="0"/>
                  </a:lnTo>
                  <a:lnTo>
                    <a:pt x="289560" y="6108"/>
                  </a:lnTo>
                  <a:lnTo>
                    <a:pt x="270522" y="6108"/>
                  </a:lnTo>
                  <a:lnTo>
                    <a:pt x="257568" y="6108"/>
                  </a:lnTo>
                  <a:lnTo>
                    <a:pt x="257568" y="0"/>
                  </a:lnTo>
                  <a:lnTo>
                    <a:pt x="226314" y="0"/>
                  </a:lnTo>
                  <a:lnTo>
                    <a:pt x="226314" y="6108"/>
                  </a:lnTo>
                  <a:lnTo>
                    <a:pt x="220218" y="6108"/>
                  </a:lnTo>
                  <a:lnTo>
                    <a:pt x="112776" y="6108"/>
                  </a:lnTo>
                  <a:lnTo>
                    <a:pt x="112776" y="12192"/>
                  </a:lnTo>
                  <a:lnTo>
                    <a:pt x="106680" y="12192"/>
                  </a:lnTo>
                  <a:lnTo>
                    <a:pt x="106680" y="0"/>
                  </a:lnTo>
                  <a:lnTo>
                    <a:pt x="75438" y="0"/>
                  </a:lnTo>
                  <a:lnTo>
                    <a:pt x="75438" y="6108"/>
                  </a:lnTo>
                  <a:lnTo>
                    <a:pt x="69342" y="6108"/>
                  </a:lnTo>
                  <a:lnTo>
                    <a:pt x="69342" y="12192"/>
                  </a:lnTo>
                  <a:lnTo>
                    <a:pt x="12192" y="12192"/>
                  </a:lnTo>
                  <a:lnTo>
                    <a:pt x="12192" y="18300"/>
                  </a:lnTo>
                  <a:lnTo>
                    <a:pt x="6096" y="18300"/>
                  </a:lnTo>
                  <a:lnTo>
                    <a:pt x="0" y="18300"/>
                  </a:lnTo>
                  <a:lnTo>
                    <a:pt x="0" y="48018"/>
                  </a:lnTo>
                  <a:lnTo>
                    <a:pt x="6096" y="48018"/>
                  </a:lnTo>
                  <a:lnTo>
                    <a:pt x="31254" y="48018"/>
                  </a:lnTo>
                  <a:lnTo>
                    <a:pt x="37338" y="48018"/>
                  </a:lnTo>
                  <a:lnTo>
                    <a:pt x="37338" y="54102"/>
                  </a:lnTo>
                  <a:lnTo>
                    <a:pt x="69342" y="54102"/>
                  </a:lnTo>
                  <a:lnTo>
                    <a:pt x="69342" y="48018"/>
                  </a:lnTo>
                  <a:lnTo>
                    <a:pt x="81534" y="48018"/>
                  </a:lnTo>
                  <a:lnTo>
                    <a:pt x="87630" y="48018"/>
                  </a:lnTo>
                  <a:lnTo>
                    <a:pt x="87630" y="54102"/>
                  </a:lnTo>
                  <a:lnTo>
                    <a:pt x="119634" y="54102"/>
                  </a:lnTo>
                  <a:lnTo>
                    <a:pt x="119634" y="48018"/>
                  </a:lnTo>
                  <a:lnTo>
                    <a:pt x="125730" y="48018"/>
                  </a:lnTo>
                  <a:lnTo>
                    <a:pt x="131838" y="48018"/>
                  </a:lnTo>
                  <a:lnTo>
                    <a:pt x="270510" y="48018"/>
                  </a:lnTo>
                  <a:lnTo>
                    <a:pt x="270510" y="54102"/>
                  </a:lnTo>
                  <a:lnTo>
                    <a:pt x="301752" y="54102"/>
                  </a:lnTo>
                  <a:lnTo>
                    <a:pt x="301752" y="48018"/>
                  </a:lnTo>
                  <a:lnTo>
                    <a:pt x="314706" y="48018"/>
                  </a:lnTo>
                  <a:lnTo>
                    <a:pt x="314706" y="41910"/>
                  </a:lnTo>
                  <a:lnTo>
                    <a:pt x="326898" y="41910"/>
                  </a:lnTo>
                  <a:lnTo>
                    <a:pt x="326898" y="30480"/>
                  </a:lnTo>
                  <a:lnTo>
                    <a:pt x="326898" y="12192"/>
                  </a:lnTo>
                  <a:lnTo>
                    <a:pt x="326898" y="0"/>
                  </a:lnTo>
                  <a:close/>
                </a:path>
              </a:pathLst>
            </a:custGeom>
            <a:solidFill>
              <a:srgbClr val="008000"/>
            </a:solidFill>
          </p:spPr>
          <p:txBody>
            <a:bodyPr wrap="square" lIns="0" tIns="0" rIns="0" bIns="0" rtlCol="0"/>
            <a:lstStyle/>
            <a:p>
              <a:endParaRPr/>
            </a:p>
          </p:txBody>
        </p:sp>
        <p:sp>
          <p:nvSpPr>
            <p:cNvPr id="203" name="object 203"/>
            <p:cNvSpPr/>
            <p:nvPr/>
          </p:nvSpPr>
          <p:spPr>
            <a:xfrm>
              <a:off x="3626332" y="2520682"/>
              <a:ext cx="63500" cy="48260"/>
            </a:xfrm>
            <a:custGeom>
              <a:avLst/>
              <a:gdLst/>
              <a:ahLst/>
              <a:cxnLst/>
              <a:rect l="l" t="t" r="r" b="b"/>
              <a:pathLst>
                <a:path w="63500" h="48260">
                  <a:moveTo>
                    <a:pt x="63246" y="12192"/>
                  </a:moveTo>
                  <a:lnTo>
                    <a:pt x="56400" y="12192"/>
                  </a:lnTo>
                  <a:lnTo>
                    <a:pt x="56400" y="6108"/>
                  </a:lnTo>
                  <a:lnTo>
                    <a:pt x="50292" y="6108"/>
                  </a:lnTo>
                  <a:lnTo>
                    <a:pt x="50292" y="0"/>
                  </a:lnTo>
                  <a:lnTo>
                    <a:pt x="31242" y="0"/>
                  </a:lnTo>
                  <a:lnTo>
                    <a:pt x="19050" y="0"/>
                  </a:lnTo>
                  <a:lnTo>
                    <a:pt x="0" y="0"/>
                  </a:lnTo>
                  <a:lnTo>
                    <a:pt x="0" y="30480"/>
                  </a:lnTo>
                  <a:lnTo>
                    <a:pt x="6096" y="30480"/>
                  </a:lnTo>
                  <a:lnTo>
                    <a:pt x="6096" y="35826"/>
                  </a:lnTo>
                  <a:lnTo>
                    <a:pt x="12192" y="35826"/>
                  </a:lnTo>
                  <a:lnTo>
                    <a:pt x="12192" y="41910"/>
                  </a:lnTo>
                  <a:lnTo>
                    <a:pt x="25146" y="41910"/>
                  </a:lnTo>
                  <a:lnTo>
                    <a:pt x="25146" y="48018"/>
                  </a:lnTo>
                  <a:lnTo>
                    <a:pt x="56400" y="48018"/>
                  </a:lnTo>
                  <a:lnTo>
                    <a:pt x="56400" y="41910"/>
                  </a:lnTo>
                  <a:lnTo>
                    <a:pt x="63246" y="41910"/>
                  </a:lnTo>
                  <a:lnTo>
                    <a:pt x="63246" y="12192"/>
                  </a:lnTo>
                  <a:close/>
                </a:path>
              </a:pathLst>
            </a:custGeom>
            <a:solidFill>
              <a:srgbClr val="008000"/>
            </a:solidFill>
          </p:spPr>
          <p:txBody>
            <a:bodyPr wrap="square" lIns="0" tIns="0" rIns="0" bIns="0" rtlCol="0"/>
            <a:lstStyle/>
            <a:p>
              <a:endParaRPr/>
            </a:p>
          </p:txBody>
        </p:sp>
        <p:sp>
          <p:nvSpPr>
            <p:cNvPr id="204" name="object 204"/>
            <p:cNvSpPr/>
            <p:nvPr/>
          </p:nvSpPr>
          <p:spPr>
            <a:xfrm>
              <a:off x="3664458" y="2532888"/>
              <a:ext cx="31750" cy="29845"/>
            </a:xfrm>
            <a:custGeom>
              <a:avLst/>
              <a:gdLst/>
              <a:ahLst/>
              <a:cxnLst/>
              <a:rect l="l" t="t" r="r" b="b"/>
              <a:pathLst>
                <a:path w="31750" h="29844">
                  <a:moveTo>
                    <a:pt x="31241" y="0"/>
                  </a:moveTo>
                  <a:lnTo>
                    <a:pt x="0" y="0"/>
                  </a:lnTo>
                  <a:lnTo>
                    <a:pt x="0" y="29718"/>
                  </a:lnTo>
                  <a:lnTo>
                    <a:pt x="31241" y="29718"/>
                  </a:lnTo>
                  <a:lnTo>
                    <a:pt x="31241" y="0"/>
                  </a:lnTo>
                  <a:close/>
                </a:path>
              </a:pathLst>
            </a:custGeom>
            <a:solidFill>
              <a:srgbClr val="008000"/>
            </a:solidFill>
          </p:spPr>
          <p:txBody>
            <a:bodyPr wrap="square" lIns="0" tIns="0" rIns="0" bIns="0" rtlCol="0"/>
            <a:lstStyle/>
            <a:p>
              <a:endParaRPr/>
            </a:p>
          </p:txBody>
        </p:sp>
        <p:sp>
          <p:nvSpPr>
            <p:cNvPr id="205" name="object 205"/>
            <p:cNvSpPr/>
            <p:nvPr/>
          </p:nvSpPr>
          <p:spPr>
            <a:xfrm>
              <a:off x="3664439" y="2532872"/>
              <a:ext cx="31750" cy="29845"/>
            </a:xfrm>
            <a:custGeom>
              <a:avLst/>
              <a:gdLst/>
              <a:ahLst/>
              <a:cxnLst/>
              <a:rect l="l" t="t" r="r" b="b"/>
              <a:pathLst>
                <a:path w="31750" h="29844">
                  <a:moveTo>
                    <a:pt x="0" y="0"/>
                  </a:moveTo>
                  <a:lnTo>
                    <a:pt x="31247" y="0"/>
                  </a:lnTo>
                  <a:lnTo>
                    <a:pt x="31247" y="29718"/>
                  </a:lnTo>
                  <a:lnTo>
                    <a:pt x="0" y="29718"/>
                  </a:lnTo>
                  <a:lnTo>
                    <a:pt x="0" y="0"/>
                  </a:lnTo>
                  <a:close/>
                </a:path>
              </a:pathLst>
            </a:custGeom>
            <a:ln w="6128">
              <a:solidFill>
                <a:srgbClr val="008000"/>
              </a:solidFill>
            </a:ln>
          </p:spPr>
          <p:txBody>
            <a:bodyPr wrap="square" lIns="0" tIns="0" rIns="0" bIns="0" rtlCol="0"/>
            <a:lstStyle/>
            <a:p>
              <a:endParaRPr/>
            </a:p>
          </p:txBody>
        </p:sp>
        <p:sp>
          <p:nvSpPr>
            <p:cNvPr id="206" name="object 206"/>
            <p:cNvSpPr/>
            <p:nvPr/>
          </p:nvSpPr>
          <p:spPr>
            <a:xfrm>
              <a:off x="3664432" y="2520682"/>
              <a:ext cx="327025" cy="48260"/>
            </a:xfrm>
            <a:custGeom>
              <a:avLst/>
              <a:gdLst/>
              <a:ahLst/>
              <a:cxnLst/>
              <a:rect l="l" t="t" r="r" b="b"/>
              <a:pathLst>
                <a:path w="327025" h="48260">
                  <a:moveTo>
                    <a:pt x="326898" y="18300"/>
                  </a:moveTo>
                  <a:lnTo>
                    <a:pt x="320802" y="18300"/>
                  </a:lnTo>
                  <a:lnTo>
                    <a:pt x="320802" y="6108"/>
                  </a:lnTo>
                  <a:lnTo>
                    <a:pt x="314706" y="6108"/>
                  </a:lnTo>
                  <a:lnTo>
                    <a:pt x="307848" y="6108"/>
                  </a:lnTo>
                  <a:lnTo>
                    <a:pt x="307848" y="0"/>
                  </a:lnTo>
                  <a:lnTo>
                    <a:pt x="295668" y="0"/>
                  </a:lnTo>
                  <a:lnTo>
                    <a:pt x="276606" y="0"/>
                  </a:lnTo>
                  <a:lnTo>
                    <a:pt x="264414" y="0"/>
                  </a:lnTo>
                  <a:lnTo>
                    <a:pt x="264414" y="6108"/>
                  </a:lnTo>
                  <a:lnTo>
                    <a:pt x="220218" y="6108"/>
                  </a:lnTo>
                  <a:lnTo>
                    <a:pt x="220218" y="0"/>
                  </a:lnTo>
                  <a:lnTo>
                    <a:pt x="87630" y="0"/>
                  </a:lnTo>
                  <a:lnTo>
                    <a:pt x="87630" y="6108"/>
                  </a:lnTo>
                  <a:lnTo>
                    <a:pt x="81534" y="6108"/>
                  </a:lnTo>
                  <a:lnTo>
                    <a:pt x="75438" y="6108"/>
                  </a:lnTo>
                  <a:lnTo>
                    <a:pt x="68580" y="6108"/>
                  </a:lnTo>
                  <a:lnTo>
                    <a:pt x="62484" y="6108"/>
                  </a:lnTo>
                  <a:lnTo>
                    <a:pt x="62484" y="0"/>
                  </a:lnTo>
                  <a:lnTo>
                    <a:pt x="31229" y="0"/>
                  </a:lnTo>
                  <a:lnTo>
                    <a:pt x="31229" y="6108"/>
                  </a:lnTo>
                  <a:lnTo>
                    <a:pt x="0" y="6108"/>
                  </a:lnTo>
                  <a:lnTo>
                    <a:pt x="0" y="35826"/>
                  </a:lnTo>
                  <a:lnTo>
                    <a:pt x="6096" y="35826"/>
                  </a:lnTo>
                  <a:lnTo>
                    <a:pt x="6096" y="41910"/>
                  </a:lnTo>
                  <a:lnTo>
                    <a:pt x="75438" y="41910"/>
                  </a:lnTo>
                  <a:lnTo>
                    <a:pt x="75438" y="48018"/>
                  </a:lnTo>
                  <a:lnTo>
                    <a:pt x="81534" y="48018"/>
                  </a:lnTo>
                  <a:lnTo>
                    <a:pt x="106680" y="48018"/>
                  </a:lnTo>
                  <a:lnTo>
                    <a:pt x="112776" y="48018"/>
                  </a:lnTo>
                  <a:lnTo>
                    <a:pt x="112776" y="41910"/>
                  </a:lnTo>
                  <a:lnTo>
                    <a:pt x="119634" y="41910"/>
                  </a:lnTo>
                  <a:lnTo>
                    <a:pt x="125730" y="41910"/>
                  </a:lnTo>
                  <a:lnTo>
                    <a:pt x="131813" y="41910"/>
                  </a:lnTo>
                  <a:lnTo>
                    <a:pt x="131813" y="48018"/>
                  </a:lnTo>
                  <a:lnTo>
                    <a:pt x="137922" y="48018"/>
                  </a:lnTo>
                  <a:lnTo>
                    <a:pt x="163068" y="48018"/>
                  </a:lnTo>
                  <a:lnTo>
                    <a:pt x="169913" y="48018"/>
                  </a:lnTo>
                  <a:lnTo>
                    <a:pt x="169913" y="41910"/>
                  </a:lnTo>
                  <a:lnTo>
                    <a:pt x="295656" y="41910"/>
                  </a:lnTo>
                  <a:lnTo>
                    <a:pt x="295656" y="48018"/>
                  </a:lnTo>
                  <a:lnTo>
                    <a:pt x="326898" y="48018"/>
                  </a:lnTo>
                  <a:lnTo>
                    <a:pt x="326898" y="18300"/>
                  </a:lnTo>
                  <a:close/>
                </a:path>
              </a:pathLst>
            </a:custGeom>
            <a:solidFill>
              <a:srgbClr val="008000"/>
            </a:solidFill>
          </p:spPr>
          <p:txBody>
            <a:bodyPr wrap="square" lIns="0" tIns="0" rIns="0" bIns="0" rtlCol="0"/>
            <a:lstStyle/>
            <a:p>
              <a:endParaRPr/>
            </a:p>
          </p:txBody>
        </p:sp>
        <p:sp>
          <p:nvSpPr>
            <p:cNvPr id="207" name="object 207"/>
            <p:cNvSpPr/>
            <p:nvPr/>
          </p:nvSpPr>
          <p:spPr>
            <a:xfrm>
              <a:off x="3960088" y="2514599"/>
              <a:ext cx="327025" cy="54610"/>
            </a:xfrm>
            <a:custGeom>
              <a:avLst/>
              <a:gdLst/>
              <a:ahLst/>
              <a:cxnLst/>
              <a:rect l="l" t="t" r="r" b="b"/>
              <a:pathLst>
                <a:path w="327025" h="54610">
                  <a:moveTo>
                    <a:pt x="326898" y="0"/>
                  </a:moveTo>
                  <a:lnTo>
                    <a:pt x="320814" y="0"/>
                  </a:lnTo>
                  <a:lnTo>
                    <a:pt x="295643" y="0"/>
                  </a:lnTo>
                  <a:lnTo>
                    <a:pt x="289560" y="0"/>
                  </a:lnTo>
                  <a:lnTo>
                    <a:pt x="289560" y="6083"/>
                  </a:lnTo>
                  <a:lnTo>
                    <a:pt x="270510" y="6083"/>
                  </a:lnTo>
                  <a:lnTo>
                    <a:pt x="264414" y="6083"/>
                  </a:lnTo>
                  <a:lnTo>
                    <a:pt x="258318" y="6083"/>
                  </a:lnTo>
                  <a:lnTo>
                    <a:pt x="245364" y="6083"/>
                  </a:lnTo>
                  <a:lnTo>
                    <a:pt x="245364" y="0"/>
                  </a:lnTo>
                  <a:lnTo>
                    <a:pt x="214109" y="0"/>
                  </a:lnTo>
                  <a:lnTo>
                    <a:pt x="182105" y="0"/>
                  </a:lnTo>
                  <a:lnTo>
                    <a:pt x="182105" y="6083"/>
                  </a:lnTo>
                  <a:lnTo>
                    <a:pt x="176009" y="6083"/>
                  </a:lnTo>
                  <a:lnTo>
                    <a:pt x="169926" y="6083"/>
                  </a:lnTo>
                  <a:lnTo>
                    <a:pt x="169926" y="12192"/>
                  </a:lnTo>
                  <a:lnTo>
                    <a:pt x="113525" y="12192"/>
                  </a:lnTo>
                  <a:lnTo>
                    <a:pt x="113525" y="6083"/>
                  </a:lnTo>
                  <a:lnTo>
                    <a:pt x="19050" y="6083"/>
                  </a:lnTo>
                  <a:lnTo>
                    <a:pt x="19050" y="12192"/>
                  </a:lnTo>
                  <a:lnTo>
                    <a:pt x="12192" y="12192"/>
                  </a:lnTo>
                  <a:lnTo>
                    <a:pt x="12192" y="18275"/>
                  </a:lnTo>
                  <a:lnTo>
                    <a:pt x="6096" y="18275"/>
                  </a:lnTo>
                  <a:lnTo>
                    <a:pt x="6096" y="24384"/>
                  </a:lnTo>
                  <a:lnTo>
                    <a:pt x="0" y="24384"/>
                  </a:lnTo>
                  <a:lnTo>
                    <a:pt x="0" y="54102"/>
                  </a:lnTo>
                  <a:lnTo>
                    <a:pt x="6096" y="54102"/>
                  </a:lnTo>
                  <a:lnTo>
                    <a:pt x="31242" y="54102"/>
                  </a:lnTo>
                  <a:lnTo>
                    <a:pt x="37338" y="54102"/>
                  </a:lnTo>
                  <a:lnTo>
                    <a:pt x="37338" y="47993"/>
                  </a:lnTo>
                  <a:lnTo>
                    <a:pt x="88379" y="47993"/>
                  </a:lnTo>
                  <a:lnTo>
                    <a:pt x="88379" y="54102"/>
                  </a:lnTo>
                  <a:lnTo>
                    <a:pt x="113525" y="54102"/>
                  </a:lnTo>
                  <a:lnTo>
                    <a:pt x="119634" y="54102"/>
                  </a:lnTo>
                  <a:lnTo>
                    <a:pt x="144780" y="54102"/>
                  </a:lnTo>
                  <a:lnTo>
                    <a:pt x="144780" y="47993"/>
                  </a:lnTo>
                  <a:lnTo>
                    <a:pt x="150876" y="47993"/>
                  </a:lnTo>
                  <a:lnTo>
                    <a:pt x="156959" y="47993"/>
                  </a:lnTo>
                  <a:lnTo>
                    <a:pt x="163830" y="47993"/>
                  </a:lnTo>
                  <a:lnTo>
                    <a:pt x="163830" y="54102"/>
                  </a:lnTo>
                  <a:lnTo>
                    <a:pt x="195072" y="54102"/>
                  </a:lnTo>
                  <a:lnTo>
                    <a:pt x="195072" y="47993"/>
                  </a:lnTo>
                  <a:lnTo>
                    <a:pt x="201168" y="47993"/>
                  </a:lnTo>
                  <a:lnTo>
                    <a:pt x="314706" y="47993"/>
                  </a:lnTo>
                  <a:lnTo>
                    <a:pt x="314706" y="36563"/>
                  </a:lnTo>
                  <a:lnTo>
                    <a:pt x="320814" y="36563"/>
                  </a:lnTo>
                  <a:lnTo>
                    <a:pt x="320814" y="30467"/>
                  </a:lnTo>
                  <a:lnTo>
                    <a:pt x="326898" y="30467"/>
                  </a:lnTo>
                  <a:lnTo>
                    <a:pt x="326898" y="0"/>
                  </a:lnTo>
                  <a:close/>
                </a:path>
              </a:pathLst>
            </a:custGeom>
            <a:solidFill>
              <a:srgbClr val="008000"/>
            </a:solidFill>
          </p:spPr>
          <p:txBody>
            <a:bodyPr wrap="square" lIns="0" tIns="0" rIns="0" bIns="0" rtlCol="0"/>
            <a:lstStyle/>
            <a:p>
              <a:endParaRPr/>
            </a:p>
          </p:txBody>
        </p:sp>
        <p:sp>
          <p:nvSpPr>
            <p:cNvPr id="208" name="object 208"/>
            <p:cNvSpPr/>
            <p:nvPr/>
          </p:nvSpPr>
          <p:spPr>
            <a:xfrm>
              <a:off x="4255732" y="2514599"/>
              <a:ext cx="63500" cy="54610"/>
            </a:xfrm>
            <a:custGeom>
              <a:avLst/>
              <a:gdLst/>
              <a:ahLst/>
              <a:cxnLst/>
              <a:rect l="l" t="t" r="r" b="b"/>
              <a:pathLst>
                <a:path w="63500" h="54610">
                  <a:moveTo>
                    <a:pt x="63258" y="24384"/>
                  </a:moveTo>
                  <a:lnTo>
                    <a:pt x="57150" y="24384"/>
                  </a:lnTo>
                  <a:lnTo>
                    <a:pt x="57150" y="12192"/>
                  </a:lnTo>
                  <a:lnTo>
                    <a:pt x="50304" y="12192"/>
                  </a:lnTo>
                  <a:lnTo>
                    <a:pt x="50304" y="6083"/>
                  </a:lnTo>
                  <a:lnTo>
                    <a:pt x="31254" y="6083"/>
                  </a:lnTo>
                  <a:lnTo>
                    <a:pt x="31254" y="0"/>
                  </a:lnTo>
                  <a:lnTo>
                    <a:pt x="0" y="0"/>
                  </a:lnTo>
                  <a:lnTo>
                    <a:pt x="0" y="30467"/>
                  </a:lnTo>
                  <a:lnTo>
                    <a:pt x="6096" y="30467"/>
                  </a:lnTo>
                  <a:lnTo>
                    <a:pt x="6096" y="41910"/>
                  </a:lnTo>
                  <a:lnTo>
                    <a:pt x="12954" y="41910"/>
                  </a:lnTo>
                  <a:lnTo>
                    <a:pt x="12954" y="47993"/>
                  </a:lnTo>
                  <a:lnTo>
                    <a:pt x="31254" y="47993"/>
                  </a:lnTo>
                  <a:lnTo>
                    <a:pt x="31254" y="54102"/>
                  </a:lnTo>
                  <a:lnTo>
                    <a:pt x="63258" y="54102"/>
                  </a:lnTo>
                  <a:lnTo>
                    <a:pt x="63258" y="24384"/>
                  </a:lnTo>
                  <a:close/>
                </a:path>
              </a:pathLst>
            </a:custGeom>
            <a:solidFill>
              <a:srgbClr val="008000"/>
            </a:solidFill>
          </p:spPr>
          <p:txBody>
            <a:bodyPr wrap="square" lIns="0" tIns="0" rIns="0" bIns="0" rtlCol="0"/>
            <a:lstStyle/>
            <a:p>
              <a:endParaRPr/>
            </a:p>
          </p:txBody>
        </p:sp>
        <p:sp>
          <p:nvSpPr>
            <p:cNvPr id="209" name="object 209"/>
            <p:cNvSpPr/>
            <p:nvPr/>
          </p:nvSpPr>
          <p:spPr>
            <a:xfrm>
              <a:off x="4287012" y="2520695"/>
              <a:ext cx="32384" cy="30480"/>
            </a:xfrm>
            <a:custGeom>
              <a:avLst/>
              <a:gdLst/>
              <a:ahLst/>
              <a:cxnLst/>
              <a:rect l="l" t="t" r="r" b="b"/>
              <a:pathLst>
                <a:path w="32385" h="30480">
                  <a:moveTo>
                    <a:pt x="32003" y="0"/>
                  </a:moveTo>
                  <a:lnTo>
                    <a:pt x="0" y="0"/>
                  </a:lnTo>
                  <a:lnTo>
                    <a:pt x="0" y="30479"/>
                  </a:lnTo>
                  <a:lnTo>
                    <a:pt x="32003" y="30479"/>
                  </a:lnTo>
                  <a:lnTo>
                    <a:pt x="32003" y="0"/>
                  </a:lnTo>
                  <a:close/>
                </a:path>
              </a:pathLst>
            </a:custGeom>
            <a:solidFill>
              <a:srgbClr val="008000"/>
            </a:solidFill>
          </p:spPr>
          <p:txBody>
            <a:bodyPr wrap="square" lIns="0" tIns="0" rIns="0" bIns="0" rtlCol="0"/>
            <a:lstStyle/>
            <a:p>
              <a:endParaRPr/>
            </a:p>
          </p:txBody>
        </p:sp>
        <p:sp>
          <p:nvSpPr>
            <p:cNvPr id="210" name="object 210"/>
            <p:cNvSpPr/>
            <p:nvPr/>
          </p:nvSpPr>
          <p:spPr>
            <a:xfrm>
              <a:off x="4286989" y="2520680"/>
              <a:ext cx="32384" cy="30480"/>
            </a:xfrm>
            <a:custGeom>
              <a:avLst/>
              <a:gdLst/>
              <a:ahLst/>
              <a:cxnLst/>
              <a:rect l="l" t="t" r="r" b="b"/>
              <a:pathLst>
                <a:path w="32385" h="30480">
                  <a:moveTo>
                    <a:pt x="0" y="0"/>
                  </a:moveTo>
                  <a:lnTo>
                    <a:pt x="32003" y="0"/>
                  </a:lnTo>
                  <a:lnTo>
                    <a:pt x="32003" y="30473"/>
                  </a:lnTo>
                  <a:lnTo>
                    <a:pt x="0" y="30473"/>
                  </a:lnTo>
                  <a:lnTo>
                    <a:pt x="0" y="0"/>
                  </a:lnTo>
                  <a:close/>
                </a:path>
              </a:pathLst>
            </a:custGeom>
            <a:ln w="6128">
              <a:solidFill>
                <a:srgbClr val="008000"/>
              </a:solidFill>
            </a:ln>
          </p:spPr>
          <p:txBody>
            <a:bodyPr wrap="square" lIns="0" tIns="0" rIns="0" bIns="0" rtlCol="0"/>
            <a:lstStyle/>
            <a:p>
              <a:endParaRPr/>
            </a:p>
          </p:txBody>
        </p:sp>
        <p:sp>
          <p:nvSpPr>
            <p:cNvPr id="211" name="object 211"/>
            <p:cNvSpPr/>
            <p:nvPr/>
          </p:nvSpPr>
          <p:spPr>
            <a:xfrm>
              <a:off x="4293832" y="2514599"/>
              <a:ext cx="327025" cy="48260"/>
            </a:xfrm>
            <a:custGeom>
              <a:avLst/>
              <a:gdLst/>
              <a:ahLst/>
              <a:cxnLst/>
              <a:rect l="l" t="t" r="r" b="b"/>
              <a:pathLst>
                <a:path w="327025" h="48260">
                  <a:moveTo>
                    <a:pt x="326898" y="6083"/>
                  </a:moveTo>
                  <a:lnTo>
                    <a:pt x="320814" y="6083"/>
                  </a:lnTo>
                  <a:lnTo>
                    <a:pt x="314718" y="6083"/>
                  </a:lnTo>
                  <a:lnTo>
                    <a:pt x="308622" y="6083"/>
                  </a:lnTo>
                  <a:lnTo>
                    <a:pt x="308622" y="0"/>
                  </a:lnTo>
                  <a:lnTo>
                    <a:pt x="81534" y="0"/>
                  </a:lnTo>
                  <a:lnTo>
                    <a:pt x="81534" y="6083"/>
                  </a:lnTo>
                  <a:lnTo>
                    <a:pt x="75450" y="6083"/>
                  </a:lnTo>
                  <a:lnTo>
                    <a:pt x="69354" y="6083"/>
                  </a:lnTo>
                  <a:lnTo>
                    <a:pt x="62496" y="6083"/>
                  </a:lnTo>
                  <a:lnTo>
                    <a:pt x="62496" y="0"/>
                  </a:lnTo>
                  <a:lnTo>
                    <a:pt x="31254" y="0"/>
                  </a:lnTo>
                  <a:lnTo>
                    <a:pt x="31254" y="6083"/>
                  </a:lnTo>
                  <a:lnTo>
                    <a:pt x="19050" y="6083"/>
                  </a:lnTo>
                  <a:lnTo>
                    <a:pt x="6108" y="6083"/>
                  </a:lnTo>
                  <a:lnTo>
                    <a:pt x="6108" y="12192"/>
                  </a:lnTo>
                  <a:lnTo>
                    <a:pt x="6108" y="18275"/>
                  </a:lnTo>
                  <a:lnTo>
                    <a:pt x="0" y="18275"/>
                  </a:lnTo>
                  <a:lnTo>
                    <a:pt x="0" y="47993"/>
                  </a:lnTo>
                  <a:lnTo>
                    <a:pt x="12204" y="47993"/>
                  </a:lnTo>
                  <a:lnTo>
                    <a:pt x="31254" y="47993"/>
                  </a:lnTo>
                  <a:lnTo>
                    <a:pt x="156984" y="47993"/>
                  </a:lnTo>
                  <a:lnTo>
                    <a:pt x="156984" y="41910"/>
                  </a:lnTo>
                  <a:lnTo>
                    <a:pt x="201168" y="41910"/>
                  </a:lnTo>
                  <a:lnTo>
                    <a:pt x="201168" y="47993"/>
                  </a:lnTo>
                  <a:lnTo>
                    <a:pt x="232422" y="47993"/>
                  </a:lnTo>
                  <a:lnTo>
                    <a:pt x="232422" y="36563"/>
                  </a:lnTo>
                  <a:lnTo>
                    <a:pt x="239268" y="36563"/>
                  </a:lnTo>
                  <a:lnTo>
                    <a:pt x="239268" y="41910"/>
                  </a:lnTo>
                  <a:lnTo>
                    <a:pt x="245376" y="41910"/>
                  </a:lnTo>
                  <a:lnTo>
                    <a:pt x="264426" y="41910"/>
                  </a:lnTo>
                  <a:lnTo>
                    <a:pt x="264426" y="47993"/>
                  </a:lnTo>
                  <a:lnTo>
                    <a:pt x="295668" y="47993"/>
                  </a:lnTo>
                  <a:lnTo>
                    <a:pt x="295668" y="36563"/>
                  </a:lnTo>
                  <a:lnTo>
                    <a:pt x="301764" y="36563"/>
                  </a:lnTo>
                  <a:lnTo>
                    <a:pt x="308622" y="36563"/>
                  </a:lnTo>
                  <a:lnTo>
                    <a:pt x="314718" y="36563"/>
                  </a:lnTo>
                  <a:lnTo>
                    <a:pt x="320814" y="36563"/>
                  </a:lnTo>
                  <a:lnTo>
                    <a:pt x="326898" y="36563"/>
                  </a:lnTo>
                  <a:lnTo>
                    <a:pt x="326898" y="6083"/>
                  </a:lnTo>
                  <a:close/>
                </a:path>
              </a:pathLst>
            </a:custGeom>
            <a:solidFill>
              <a:srgbClr val="008000"/>
            </a:solidFill>
          </p:spPr>
          <p:txBody>
            <a:bodyPr wrap="square" lIns="0" tIns="0" rIns="0" bIns="0" rtlCol="0"/>
            <a:lstStyle/>
            <a:p>
              <a:endParaRPr/>
            </a:p>
          </p:txBody>
        </p:sp>
        <p:sp>
          <p:nvSpPr>
            <p:cNvPr id="212" name="object 212"/>
            <p:cNvSpPr/>
            <p:nvPr/>
          </p:nvSpPr>
          <p:spPr>
            <a:xfrm>
              <a:off x="4589488" y="2509265"/>
              <a:ext cx="328295" cy="53340"/>
            </a:xfrm>
            <a:custGeom>
              <a:avLst/>
              <a:gdLst/>
              <a:ahLst/>
              <a:cxnLst/>
              <a:rect l="l" t="t" r="r" b="b"/>
              <a:pathLst>
                <a:path w="328295" h="53339">
                  <a:moveTo>
                    <a:pt x="327672" y="17526"/>
                  </a:moveTo>
                  <a:lnTo>
                    <a:pt x="320814" y="17526"/>
                  </a:lnTo>
                  <a:lnTo>
                    <a:pt x="320814" y="5334"/>
                  </a:lnTo>
                  <a:lnTo>
                    <a:pt x="314718" y="5334"/>
                  </a:lnTo>
                  <a:lnTo>
                    <a:pt x="314718" y="0"/>
                  </a:lnTo>
                  <a:lnTo>
                    <a:pt x="283464" y="0"/>
                  </a:lnTo>
                  <a:lnTo>
                    <a:pt x="283464" y="5334"/>
                  </a:lnTo>
                  <a:lnTo>
                    <a:pt x="277368" y="5334"/>
                  </a:lnTo>
                  <a:lnTo>
                    <a:pt x="233184" y="5334"/>
                  </a:lnTo>
                  <a:lnTo>
                    <a:pt x="233184" y="0"/>
                  </a:lnTo>
                  <a:lnTo>
                    <a:pt x="201180" y="0"/>
                  </a:lnTo>
                  <a:lnTo>
                    <a:pt x="201180" y="5334"/>
                  </a:lnTo>
                  <a:lnTo>
                    <a:pt x="188988" y="5334"/>
                  </a:lnTo>
                  <a:lnTo>
                    <a:pt x="100596" y="5334"/>
                  </a:lnTo>
                  <a:lnTo>
                    <a:pt x="100596" y="0"/>
                  </a:lnTo>
                  <a:lnTo>
                    <a:pt x="88404" y="0"/>
                  </a:lnTo>
                  <a:lnTo>
                    <a:pt x="69354" y="0"/>
                  </a:lnTo>
                  <a:lnTo>
                    <a:pt x="56400" y="0"/>
                  </a:lnTo>
                  <a:lnTo>
                    <a:pt x="56400" y="5334"/>
                  </a:lnTo>
                  <a:lnTo>
                    <a:pt x="6096" y="5334"/>
                  </a:lnTo>
                  <a:lnTo>
                    <a:pt x="6096" y="11417"/>
                  </a:lnTo>
                  <a:lnTo>
                    <a:pt x="0" y="11417"/>
                  </a:lnTo>
                  <a:lnTo>
                    <a:pt x="0" y="41897"/>
                  </a:lnTo>
                  <a:lnTo>
                    <a:pt x="19050" y="41897"/>
                  </a:lnTo>
                  <a:lnTo>
                    <a:pt x="19050" y="47244"/>
                  </a:lnTo>
                  <a:lnTo>
                    <a:pt x="44196" y="47244"/>
                  </a:lnTo>
                  <a:lnTo>
                    <a:pt x="50304" y="47244"/>
                  </a:lnTo>
                  <a:lnTo>
                    <a:pt x="56400" y="47244"/>
                  </a:lnTo>
                  <a:lnTo>
                    <a:pt x="56400" y="53327"/>
                  </a:lnTo>
                  <a:lnTo>
                    <a:pt x="157734" y="53327"/>
                  </a:lnTo>
                  <a:lnTo>
                    <a:pt x="157734" y="47244"/>
                  </a:lnTo>
                  <a:lnTo>
                    <a:pt x="327672" y="47244"/>
                  </a:lnTo>
                  <a:lnTo>
                    <a:pt x="327672" y="17526"/>
                  </a:lnTo>
                  <a:close/>
                </a:path>
              </a:pathLst>
            </a:custGeom>
            <a:solidFill>
              <a:srgbClr val="008000"/>
            </a:solidFill>
          </p:spPr>
          <p:txBody>
            <a:bodyPr wrap="square" lIns="0" tIns="0" rIns="0" bIns="0" rtlCol="0"/>
            <a:lstStyle/>
            <a:p>
              <a:endParaRPr/>
            </a:p>
          </p:txBody>
        </p:sp>
        <p:sp>
          <p:nvSpPr>
            <p:cNvPr id="213" name="object 213"/>
            <p:cNvSpPr/>
            <p:nvPr/>
          </p:nvSpPr>
          <p:spPr>
            <a:xfrm>
              <a:off x="4885157" y="2514599"/>
              <a:ext cx="63500" cy="41910"/>
            </a:xfrm>
            <a:custGeom>
              <a:avLst/>
              <a:gdLst/>
              <a:ahLst/>
              <a:cxnLst/>
              <a:rect l="l" t="t" r="r" b="b"/>
              <a:pathLst>
                <a:path w="63500" h="41910">
                  <a:moveTo>
                    <a:pt x="63246" y="12192"/>
                  </a:moveTo>
                  <a:lnTo>
                    <a:pt x="57137" y="12192"/>
                  </a:lnTo>
                  <a:lnTo>
                    <a:pt x="50292" y="12192"/>
                  </a:lnTo>
                  <a:lnTo>
                    <a:pt x="50292" y="0"/>
                  </a:lnTo>
                  <a:lnTo>
                    <a:pt x="19050" y="0"/>
                  </a:lnTo>
                  <a:lnTo>
                    <a:pt x="19050" y="6083"/>
                  </a:lnTo>
                  <a:lnTo>
                    <a:pt x="12954" y="6083"/>
                  </a:lnTo>
                  <a:lnTo>
                    <a:pt x="6845" y="6083"/>
                  </a:lnTo>
                  <a:lnTo>
                    <a:pt x="6845" y="12192"/>
                  </a:lnTo>
                  <a:lnTo>
                    <a:pt x="0" y="12192"/>
                  </a:lnTo>
                  <a:lnTo>
                    <a:pt x="0" y="41910"/>
                  </a:lnTo>
                  <a:lnTo>
                    <a:pt x="6845" y="41910"/>
                  </a:lnTo>
                  <a:lnTo>
                    <a:pt x="19050" y="41910"/>
                  </a:lnTo>
                  <a:lnTo>
                    <a:pt x="63246" y="41910"/>
                  </a:lnTo>
                  <a:lnTo>
                    <a:pt x="63246" y="12192"/>
                  </a:lnTo>
                  <a:close/>
                </a:path>
              </a:pathLst>
            </a:custGeom>
            <a:solidFill>
              <a:srgbClr val="008000"/>
            </a:solidFill>
          </p:spPr>
          <p:txBody>
            <a:bodyPr wrap="square" lIns="0" tIns="0" rIns="0" bIns="0" rtlCol="0"/>
            <a:lstStyle/>
            <a:p>
              <a:endParaRPr/>
            </a:p>
          </p:txBody>
        </p:sp>
        <p:sp>
          <p:nvSpPr>
            <p:cNvPr id="214" name="object 214"/>
            <p:cNvSpPr/>
            <p:nvPr/>
          </p:nvSpPr>
          <p:spPr>
            <a:xfrm>
              <a:off x="4917186" y="2520695"/>
              <a:ext cx="31750" cy="30480"/>
            </a:xfrm>
            <a:custGeom>
              <a:avLst/>
              <a:gdLst/>
              <a:ahLst/>
              <a:cxnLst/>
              <a:rect l="l" t="t" r="r" b="b"/>
              <a:pathLst>
                <a:path w="31750" h="30480">
                  <a:moveTo>
                    <a:pt x="31241" y="0"/>
                  </a:moveTo>
                  <a:lnTo>
                    <a:pt x="0" y="0"/>
                  </a:lnTo>
                  <a:lnTo>
                    <a:pt x="0" y="30479"/>
                  </a:lnTo>
                  <a:lnTo>
                    <a:pt x="31241" y="30479"/>
                  </a:lnTo>
                  <a:lnTo>
                    <a:pt x="31241" y="0"/>
                  </a:lnTo>
                  <a:close/>
                </a:path>
              </a:pathLst>
            </a:custGeom>
            <a:solidFill>
              <a:srgbClr val="008000"/>
            </a:solidFill>
          </p:spPr>
          <p:txBody>
            <a:bodyPr wrap="square" lIns="0" tIns="0" rIns="0" bIns="0" rtlCol="0"/>
            <a:lstStyle/>
            <a:p>
              <a:endParaRPr/>
            </a:p>
          </p:txBody>
        </p:sp>
        <p:sp>
          <p:nvSpPr>
            <p:cNvPr id="215" name="object 215"/>
            <p:cNvSpPr/>
            <p:nvPr/>
          </p:nvSpPr>
          <p:spPr>
            <a:xfrm>
              <a:off x="4917162" y="2520680"/>
              <a:ext cx="31750" cy="30480"/>
            </a:xfrm>
            <a:custGeom>
              <a:avLst/>
              <a:gdLst/>
              <a:ahLst/>
              <a:cxnLst/>
              <a:rect l="l" t="t" r="r" b="b"/>
              <a:pathLst>
                <a:path w="31750" h="30480">
                  <a:moveTo>
                    <a:pt x="0" y="0"/>
                  </a:moveTo>
                  <a:lnTo>
                    <a:pt x="31247" y="0"/>
                  </a:lnTo>
                  <a:lnTo>
                    <a:pt x="31247" y="30473"/>
                  </a:lnTo>
                  <a:lnTo>
                    <a:pt x="0" y="30473"/>
                  </a:lnTo>
                  <a:lnTo>
                    <a:pt x="0" y="0"/>
                  </a:lnTo>
                  <a:close/>
                </a:path>
              </a:pathLst>
            </a:custGeom>
            <a:ln w="6132">
              <a:solidFill>
                <a:srgbClr val="008000"/>
              </a:solidFill>
            </a:ln>
          </p:spPr>
          <p:txBody>
            <a:bodyPr wrap="square" lIns="0" tIns="0" rIns="0" bIns="0" rtlCol="0"/>
            <a:lstStyle/>
            <a:p>
              <a:endParaRPr/>
            </a:p>
          </p:txBody>
        </p:sp>
        <p:sp>
          <p:nvSpPr>
            <p:cNvPr id="216" name="object 216"/>
            <p:cNvSpPr/>
            <p:nvPr/>
          </p:nvSpPr>
          <p:spPr>
            <a:xfrm>
              <a:off x="4923257" y="2514599"/>
              <a:ext cx="327660" cy="54610"/>
            </a:xfrm>
            <a:custGeom>
              <a:avLst/>
              <a:gdLst/>
              <a:ahLst/>
              <a:cxnLst/>
              <a:rect l="l" t="t" r="r" b="b"/>
              <a:pathLst>
                <a:path w="327660" h="54610">
                  <a:moveTo>
                    <a:pt x="327647" y="24384"/>
                  </a:moveTo>
                  <a:lnTo>
                    <a:pt x="320802" y="24384"/>
                  </a:lnTo>
                  <a:lnTo>
                    <a:pt x="320802" y="6083"/>
                  </a:lnTo>
                  <a:lnTo>
                    <a:pt x="308597" y="6083"/>
                  </a:lnTo>
                  <a:lnTo>
                    <a:pt x="289547" y="6083"/>
                  </a:lnTo>
                  <a:lnTo>
                    <a:pt x="276593" y="6083"/>
                  </a:lnTo>
                  <a:lnTo>
                    <a:pt x="276593" y="12192"/>
                  </a:lnTo>
                  <a:lnTo>
                    <a:pt x="270497" y="12192"/>
                  </a:lnTo>
                  <a:lnTo>
                    <a:pt x="264414" y="12192"/>
                  </a:lnTo>
                  <a:lnTo>
                    <a:pt x="258305" y="12192"/>
                  </a:lnTo>
                  <a:lnTo>
                    <a:pt x="251460" y="12192"/>
                  </a:lnTo>
                  <a:lnTo>
                    <a:pt x="251460" y="6083"/>
                  </a:lnTo>
                  <a:lnTo>
                    <a:pt x="233172" y="6083"/>
                  </a:lnTo>
                  <a:lnTo>
                    <a:pt x="233172" y="0"/>
                  </a:lnTo>
                  <a:lnTo>
                    <a:pt x="201168" y="0"/>
                  </a:lnTo>
                  <a:lnTo>
                    <a:pt x="201168" y="6083"/>
                  </a:lnTo>
                  <a:lnTo>
                    <a:pt x="195059" y="6083"/>
                  </a:lnTo>
                  <a:lnTo>
                    <a:pt x="188963" y="6083"/>
                  </a:lnTo>
                  <a:lnTo>
                    <a:pt x="182867" y="6083"/>
                  </a:lnTo>
                  <a:lnTo>
                    <a:pt x="176009" y="6083"/>
                  </a:lnTo>
                  <a:lnTo>
                    <a:pt x="169913" y="6083"/>
                  </a:lnTo>
                  <a:lnTo>
                    <a:pt x="163817" y="6083"/>
                  </a:lnTo>
                  <a:lnTo>
                    <a:pt x="163817" y="0"/>
                  </a:lnTo>
                  <a:lnTo>
                    <a:pt x="131813" y="0"/>
                  </a:lnTo>
                  <a:lnTo>
                    <a:pt x="131813" y="6083"/>
                  </a:lnTo>
                  <a:lnTo>
                    <a:pt x="125717" y="6083"/>
                  </a:lnTo>
                  <a:lnTo>
                    <a:pt x="119634" y="6083"/>
                  </a:lnTo>
                  <a:lnTo>
                    <a:pt x="106667" y="6083"/>
                  </a:lnTo>
                  <a:lnTo>
                    <a:pt x="106667" y="12192"/>
                  </a:lnTo>
                  <a:lnTo>
                    <a:pt x="100584" y="12192"/>
                  </a:lnTo>
                  <a:lnTo>
                    <a:pt x="94488" y="12192"/>
                  </a:lnTo>
                  <a:lnTo>
                    <a:pt x="94488" y="6083"/>
                  </a:lnTo>
                  <a:lnTo>
                    <a:pt x="81534" y="6083"/>
                  </a:lnTo>
                  <a:lnTo>
                    <a:pt x="81534" y="0"/>
                  </a:lnTo>
                  <a:lnTo>
                    <a:pt x="50279" y="0"/>
                  </a:lnTo>
                  <a:lnTo>
                    <a:pt x="50279" y="6083"/>
                  </a:lnTo>
                  <a:lnTo>
                    <a:pt x="44183" y="6083"/>
                  </a:lnTo>
                  <a:lnTo>
                    <a:pt x="37325" y="6083"/>
                  </a:lnTo>
                  <a:lnTo>
                    <a:pt x="0" y="6083"/>
                  </a:lnTo>
                  <a:lnTo>
                    <a:pt x="0" y="36563"/>
                  </a:lnTo>
                  <a:lnTo>
                    <a:pt x="6083" y="36563"/>
                  </a:lnTo>
                  <a:lnTo>
                    <a:pt x="6083" y="41910"/>
                  </a:lnTo>
                  <a:lnTo>
                    <a:pt x="19050" y="41910"/>
                  </a:lnTo>
                  <a:lnTo>
                    <a:pt x="19050" y="47993"/>
                  </a:lnTo>
                  <a:lnTo>
                    <a:pt x="19050" y="54102"/>
                  </a:lnTo>
                  <a:lnTo>
                    <a:pt x="50292" y="54102"/>
                  </a:lnTo>
                  <a:lnTo>
                    <a:pt x="50292" y="47993"/>
                  </a:lnTo>
                  <a:lnTo>
                    <a:pt x="69329" y="47993"/>
                  </a:lnTo>
                  <a:lnTo>
                    <a:pt x="75425" y="47993"/>
                  </a:lnTo>
                  <a:lnTo>
                    <a:pt x="81534" y="47993"/>
                  </a:lnTo>
                  <a:lnTo>
                    <a:pt x="88379" y="47993"/>
                  </a:lnTo>
                  <a:lnTo>
                    <a:pt x="94488" y="47993"/>
                  </a:lnTo>
                  <a:lnTo>
                    <a:pt x="94488" y="54102"/>
                  </a:lnTo>
                  <a:lnTo>
                    <a:pt x="125730" y="54102"/>
                  </a:lnTo>
                  <a:lnTo>
                    <a:pt x="125730" y="41910"/>
                  </a:lnTo>
                  <a:lnTo>
                    <a:pt x="131826" y="41910"/>
                  </a:lnTo>
                  <a:lnTo>
                    <a:pt x="138671" y="41910"/>
                  </a:lnTo>
                  <a:lnTo>
                    <a:pt x="144767" y="41910"/>
                  </a:lnTo>
                  <a:lnTo>
                    <a:pt x="144767" y="47993"/>
                  </a:lnTo>
                  <a:lnTo>
                    <a:pt x="150863" y="47993"/>
                  </a:lnTo>
                  <a:lnTo>
                    <a:pt x="176009" y="47993"/>
                  </a:lnTo>
                  <a:lnTo>
                    <a:pt x="182867" y="47993"/>
                  </a:lnTo>
                  <a:lnTo>
                    <a:pt x="182867" y="41910"/>
                  </a:lnTo>
                  <a:lnTo>
                    <a:pt x="188963" y="41910"/>
                  </a:lnTo>
                  <a:lnTo>
                    <a:pt x="195059" y="41910"/>
                  </a:lnTo>
                  <a:lnTo>
                    <a:pt x="195059" y="47993"/>
                  </a:lnTo>
                  <a:lnTo>
                    <a:pt x="208013" y="47993"/>
                  </a:lnTo>
                  <a:lnTo>
                    <a:pt x="214122" y="47993"/>
                  </a:lnTo>
                  <a:lnTo>
                    <a:pt x="220218" y="47993"/>
                  </a:lnTo>
                  <a:lnTo>
                    <a:pt x="220218" y="54102"/>
                  </a:lnTo>
                  <a:lnTo>
                    <a:pt x="233172" y="54102"/>
                  </a:lnTo>
                  <a:lnTo>
                    <a:pt x="251460" y="54102"/>
                  </a:lnTo>
                  <a:lnTo>
                    <a:pt x="264414" y="54102"/>
                  </a:lnTo>
                  <a:lnTo>
                    <a:pt x="264414" y="47993"/>
                  </a:lnTo>
                  <a:lnTo>
                    <a:pt x="270497" y="47993"/>
                  </a:lnTo>
                  <a:lnTo>
                    <a:pt x="270497" y="54102"/>
                  </a:lnTo>
                  <a:lnTo>
                    <a:pt x="295643" y="54102"/>
                  </a:lnTo>
                  <a:lnTo>
                    <a:pt x="301752" y="54102"/>
                  </a:lnTo>
                  <a:lnTo>
                    <a:pt x="327647" y="54102"/>
                  </a:lnTo>
                  <a:lnTo>
                    <a:pt x="327647" y="24384"/>
                  </a:lnTo>
                  <a:close/>
                </a:path>
              </a:pathLst>
            </a:custGeom>
            <a:solidFill>
              <a:srgbClr val="008000"/>
            </a:solidFill>
          </p:spPr>
          <p:txBody>
            <a:bodyPr wrap="square" lIns="0" tIns="0" rIns="0" bIns="0" rtlCol="0"/>
            <a:lstStyle/>
            <a:p>
              <a:endParaRPr/>
            </a:p>
          </p:txBody>
        </p:sp>
        <p:sp>
          <p:nvSpPr>
            <p:cNvPr id="217" name="object 217"/>
            <p:cNvSpPr/>
            <p:nvPr/>
          </p:nvSpPr>
          <p:spPr>
            <a:xfrm>
              <a:off x="5218900" y="2509265"/>
              <a:ext cx="328295" cy="59690"/>
            </a:xfrm>
            <a:custGeom>
              <a:avLst/>
              <a:gdLst/>
              <a:ahLst/>
              <a:cxnLst/>
              <a:rect l="l" t="t" r="r" b="b"/>
              <a:pathLst>
                <a:path w="328295" h="59689">
                  <a:moveTo>
                    <a:pt x="327672" y="11417"/>
                  </a:moveTo>
                  <a:lnTo>
                    <a:pt x="327672" y="11417"/>
                  </a:lnTo>
                  <a:lnTo>
                    <a:pt x="270522" y="11417"/>
                  </a:lnTo>
                  <a:lnTo>
                    <a:pt x="270522" y="5334"/>
                  </a:lnTo>
                  <a:lnTo>
                    <a:pt x="258318" y="5334"/>
                  </a:lnTo>
                  <a:lnTo>
                    <a:pt x="258318" y="0"/>
                  </a:lnTo>
                  <a:lnTo>
                    <a:pt x="227076" y="0"/>
                  </a:lnTo>
                  <a:lnTo>
                    <a:pt x="227076" y="5334"/>
                  </a:lnTo>
                  <a:lnTo>
                    <a:pt x="214122" y="5334"/>
                  </a:lnTo>
                  <a:lnTo>
                    <a:pt x="208026" y="5334"/>
                  </a:lnTo>
                  <a:lnTo>
                    <a:pt x="201930" y="5334"/>
                  </a:lnTo>
                  <a:lnTo>
                    <a:pt x="182880" y="5334"/>
                  </a:lnTo>
                  <a:lnTo>
                    <a:pt x="169926" y="5334"/>
                  </a:lnTo>
                  <a:lnTo>
                    <a:pt x="169926" y="11417"/>
                  </a:lnTo>
                  <a:lnTo>
                    <a:pt x="163842" y="11417"/>
                  </a:lnTo>
                  <a:lnTo>
                    <a:pt x="163842" y="5334"/>
                  </a:lnTo>
                  <a:lnTo>
                    <a:pt x="151638" y="5334"/>
                  </a:lnTo>
                  <a:lnTo>
                    <a:pt x="100584" y="5334"/>
                  </a:lnTo>
                  <a:lnTo>
                    <a:pt x="100584" y="11417"/>
                  </a:lnTo>
                  <a:lnTo>
                    <a:pt x="94488" y="11417"/>
                  </a:lnTo>
                  <a:lnTo>
                    <a:pt x="94488" y="5334"/>
                  </a:lnTo>
                  <a:lnTo>
                    <a:pt x="88404" y="5334"/>
                  </a:lnTo>
                  <a:lnTo>
                    <a:pt x="63246" y="5334"/>
                  </a:lnTo>
                  <a:lnTo>
                    <a:pt x="57162" y="5334"/>
                  </a:lnTo>
                  <a:lnTo>
                    <a:pt x="57162" y="11417"/>
                  </a:lnTo>
                  <a:lnTo>
                    <a:pt x="50304" y="11417"/>
                  </a:lnTo>
                  <a:lnTo>
                    <a:pt x="44208" y="11417"/>
                  </a:lnTo>
                  <a:lnTo>
                    <a:pt x="19050" y="11417"/>
                  </a:lnTo>
                  <a:lnTo>
                    <a:pt x="19050" y="17526"/>
                  </a:lnTo>
                  <a:lnTo>
                    <a:pt x="12954" y="17526"/>
                  </a:lnTo>
                  <a:lnTo>
                    <a:pt x="6108" y="17526"/>
                  </a:lnTo>
                  <a:lnTo>
                    <a:pt x="0" y="17526"/>
                  </a:lnTo>
                  <a:lnTo>
                    <a:pt x="0" y="29718"/>
                  </a:lnTo>
                  <a:lnTo>
                    <a:pt x="0" y="47244"/>
                  </a:lnTo>
                  <a:lnTo>
                    <a:pt x="0" y="59436"/>
                  </a:lnTo>
                  <a:lnTo>
                    <a:pt x="32004" y="59436"/>
                  </a:lnTo>
                  <a:lnTo>
                    <a:pt x="32004" y="53327"/>
                  </a:lnTo>
                  <a:lnTo>
                    <a:pt x="44208" y="53327"/>
                  </a:lnTo>
                  <a:lnTo>
                    <a:pt x="44208" y="47244"/>
                  </a:lnTo>
                  <a:lnTo>
                    <a:pt x="94488" y="47244"/>
                  </a:lnTo>
                  <a:lnTo>
                    <a:pt x="94488" y="53327"/>
                  </a:lnTo>
                  <a:lnTo>
                    <a:pt x="125742" y="53327"/>
                  </a:lnTo>
                  <a:lnTo>
                    <a:pt x="125742" y="47244"/>
                  </a:lnTo>
                  <a:lnTo>
                    <a:pt x="125742" y="41897"/>
                  </a:lnTo>
                  <a:lnTo>
                    <a:pt x="132588" y="41897"/>
                  </a:lnTo>
                  <a:lnTo>
                    <a:pt x="132588" y="47244"/>
                  </a:lnTo>
                  <a:lnTo>
                    <a:pt x="138684" y="47244"/>
                  </a:lnTo>
                  <a:lnTo>
                    <a:pt x="163842" y="47244"/>
                  </a:lnTo>
                  <a:lnTo>
                    <a:pt x="169938" y="47244"/>
                  </a:lnTo>
                  <a:lnTo>
                    <a:pt x="169938" y="41897"/>
                  </a:lnTo>
                  <a:lnTo>
                    <a:pt x="176796" y="41897"/>
                  </a:lnTo>
                  <a:lnTo>
                    <a:pt x="176796" y="47244"/>
                  </a:lnTo>
                  <a:lnTo>
                    <a:pt x="208038" y="47244"/>
                  </a:lnTo>
                  <a:lnTo>
                    <a:pt x="208038" y="41897"/>
                  </a:lnTo>
                  <a:lnTo>
                    <a:pt x="214122" y="41897"/>
                  </a:lnTo>
                  <a:lnTo>
                    <a:pt x="220218" y="41897"/>
                  </a:lnTo>
                  <a:lnTo>
                    <a:pt x="227076" y="41897"/>
                  </a:lnTo>
                  <a:lnTo>
                    <a:pt x="233172" y="41897"/>
                  </a:lnTo>
                  <a:lnTo>
                    <a:pt x="233172" y="53327"/>
                  </a:lnTo>
                  <a:lnTo>
                    <a:pt x="264414" y="53327"/>
                  </a:lnTo>
                  <a:lnTo>
                    <a:pt x="296418" y="53327"/>
                  </a:lnTo>
                  <a:lnTo>
                    <a:pt x="296418" y="47244"/>
                  </a:lnTo>
                  <a:lnTo>
                    <a:pt x="302514" y="47244"/>
                  </a:lnTo>
                  <a:lnTo>
                    <a:pt x="308622" y="47244"/>
                  </a:lnTo>
                  <a:lnTo>
                    <a:pt x="314706" y="47244"/>
                  </a:lnTo>
                  <a:lnTo>
                    <a:pt x="314706" y="41897"/>
                  </a:lnTo>
                  <a:lnTo>
                    <a:pt x="321564" y="41897"/>
                  </a:lnTo>
                  <a:lnTo>
                    <a:pt x="327672" y="41897"/>
                  </a:lnTo>
                  <a:lnTo>
                    <a:pt x="327672" y="11417"/>
                  </a:lnTo>
                  <a:close/>
                </a:path>
              </a:pathLst>
            </a:custGeom>
            <a:solidFill>
              <a:srgbClr val="008000"/>
            </a:solidFill>
          </p:spPr>
          <p:txBody>
            <a:bodyPr wrap="square" lIns="0" tIns="0" rIns="0" bIns="0" rtlCol="0"/>
            <a:lstStyle/>
            <a:p>
              <a:endParaRPr/>
            </a:p>
          </p:txBody>
        </p:sp>
        <p:sp>
          <p:nvSpPr>
            <p:cNvPr id="218" name="object 218"/>
            <p:cNvSpPr/>
            <p:nvPr/>
          </p:nvSpPr>
          <p:spPr>
            <a:xfrm>
              <a:off x="5515330" y="2509265"/>
              <a:ext cx="56515" cy="41910"/>
            </a:xfrm>
            <a:custGeom>
              <a:avLst/>
              <a:gdLst/>
              <a:ahLst/>
              <a:cxnLst/>
              <a:rect l="l" t="t" r="r" b="b"/>
              <a:pathLst>
                <a:path w="56514" h="41910">
                  <a:moveTo>
                    <a:pt x="56375" y="0"/>
                  </a:moveTo>
                  <a:lnTo>
                    <a:pt x="25133" y="0"/>
                  </a:lnTo>
                  <a:lnTo>
                    <a:pt x="25133" y="5334"/>
                  </a:lnTo>
                  <a:lnTo>
                    <a:pt x="12179" y="5334"/>
                  </a:lnTo>
                  <a:lnTo>
                    <a:pt x="6083" y="5334"/>
                  </a:lnTo>
                  <a:lnTo>
                    <a:pt x="0" y="5334"/>
                  </a:lnTo>
                  <a:lnTo>
                    <a:pt x="0" y="11417"/>
                  </a:lnTo>
                  <a:lnTo>
                    <a:pt x="0" y="35801"/>
                  </a:lnTo>
                  <a:lnTo>
                    <a:pt x="0" y="41897"/>
                  </a:lnTo>
                  <a:lnTo>
                    <a:pt x="18275" y="41897"/>
                  </a:lnTo>
                  <a:lnTo>
                    <a:pt x="25133" y="41897"/>
                  </a:lnTo>
                  <a:lnTo>
                    <a:pt x="31242" y="41897"/>
                  </a:lnTo>
                  <a:lnTo>
                    <a:pt x="50279" y="41897"/>
                  </a:lnTo>
                  <a:lnTo>
                    <a:pt x="56375" y="41897"/>
                  </a:lnTo>
                  <a:lnTo>
                    <a:pt x="56375" y="29718"/>
                  </a:lnTo>
                  <a:lnTo>
                    <a:pt x="56375" y="11417"/>
                  </a:lnTo>
                  <a:lnTo>
                    <a:pt x="56375" y="0"/>
                  </a:lnTo>
                  <a:close/>
                </a:path>
              </a:pathLst>
            </a:custGeom>
            <a:solidFill>
              <a:srgbClr val="008000"/>
            </a:solidFill>
          </p:spPr>
          <p:txBody>
            <a:bodyPr wrap="square" lIns="0" tIns="0" rIns="0" bIns="0" rtlCol="0"/>
            <a:lstStyle/>
            <a:p>
              <a:endParaRPr/>
            </a:p>
          </p:txBody>
        </p:sp>
        <p:sp>
          <p:nvSpPr>
            <p:cNvPr id="219" name="object 219"/>
            <p:cNvSpPr/>
            <p:nvPr/>
          </p:nvSpPr>
          <p:spPr>
            <a:xfrm>
              <a:off x="5546598" y="2532888"/>
              <a:ext cx="31750" cy="29845"/>
            </a:xfrm>
            <a:custGeom>
              <a:avLst/>
              <a:gdLst/>
              <a:ahLst/>
              <a:cxnLst/>
              <a:rect l="l" t="t" r="r" b="b"/>
              <a:pathLst>
                <a:path w="31750" h="29844">
                  <a:moveTo>
                    <a:pt x="31241" y="0"/>
                  </a:moveTo>
                  <a:lnTo>
                    <a:pt x="0" y="0"/>
                  </a:lnTo>
                  <a:lnTo>
                    <a:pt x="0" y="29718"/>
                  </a:lnTo>
                  <a:lnTo>
                    <a:pt x="31241" y="29718"/>
                  </a:lnTo>
                  <a:lnTo>
                    <a:pt x="31241" y="0"/>
                  </a:lnTo>
                  <a:close/>
                </a:path>
              </a:pathLst>
            </a:custGeom>
            <a:solidFill>
              <a:srgbClr val="008000"/>
            </a:solidFill>
          </p:spPr>
          <p:txBody>
            <a:bodyPr wrap="square" lIns="0" tIns="0" rIns="0" bIns="0" rtlCol="0"/>
            <a:lstStyle/>
            <a:p>
              <a:endParaRPr/>
            </a:p>
          </p:txBody>
        </p:sp>
        <p:sp>
          <p:nvSpPr>
            <p:cNvPr id="220" name="object 220"/>
            <p:cNvSpPr/>
            <p:nvPr/>
          </p:nvSpPr>
          <p:spPr>
            <a:xfrm>
              <a:off x="5546566" y="2532872"/>
              <a:ext cx="31750" cy="29845"/>
            </a:xfrm>
            <a:custGeom>
              <a:avLst/>
              <a:gdLst/>
              <a:ahLst/>
              <a:cxnLst/>
              <a:rect l="l" t="t" r="r" b="b"/>
              <a:pathLst>
                <a:path w="31750" h="29844">
                  <a:moveTo>
                    <a:pt x="0" y="0"/>
                  </a:moveTo>
                  <a:lnTo>
                    <a:pt x="31247" y="0"/>
                  </a:lnTo>
                  <a:lnTo>
                    <a:pt x="31247" y="29718"/>
                  </a:lnTo>
                  <a:lnTo>
                    <a:pt x="0" y="29718"/>
                  </a:lnTo>
                  <a:lnTo>
                    <a:pt x="0" y="0"/>
                  </a:lnTo>
                  <a:close/>
                </a:path>
              </a:pathLst>
            </a:custGeom>
            <a:ln w="6128">
              <a:solidFill>
                <a:srgbClr val="008000"/>
              </a:solidFill>
            </a:ln>
          </p:spPr>
          <p:txBody>
            <a:bodyPr wrap="square" lIns="0" tIns="0" rIns="0" bIns="0" rtlCol="0"/>
            <a:lstStyle/>
            <a:p>
              <a:endParaRPr/>
            </a:p>
          </p:txBody>
        </p:sp>
        <p:sp>
          <p:nvSpPr>
            <p:cNvPr id="221" name="object 221"/>
            <p:cNvSpPr/>
            <p:nvPr/>
          </p:nvSpPr>
          <p:spPr>
            <a:xfrm>
              <a:off x="5552656" y="2509265"/>
              <a:ext cx="327660" cy="53340"/>
            </a:xfrm>
            <a:custGeom>
              <a:avLst/>
              <a:gdLst/>
              <a:ahLst/>
              <a:cxnLst/>
              <a:rect l="l" t="t" r="r" b="b"/>
              <a:pathLst>
                <a:path w="327660" h="53339">
                  <a:moveTo>
                    <a:pt x="327660" y="11417"/>
                  </a:moveTo>
                  <a:lnTo>
                    <a:pt x="320802" y="11417"/>
                  </a:lnTo>
                  <a:lnTo>
                    <a:pt x="320802" y="5334"/>
                  </a:lnTo>
                  <a:lnTo>
                    <a:pt x="302501" y="5334"/>
                  </a:lnTo>
                  <a:lnTo>
                    <a:pt x="227076" y="5334"/>
                  </a:lnTo>
                  <a:lnTo>
                    <a:pt x="227076" y="0"/>
                  </a:lnTo>
                  <a:lnTo>
                    <a:pt x="195072" y="0"/>
                  </a:lnTo>
                  <a:lnTo>
                    <a:pt x="195072" y="5334"/>
                  </a:lnTo>
                  <a:lnTo>
                    <a:pt x="188988" y="5334"/>
                  </a:lnTo>
                  <a:lnTo>
                    <a:pt x="75438" y="5334"/>
                  </a:lnTo>
                  <a:lnTo>
                    <a:pt x="75438" y="11417"/>
                  </a:lnTo>
                  <a:lnTo>
                    <a:pt x="63258" y="11417"/>
                  </a:lnTo>
                  <a:lnTo>
                    <a:pt x="63258" y="5334"/>
                  </a:lnTo>
                  <a:lnTo>
                    <a:pt x="56400" y="5334"/>
                  </a:lnTo>
                  <a:lnTo>
                    <a:pt x="56400" y="0"/>
                  </a:lnTo>
                  <a:lnTo>
                    <a:pt x="25146" y="0"/>
                  </a:lnTo>
                  <a:lnTo>
                    <a:pt x="25146" y="5334"/>
                  </a:lnTo>
                  <a:lnTo>
                    <a:pt x="12954" y="5334"/>
                  </a:lnTo>
                  <a:lnTo>
                    <a:pt x="12954" y="11417"/>
                  </a:lnTo>
                  <a:lnTo>
                    <a:pt x="6096" y="11417"/>
                  </a:lnTo>
                  <a:lnTo>
                    <a:pt x="0" y="11417"/>
                  </a:lnTo>
                  <a:lnTo>
                    <a:pt x="0" y="17526"/>
                  </a:lnTo>
                  <a:lnTo>
                    <a:pt x="0" y="41897"/>
                  </a:lnTo>
                  <a:lnTo>
                    <a:pt x="0" y="47244"/>
                  </a:lnTo>
                  <a:lnTo>
                    <a:pt x="19050" y="47244"/>
                  </a:lnTo>
                  <a:lnTo>
                    <a:pt x="31254" y="47244"/>
                  </a:lnTo>
                  <a:lnTo>
                    <a:pt x="38100" y="47244"/>
                  </a:lnTo>
                  <a:lnTo>
                    <a:pt x="38100" y="53327"/>
                  </a:lnTo>
                  <a:lnTo>
                    <a:pt x="50292" y="53327"/>
                  </a:lnTo>
                  <a:lnTo>
                    <a:pt x="69354" y="53327"/>
                  </a:lnTo>
                  <a:lnTo>
                    <a:pt x="82296" y="53327"/>
                  </a:lnTo>
                  <a:lnTo>
                    <a:pt x="82296" y="47244"/>
                  </a:lnTo>
                  <a:lnTo>
                    <a:pt x="88392" y="47244"/>
                  </a:lnTo>
                  <a:lnTo>
                    <a:pt x="94500" y="47244"/>
                  </a:lnTo>
                  <a:lnTo>
                    <a:pt x="100584" y="47244"/>
                  </a:lnTo>
                  <a:lnTo>
                    <a:pt x="100584" y="41897"/>
                  </a:lnTo>
                  <a:lnTo>
                    <a:pt x="113538" y="41897"/>
                  </a:lnTo>
                  <a:lnTo>
                    <a:pt x="125730" y="41897"/>
                  </a:lnTo>
                  <a:lnTo>
                    <a:pt x="132588" y="41897"/>
                  </a:lnTo>
                  <a:lnTo>
                    <a:pt x="144780" y="41897"/>
                  </a:lnTo>
                  <a:lnTo>
                    <a:pt x="144780" y="53327"/>
                  </a:lnTo>
                  <a:lnTo>
                    <a:pt x="157734" y="53327"/>
                  </a:lnTo>
                  <a:lnTo>
                    <a:pt x="176034" y="53327"/>
                  </a:lnTo>
                  <a:lnTo>
                    <a:pt x="188988" y="53327"/>
                  </a:lnTo>
                  <a:lnTo>
                    <a:pt x="188988" y="47244"/>
                  </a:lnTo>
                  <a:lnTo>
                    <a:pt x="201168" y="47244"/>
                  </a:lnTo>
                  <a:lnTo>
                    <a:pt x="208026" y="47244"/>
                  </a:lnTo>
                  <a:lnTo>
                    <a:pt x="208026" y="41897"/>
                  </a:lnTo>
                  <a:lnTo>
                    <a:pt x="214122" y="41897"/>
                  </a:lnTo>
                  <a:lnTo>
                    <a:pt x="220218" y="41897"/>
                  </a:lnTo>
                  <a:lnTo>
                    <a:pt x="220218" y="47244"/>
                  </a:lnTo>
                  <a:lnTo>
                    <a:pt x="314718" y="47244"/>
                  </a:lnTo>
                  <a:lnTo>
                    <a:pt x="314718" y="41897"/>
                  </a:lnTo>
                  <a:lnTo>
                    <a:pt x="327660" y="41897"/>
                  </a:lnTo>
                  <a:lnTo>
                    <a:pt x="327660" y="11417"/>
                  </a:lnTo>
                  <a:close/>
                </a:path>
              </a:pathLst>
            </a:custGeom>
            <a:solidFill>
              <a:srgbClr val="008000"/>
            </a:solidFill>
          </p:spPr>
          <p:txBody>
            <a:bodyPr wrap="square" lIns="0" tIns="0" rIns="0" bIns="0" rtlCol="0"/>
            <a:lstStyle/>
            <a:p>
              <a:endParaRPr/>
            </a:p>
          </p:txBody>
        </p:sp>
        <p:sp>
          <p:nvSpPr>
            <p:cNvPr id="222" name="object 222"/>
            <p:cNvSpPr/>
            <p:nvPr/>
          </p:nvSpPr>
          <p:spPr>
            <a:xfrm>
              <a:off x="5848312" y="2514599"/>
              <a:ext cx="88900" cy="41910"/>
            </a:xfrm>
            <a:custGeom>
              <a:avLst/>
              <a:gdLst/>
              <a:ahLst/>
              <a:cxnLst/>
              <a:rect l="l" t="t" r="r" b="b"/>
              <a:pathLst>
                <a:path w="88900" h="41910">
                  <a:moveTo>
                    <a:pt x="88392" y="0"/>
                  </a:moveTo>
                  <a:lnTo>
                    <a:pt x="82296" y="0"/>
                  </a:lnTo>
                  <a:lnTo>
                    <a:pt x="57150" y="0"/>
                  </a:lnTo>
                  <a:lnTo>
                    <a:pt x="51054" y="0"/>
                  </a:lnTo>
                  <a:lnTo>
                    <a:pt x="51054" y="6083"/>
                  </a:lnTo>
                  <a:lnTo>
                    <a:pt x="44196" y="6083"/>
                  </a:lnTo>
                  <a:lnTo>
                    <a:pt x="44196" y="0"/>
                  </a:lnTo>
                  <a:lnTo>
                    <a:pt x="12954" y="0"/>
                  </a:lnTo>
                  <a:lnTo>
                    <a:pt x="12954" y="6083"/>
                  </a:lnTo>
                  <a:lnTo>
                    <a:pt x="6845" y="6083"/>
                  </a:lnTo>
                  <a:lnTo>
                    <a:pt x="0" y="6083"/>
                  </a:lnTo>
                  <a:lnTo>
                    <a:pt x="0" y="12192"/>
                  </a:lnTo>
                  <a:lnTo>
                    <a:pt x="0" y="36563"/>
                  </a:lnTo>
                  <a:lnTo>
                    <a:pt x="0" y="41910"/>
                  </a:lnTo>
                  <a:lnTo>
                    <a:pt x="25146" y="41910"/>
                  </a:lnTo>
                  <a:lnTo>
                    <a:pt x="69342" y="41910"/>
                  </a:lnTo>
                  <a:lnTo>
                    <a:pt x="69342" y="36563"/>
                  </a:lnTo>
                  <a:lnTo>
                    <a:pt x="76200" y="36563"/>
                  </a:lnTo>
                  <a:lnTo>
                    <a:pt x="82296" y="36563"/>
                  </a:lnTo>
                  <a:lnTo>
                    <a:pt x="82296" y="30467"/>
                  </a:lnTo>
                  <a:lnTo>
                    <a:pt x="88392" y="30467"/>
                  </a:lnTo>
                  <a:lnTo>
                    <a:pt x="88392" y="0"/>
                  </a:lnTo>
                  <a:close/>
                </a:path>
              </a:pathLst>
            </a:custGeom>
            <a:solidFill>
              <a:srgbClr val="008000"/>
            </a:solidFill>
          </p:spPr>
          <p:txBody>
            <a:bodyPr wrap="square" lIns="0" tIns="0" rIns="0" bIns="0" rtlCol="0"/>
            <a:lstStyle/>
            <a:p>
              <a:endParaRPr/>
            </a:p>
          </p:txBody>
        </p:sp>
        <p:pic>
          <p:nvPicPr>
            <p:cNvPr id="223" name="object 223"/>
            <p:cNvPicPr/>
            <p:nvPr/>
          </p:nvPicPr>
          <p:blipFill>
            <a:blip r:embed="rId3" cstate="print"/>
            <a:stretch>
              <a:fillRect/>
            </a:stretch>
          </p:blipFill>
          <p:spPr>
            <a:xfrm>
              <a:off x="1690844" y="2990059"/>
              <a:ext cx="4255025" cy="150150"/>
            </a:xfrm>
            <a:prstGeom prst="rect">
              <a:avLst/>
            </a:prstGeom>
          </p:spPr>
        </p:pic>
      </p:grpSp>
      <p:sp>
        <p:nvSpPr>
          <p:cNvPr id="224" name="object 224"/>
          <p:cNvSpPr txBox="1"/>
          <p:nvPr/>
        </p:nvSpPr>
        <p:spPr>
          <a:xfrm>
            <a:off x="3097783" y="1000326"/>
            <a:ext cx="1668780" cy="140335"/>
          </a:xfrm>
          <a:prstGeom prst="rect">
            <a:avLst/>
          </a:prstGeom>
        </p:spPr>
        <p:txBody>
          <a:bodyPr vert="horz" wrap="square" lIns="0" tIns="12700" rIns="0" bIns="0" rtlCol="0">
            <a:spAutoFit/>
          </a:bodyPr>
          <a:lstStyle/>
          <a:p>
            <a:pPr marL="12700">
              <a:lnSpc>
                <a:spcPct val="100000"/>
              </a:lnSpc>
              <a:spcBef>
                <a:spcPts val="100"/>
              </a:spcBef>
            </a:pPr>
            <a:r>
              <a:rPr sz="750" b="1" spc="20" dirty="0">
                <a:latin typeface="Arial"/>
                <a:cs typeface="Arial"/>
              </a:rPr>
              <a:t>1000</a:t>
            </a:r>
            <a:r>
              <a:rPr sz="750" b="1" spc="-5" dirty="0">
                <a:latin typeface="Arial"/>
                <a:cs typeface="Arial"/>
              </a:rPr>
              <a:t> </a:t>
            </a:r>
            <a:r>
              <a:rPr sz="750" b="1" spc="20" dirty="0">
                <a:latin typeface="Arial"/>
                <a:cs typeface="Arial"/>
              </a:rPr>
              <a:t>measurements</a:t>
            </a:r>
            <a:r>
              <a:rPr sz="750" b="1" spc="-5" dirty="0">
                <a:latin typeface="Arial"/>
                <a:cs typeface="Arial"/>
              </a:rPr>
              <a:t> </a:t>
            </a:r>
            <a:r>
              <a:rPr sz="750" b="1" spc="20" dirty="0">
                <a:latin typeface="Arial"/>
                <a:cs typeface="Arial"/>
              </a:rPr>
              <a:t>without</a:t>
            </a:r>
            <a:r>
              <a:rPr sz="750" b="1" spc="-40" dirty="0">
                <a:latin typeface="Arial"/>
                <a:cs typeface="Arial"/>
              </a:rPr>
              <a:t> </a:t>
            </a:r>
            <a:r>
              <a:rPr sz="750" b="1" spc="20" dirty="0">
                <a:latin typeface="Arial"/>
                <a:cs typeface="Arial"/>
              </a:rPr>
              <a:t>break</a:t>
            </a:r>
            <a:endParaRPr sz="750">
              <a:latin typeface="Arial"/>
              <a:cs typeface="Arial"/>
            </a:endParaRPr>
          </a:p>
        </p:txBody>
      </p:sp>
      <p:sp>
        <p:nvSpPr>
          <p:cNvPr id="225" name="object 225"/>
          <p:cNvSpPr txBox="1"/>
          <p:nvPr/>
        </p:nvSpPr>
        <p:spPr>
          <a:xfrm>
            <a:off x="1215657" y="2648593"/>
            <a:ext cx="389890" cy="82232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22</a:t>
            </a:r>
            <a:r>
              <a:rPr sz="750" spc="30" dirty="0">
                <a:latin typeface="Arial MT"/>
                <a:cs typeface="Arial MT"/>
              </a:rPr>
              <a:t>0</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25"/>
              </a:spcBef>
            </a:pPr>
            <a:endParaRPr sz="750">
              <a:latin typeface="Arial MT"/>
              <a:cs typeface="Arial MT"/>
            </a:endParaRPr>
          </a:p>
          <a:p>
            <a:pPr marL="12700">
              <a:lnSpc>
                <a:spcPct val="100000"/>
              </a:lnSpc>
            </a:pPr>
            <a:r>
              <a:rPr sz="750" spc="25" dirty="0">
                <a:latin typeface="Arial MT"/>
                <a:cs typeface="Arial MT"/>
              </a:rPr>
              <a:t>21</a:t>
            </a:r>
            <a:r>
              <a:rPr sz="750" spc="30" dirty="0">
                <a:latin typeface="Arial MT"/>
                <a:cs typeface="Arial MT"/>
              </a:rPr>
              <a:t>5</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25"/>
              </a:spcBef>
            </a:pPr>
            <a:endParaRPr sz="750">
              <a:latin typeface="Arial MT"/>
              <a:cs typeface="Arial MT"/>
            </a:endParaRPr>
          </a:p>
          <a:p>
            <a:pPr marL="12700">
              <a:lnSpc>
                <a:spcPct val="100000"/>
              </a:lnSpc>
              <a:spcBef>
                <a:spcPts val="5"/>
              </a:spcBef>
            </a:pPr>
            <a:r>
              <a:rPr sz="750" spc="25" dirty="0">
                <a:latin typeface="Arial MT"/>
                <a:cs typeface="Arial MT"/>
              </a:rPr>
              <a:t>21</a:t>
            </a:r>
            <a:r>
              <a:rPr sz="750" spc="30" dirty="0">
                <a:latin typeface="Arial MT"/>
                <a:cs typeface="Arial MT"/>
              </a:rPr>
              <a:t>0</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30"/>
              </a:spcBef>
            </a:pPr>
            <a:endParaRPr sz="750">
              <a:latin typeface="Arial MT"/>
              <a:cs typeface="Arial MT"/>
            </a:endParaRPr>
          </a:p>
          <a:p>
            <a:pPr marL="12700">
              <a:lnSpc>
                <a:spcPct val="100000"/>
              </a:lnSpc>
            </a:pPr>
            <a:r>
              <a:rPr sz="750" spc="25" dirty="0">
                <a:latin typeface="Arial MT"/>
                <a:cs typeface="Arial MT"/>
              </a:rPr>
              <a:t>20</a:t>
            </a:r>
            <a:r>
              <a:rPr sz="750" spc="30" dirty="0">
                <a:latin typeface="Arial MT"/>
                <a:cs typeface="Arial MT"/>
              </a:rPr>
              <a:t>5</a:t>
            </a:r>
            <a:r>
              <a:rPr sz="750" spc="-15" dirty="0">
                <a:latin typeface="Arial MT"/>
                <a:cs typeface="Arial MT"/>
              </a:rPr>
              <a:t>,</a:t>
            </a:r>
            <a:r>
              <a:rPr sz="750" spc="25" dirty="0">
                <a:latin typeface="Arial MT"/>
                <a:cs typeface="Arial MT"/>
              </a:rPr>
              <a:t>000</a:t>
            </a:r>
            <a:endParaRPr sz="750">
              <a:latin typeface="Arial MT"/>
              <a:cs typeface="Arial MT"/>
            </a:endParaRPr>
          </a:p>
        </p:txBody>
      </p:sp>
      <p:sp>
        <p:nvSpPr>
          <p:cNvPr id="226" name="object 226"/>
          <p:cNvSpPr txBox="1"/>
          <p:nvPr/>
        </p:nvSpPr>
        <p:spPr>
          <a:xfrm>
            <a:off x="1215657" y="2421546"/>
            <a:ext cx="389890"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22</a:t>
            </a:r>
            <a:r>
              <a:rPr sz="750" spc="30" dirty="0">
                <a:latin typeface="Arial MT"/>
                <a:cs typeface="Arial MT"/>
              </a:rPr>
              <a:t>5</a:t>
            </a:r>
            <a:r>
              <a:rPr sz="750" spc="-15" dirty="0">
                <a:latin typeface="Arial MT"/>
                <a:cs typeface="Arial MT"/>
              </a:rPr>
              <a:t>,</a:t>
            </a:r>
            <a:r>
              <a:rPr sz="750" spc="25" dirty="0">
                <a:latin typeface="Arial MT"/>
                <a:cs typeface="Arial MT"/>
              </a:rPr>
              <a:t>000</a:t>
            </a:r>
            <a:endParaRPr sz="750">
              <a:latin typeface="Arial MT"/>
              <a:cs typeface="Arial MT"/>
            </a:endParaRPr>
          </a:p>
        </p:txBody>
      </p:sp>
      <p:sp>
        <p:nvSpPr>
          <p:cNvPr id="227" name="object 227"/>
          <p:cNvSpPr txBox="1"/>
          <p:nvPr/>
        </p:nvSpPr>
        <p:spPr>
          <a:xfrm>
            <a:off x="1215657" y="2194499"/>
            <a:ext cx="389890"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23</a:t>
            </a:r>
            <a:r>
              <a:rPr sz="750" spc="30" dirty="0">
                <a:latin typeface="Arial MT"/>
                <a:cs typeface="Arial MT"/>
              </a:rPr>
              <a:t>0</a:t>
            </a:r>
            <a:r>
              <a:rPr sz="750" spc="-15" dirty="0">
                <a:latin typeface="Arial MT"/>
                <a:cs typeface="Arial MT"/>
              </a:rPr>
              <a:t>,</a:t>
            </a:r>
            <a:r>
              <a:rPr sz="750" spc="25" dirty="0">
                <a:latin typeface="Arial MT"/>
                <a:cs typeface="Arial MT"/>
              </a:rPr>
              <a:t>000</a:t>
            </a:r>
            <a:endParaRPr sz="750">
              <a:latin typeface="Arial MT"/>
              <a:cs typeface="Arial MT"/>
            </a:endParaRPr>
          </a:p>
        </p:txBody>
      </p:sp>
      <p:sp>
        <p:nvSpPr>
          <p:cNvPr id="228" name="object 228"/>
          <p:cNvSpPr txBox="1"/>
          <p:nvPr/>
        </p:nvSpPr>
        <p:spPr>
          <a:xfrm>
            <a:off x="1215657" y="1285546"/>
            <a:ext cx="389890" cy="821690"/>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25</a:t>
            </a:r>
            <a:r>
              <a:rPr sz="750" spc="30" dirty="0">
                <a:latin typeface="Arial MT"/>
                <a:cs typeface="Arial MT"/>
              </a:rPr>
              <a:t>0</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25"/>
              </a:spcBef>
            </a:pPr>
            <a:endParaRPr sz="750">
              <a:latin typeface="Arial MT"/>
              <a:cs typeface="Arial MT"/>
            </a:endParaRPr>
          </a:p>
          <a:p>
            <a:pPr marL="12700">
              <a:lnSpc>
                <a:spcPct val="100000"/>
              </a:lnSpc>
            </a:pPr>
            <a:r>
              <a:rPr sz="750" spc="25" dirty="0">
                <a:latin typeface="Arial MT"/>
                <a:cs typeface="Arial MT"/>
              </a:rPr>
              <a:t>24</a:t>
            </a:r>
            <a:r>
              <a:rPr sz="750" spc="30" dirty="0">
                <a:latin typeface="Arial MT"/>
                <a:cs typeface="Arial MT"/>
              </a:rPr>
              <a:t>5</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25"/>
              </a:spcBef>
            </a:pPr>
            <a:endParaRPr sz="750">
              <a:latin typeface="Arial MT"/>
              <a:cs typeface="Arial MT"/>
            </a:endParaRPr>
          </a:p>
          <a:p>
            <a:pPr marL="12700">
              <a:lnSpc>
                <a:spcPct val="100000"/>
              </a:lnSpc>
              <a:spcBef>
                <a:spcPts val="5"/>
              </a:spcBef>
            </a:pPr>
            <a:r>
              <a:rPr sz="750" spc="25" dirty="0">
                <a:latin typeface="Arial MT"/>
                <a:cs typeface="Arial MT"/>
              </a:rPr>
              <a:t>24</a:t>
            </a:r>
            <a:r>
              <a:rPr sz="750" spc="30" dirty="0">
                <a:latin typeface="Arial MT"/>
                <a:cs typeface="Arial MT"/>
              </a:rPr>
              <a:t>0</a:t>
            </a:r>
            <a:r>
              <a:rPr sz="750" spc="-15" dirty="0">
                <a:latin typeface="Arial MT"/>
                <a:cs typeface="Arial MT"/>
              </a:rPr>
              <a:t>,</a:t>
            </a:r>
            <a:r>
              <a:rPr sz="750" spc="25" dirty="0">
                <a:latin typeface="Arial MT"/>
                <a:cs typeface="Arial MT"/>
              </a:rPr>
              <a:t>000</a:t>
            </a:r>
            <a:endParaRPr sz="750">
              <a:latin typeface="Arial MT"/>
              <a:cs typeface="Arial MT"/>
            </a:endParaRPr>
          </a:p>
          <a:p>
            <a:pPr>
              <a:lnSpc>
                <a:spcPct val="100000"/>
              </a:lnSpc>
              <a:spcBef>
                <a:spcPts val="20"/>
              </a:spcBef>
            </a:pPr>
            <a:endParaRPr sz="750">
              <a:latin typeface="Arial MT"/>
              <a:cs typeface="Arial MT"/>
            </a:endParaRPr>
          </a:p>
          <a:p>
            <a:pPr marL="12700">
              <a:lnSpc>
                <a:spcPct val="100000"/>
              </a:lnSpc>
              <a:spcBef>
                <a:spcPts val="5"/>
              </a:spcBef>
            </a:pPr>
            <a:r>
              <a:rPr sz="750" spc="25" dirty="0">
                <a:latin typeface="Arial MT"/>
                <a:cs typeface="Arial MT"/>
              </a:rPr>
              <a:t>23</a:t>
            </a:r>
            <a:r>
              <a:rPr sz="750" spc="30" dirty="0">
                <a:latin typeface="Arial MT"/>
                <a:cs typeface="Arial MT"/>
              </a:rPr>
              <a:t>5</a:t>
            </a:r>
            <a:r>
              <a:rPr sz="750" spc="-15" dirty="0">
                <a:latin typeface="Arial MT"/>
                <a:cs typeface="Arial MT"/>
              </a:rPr>
              <a:t>,</a:t>
            </a:r>
            <a:r>
              <a:rPr sz="750" spc="25" dirty="0">
                <a:latin typeface="Arial MT"/>
                <a:cs typeface="Arial MT"/>
              </a:rPr>
              <a:t>000</a:t>
            </a:r>
            <a:endParaRPr sz="750">
              <a:latin typeface="Arial MT"/>
              <a:cs typeface="Arial MT"/>
            </a:endParaRPr>
          </a:p>
        </p:txBody>
      </p:sp>
      <p:sp>
        <p:nvSpPr>
          <p:cNvPr id="229" name="object 229"/>
          <p:cNvSpPr txBox="1"/>
          <p:nvPr/>
        </p:nvSpPr>
        <p:spPr>
          <a:xfrm>
            <a:off x="1669026" y="3467894"/>
            <a:ext cx="78105" cy="140335"/>
          </a:xfrm>
          <a:prstGeom prst="rect">
            <a:avLst/>
          </a:prstGeom>
        </p:spPr>
        <p:txBody>
          <a:bodyPr vert="horz" wrap="square" lIns="0" tIns="12700" rIns="0" bIns="0" rtlCol="0">
            <a:spAutoFit/>
          </a:bodyPr>
          <a:lstStyle/>
          <a:p>
            <a:pPr marL="12700">
              <a:lnSpc>
                <a:spcPct val="100000"/>
              </a:lnSpc>
              <a:spcBef>
                <a:spcPts val="100"/>
              </a:spcBef>
            </a:pPr>
            <a:r>
              <a:rPr sz="750" spc="-5" dirty="0">
                <a:latin typeface="Arial MT"/>
                <a:cs typeface="Arial MT"/>
              </a:rPr>
              <a:t>0</a:t>
            </a:r>
            <a:endParaRPr sz="750">
              <a:latin typeface="Arial MT"/>
              <a:cs typeface="Arial MT"/>
            </a:endParaRPr>
          </a:p>
        </p:txBody>
      </p:sp>
      <p:sp>
        <p:nvSpPr>
          <p:cNvPr id="230" name="object 230"/>
          <p:cNvSpPr txBox="1"/>
          <p:nvPr/>
        </p:nvSpPr>
        <p:spPr>
          <a:xfrm>
            <a:off x="2034006" y="3467894"/>
            <a:ext cx="194945"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100</a:t>
            </a:r>
            <a:endParaRPr sz="750">
              <a:latin typeface="Arial MT"/>
              <a:cs typeface="Arial MT"/>
            </a:endParaRPr>
          </a:p>
        </p:txBody>
      </p:sp>
      <p:sp>
        <p:nvSpPr>
          <p:cNvPr id="231" name="object 231"/>
          <p:cNvSpPr txBox="1"/>
          <p:nvPr/>
        </p:nvSpPr>
        <p:spPr>
          <a:xfrm>
            <a:off x="2455362" y="3467894"/>
            <a:ext cx="195580" cy="140335"/>
          </a:xfrm>
          <a:prstGeom prst="rect">
            <a:avLst/>
          </a:prstGeom>
        </p:spPr>
        <p:txBody>
          <a:bodyPr vert="horz" wrap="square" lIns="0" tIns="12700" rIns="0" bIns="0" rtlCol="0">
            <a:spAutoFit/>
          </a:bodyPr>
          <a:lstStyle/>
          <a:p>
            <a:pPr marL="12700">
              <a:lnSpc>
                <a:spcPct val="100000"/>
              </a:lnSpc>
              <a:spcBef>
                <a:spcPts val="100"/>
              </a:spcBef>
            </a:pPr>
            <a:r>
              <a:rPr sz="750" spc="30" dirty="0">
                <a:latin typeface="Arial MT"/>
                <a:cs typeface="Arial MT"/>
              </a:rPr>
              <a:t>2</a:t>
            </a:r>
            <a:r>
              <a:rPr sz="750" spc="25" dirty="0">
                <a:latin typeface="Arial MT"/>
                <a:cs typeface="Arial MT"/>
              </a:rPr>
              <a:t>00</a:t>
            </a:r>
            <a:endParaRPr sz="750">
              <a:latin typeface="Arial MT"/>
              <a:cs typeface="Arial MT"/>
            </a:endParaRPr>
          </a:p>
        </p:txBody>
      </p:sp>
      <p:sp>
        <p:nvSpPr>
          <p:cNvPr id="232" name="object 232"/>
          <p:cNvSpPr txBox="1"/>
          <p:nvPr/>
        </p:nvSpPr>
        <p:spPr>
          <a:xfrm>
            <a:off x="2877473" y="3467894"/>
            <a:ext cx="194945"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300</a:t>
            </a:r>
            <a:endParaRPr sz="750">
              <a:latin typeface="Arial MT"/>
              <a:cs typeface="Arial MT"/>
            </a:endParaRPr>
          </a:p>
        </p:txBody>
      </p:sp>
      <p:sp>
        <p:nvSpPr>
          <p:cNvPr id="233" name="object 233"/>
          <p:cNvSpPr txBox="1"/>
          <p:nvPr/>
        </p:nvSpPr>
        <p:spPr>
          <a:xfrm>
            <a:off x="4564409" y="3467894"/>
            <a:ext cx="191770"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7</a:t>
            </a:r>
            <a:r>
              <a:rPr sz="750" spc="30" dirty="0">
                <a:latin typeface="Arial MT"/>
                <a:cs typeface="Arial MT"/>
              </a:rPr>
              <a:t>0</a:t>
            </a:r>
            <a:r>
              <a:rPr sz="750" spc="-5" dirty="0">
                <a:latin typeface="Arial MT"/>
                <a:cs typeface="Arial MT"/>
              </a:rPr>
              <a:t>0</a:t>
            </a:r>
            <a:endParaRPr sz="750">
              <a:latin typeface="Arial MT"/>
              <a:cs typeface="Arial MT"/>
            </a:endParaRPr>
          </a:p>
        </p:txBody>
      </p:sp>
      <p:sp>
        <p:nvSpPr>
          <p:cNvPr id="234" name="object 234"/>
          <p:cNvSpPr txBox="1"/>
          <p:nvPr/>
        </p:nvSpPr>
        <p:spPr>
          <a:xfrm>
            <a:off x="4986520" y="3467894"/>
            <a:ext cx="194945"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800</a:t>
            </a:r>
            <a:endParaRPr sz="750">
              <a:latin typeface="Arial MT"/>
              <a:cs typeface="Arial MT"/>
            </a:endParaRPr>
          </a:p>
        </p:txBody>
      </p:sp>
      <p:sp>
        <p:nvSpPr>
          <p:cNvPr id="235" name="object 235"/>
          <p:cNvSpPr txBox="1"/>
          <p:nvPr/>
        </p:nvSpPr>
        <p:spPr>
          <a:xfrm>
            <a:off x="5407876" y="3467894"/>
            <a:ext cx="191770" cy="140335"/>
          </a:xfrm>
          <a:prstGeom prst="rect">
            <a:avLst/>
          </a:prstGeom>
        </p:spPr>
        <p:txBody>
          <a:bodyPr vert="horz" wrap="square" lIns="0" tIns="12700" rIns="0" bIns="0" rtlCol="0">
            <a:spAutoFit/>
          </a:bodyPr>
          <a:lstStyle/>
          <a:p>
            <a:pPr marL="12700">
              <a:lnSpc>
                <a:spcPct val="100000"/>
              </a:lnSpc>
              <a:spcBef>
                <a:spcPts val="100"/>
              </a:spcBef>
            </a:pPr>
            <a:r>
              <a:rPr sz="750" spc="25" dirty="0">
                <a:latin typeface="Arial MT"/>
                <a:cs typeface="Arial MT"/>
              </a:rPr>
              <a:t>9</a:t>
            </a:r>
            <a:r>
              <a:rPr sz="750" spc="30" dirty="0">
                <a:latin typeface="Arial MT"/>
                <a:cs typeface="Arial MT"/>
              </a:rPr>
              <a:t>0</a:t>
            </a:r>
            <a:r>
              <a:rPr sz="750" spc="-5" dirty="0">
                <a:latin typeface="Arial MT"/>
                <a:cs typeface="Arial MT"/>
              </a:rPr>
              <a:t>0</a:t>
            </a:r>
            <a:endParaRPr sz="750">
              <a:latin typeface="Arial MT"/>
              <a:cs typeface="Arial MT"/>
            </a:endParaRPr>
          </a:p>
        </p:txBody>
      </p:sp>
      <p:sp>
        <p:nvSpPr>
          <p:cNvPr id="236" name="object 236"/>
          <p:cNvSpPr txBox="1"/>
          <p:nvPr/>
        </p:nvSpPr>
        <p:spPr>
          <a:xfrm>
            <a:off x="5797975" y="3467894"/>
            <a:ext cx="252095" cy="140335"/>
          </a:xfrm>
          <a:prstGeom prst="rect">
            <a:avLst/>
          </a:prstGeom>
        </p:spPr>
        <p:txBody>
          <a:bodyPr vert="horz" wrap="square" lIns="0" tIns="12700" rIns="0" bIns="0" rtlCol="0">
            <a:spAutoFit/>
          </a:bodyPr>
          <a:lstStyle/>
          <a:p>
            <a:pPr marL="12700">
              <a:lnSpc>
                <a:spcPct val="100000"/>
              </a:lnSpc>
              <a:spcBef>
                <a:spcPts val="100"/>
              </a:spcBef>
            </a:pPr>
            <a:r>
              <a:rPr sz="750" spc="30" dirty="0">
                <a:latin typeface="Arial MT"/>
                <a:cs typeface="Arial MT"/>
              </a:rPr>
              <a:t>1</a:t>
            </a:r>
            <a:r>
              <a:rPr sz="750" spc="25" dirty="0">
                <a:latin typeface="Arial MT"/>
                <a:cs typeface="Arial MT"/>
              </a:rPr>
              <a:t>000</a:t>
            </a:r>
            <a:endParaRPr sz="750">
              <a:latin typeface="Arial MT"/>
              <a:cs typeface="Arial MT"/>
            </a:endParaRPr>
          </a:p>
        </p:txBody>
      </p:sp>
      <p:sp>
        <p:nvSpPr>
          <p:cNvPr id="237" name="object 237"/>
          <p:cNvSpPr txBox="1"/>
          <p:nvPr/>
        </p:nvSpPr>
        <p:spPr>
          <a:xfrm>
            <a:off x="3298830" y="3418906"/>
            <a:ext cx="1038860" cy="353060"/>
          </a:xfrm>
          <a:prstGeom prst="rect">
            <a:avLst/>
          </a:prstGeom>
        </p:spPr>
        <p:txBody>
          <a:bodyPr vert="horz" wrap="square" lIns="0" tIns="62229" rIns="0" bIns="0" rtlCol="0">
            <a:spAutoFit/>
          </a:bodyPr>
          <a:lstStyle/>
          <a:p>
            <a:pPr marL="12700">
              <a:lnSpc>
                <a:spcPct val="100000"/>
              </a:lnSpc>
              <a:spcBef>
                <a:spcPts val="489"/>
              </a:spcBef>
              <a:tabLst>
                <a:tab pos="434340" algn="l"/>
                <a:tab pos="855980" algn="l"/>
              </a:tabLst>
            </a:pPr>
            <a:r>
              <a:rPr sz="750" spc="30" dirty="0">
                <a:latin typeface="Arial MT"/>
                <a:cs typeface="Arial MT"/>
              </a:rPr>
              <a:t>4</a:t>
            </a:r>
            <a:r>
              <a:rPr sz="750" spc="25" dirty="0">
                <a:latin typeface="Arial MT"/>
                <a:cs typeface="Arial MT"/>
              </a:rPr>
              <a:t>0</a:t>
            </a:r>
            <a:r>
              <a:rPr sz="750" spc="-5" dirty="0">
                <a:latin typeface="Arial MT"/>
                <a:cs typeface="Arial MT"/>
              </a:rPr>
              <a:t>0</a:t>
            </a:r>
            <a:r>
              <a:rPr sz="750" dirty="0">
                <a:latin typeface="Arial MT"/>
                <a:cs typeface="Arial MT"/>
              </a:rPr>
              <a:t>	</a:t>
            </a:r>
            <a:r>
              <a:rPr sz="750" spc="25" dirty="0">
                <a:latin typeface="Arial MT"/>
                <a:cs typeface="Arial MT"/>
              </a:rPr>
              <a:t>5</a:t>
            </a:r>
            <a:r>
              <a:rPr sz="750" spc="30" dirty="0">
                <a:latin typeface="Arial MT"/>
                <a:cs typeface="Arial MT"/>
              </a:rPr>
              <a:t>0</a:t>
            </a:r>
            <a:r>
              <a:rPr sz="750" spc="-5" dirty="0">
                <a:latin typeface="Arial MT"/>
                <a:cs typeface="Arial MT"/>
              </a:rPr>
              <a:t>0</a:t>
            </a:r>
            <a:r>
              <a:rPr sz="750" dirty="0">
                <a:latin typeface="Arial MT"/>
                <a:cs typeface="Arial MT"/>
              </a:rPr>
              <a:t>	</a:t>
            </a:r>
            <a:r>
              <a:rPr sz="750" spc="30" dirty="0">
                <a:latin typeface="Arial MT"/>
                <a:cs typeface="Arial MT"/>
              </a:rPr>
              <a:t>6</a:t>
            </a:r>
            <a:r>
              <a:rPr sz="750" spc="25" dirty="0">
                <a:latin typeface="Arial MT"/>
                <a:cs typeface="Arial MT"/>
              </a:rPr>
              <a:t>00</a:t>
            </a:r>
            <a:endParaRPr sz="750">
              <a:latin typeface="Arial MT"/>
              <a:cs typeface="Arial MT"/>
            </a:endParaRPr>
          </a:p>
          <a:p>
            <a:pPr marL="25400">
              <a:lnSpc>
                <a:spcPct val="100000"/>
              </a:lnSpc>
              <a:spcBef>
                <a:spcPts val="385"/>
              </a:spcBef>
            </a:pPr>
            <a:r>
              <a:rPr sz="750" b="1" spc="20" dirty="0">
                <a:latin typeface="Arial"/>
                <a:cs typeface="Arial"/>
              </a:rPr>
              <a:t>counter</a:t>
            </a:r>
            <a:r>
              <a:rPr sz="750" b="1" spc="-50" dirty="0">
                <a:latin typeface="Arial"/>
                <a:cs typeface="Arial"/>
              </a:rPr>
              <a:t> </a:t>
            </a:r>
            <a:r>
              <a:rPr sz="750" b="1" spc="15" dirty="0">
                <a:latin typeface="Arial"/>
                <a:cs typeface="Arial"/>
              </a:rPr>
              <a:t>of</a:t>
            </a:r>
            <a:r>
              <a:rPr sz="750" b="1" spc="-50" dirty="0">
                <a:latin typeface="Arial"/>
                <a:cs typeface="Arial"/>
              </a:rPr>
              <a:t> </a:t>
            </a:r>
            <a:r>
              <a:rPr sz="750" b="1" spc="20" dirty="0">
                <a:latin typeface="Arial"/>
                <a:cs typeface="Arial"/>
              </a:rPr>
              <a:t>measures</a:t>
            </a:r>
            <a:endParaRPr sz="750">
              <a:latin typeface="Arial"/>
              <a:cs typeface="Arial"/>
            </a:endParaRPr>
          </a:p>
        </p:txBody>
      </p:sp>
      <p:sp>
        <p:nvSpPr>
          <p:cNvPr id="238" name="object 238"/>
          <p:cNvSpPr txBox="1"/>
          <p:nvPr/>
        </p:nvSpPr>
        <p:spPr>
          <a:xfrm>
            <a:off x="1015490" y="1977556"/>
            <a:ext cx="132715" cy="861694"/>
          </a:xfrm>
          <a:prstGeom prst="rect">
            <a:avLst/>
          </a:prstGeom>
        </p:spPr>
        <p:txBody>
          <a:bodyPr vert="vert270" wrap="square" lIns="0" tIns="3810" rIns="0" bIns="0" rtlCol="0">
            <a:spAutoFit/>
          </a:bodyPr>
          <a:lstStyle/>
          <a:p>
            <a:pPr marL="12700">
              <a:lnSpc>
                <a:spcPct val="100000"/>
              </a:lnSpc>
              <a:spcBef>
                <a:spcPts val="30"/>
              </a:spcBef>
            </a:pPr>
            <a:r>
              <a:rPr sz="750" b="1" spc="10" dirty="0">
                <a:latin typeface="Arial"/>
                <a:cs typeface="Arial"/>
              </a:rPr>
              <a:t>v</a:t>
            </a:r>
            <a:r>
              <a:rPr sz="750" b="1" spc="5" dirty="0">
                <a:latin typeface="Arial"/>
                <a:cs typeface="Arial"/>
              </a:rPr>
              <a:t>a</a:t>
            </a:r>
            <a:r>
              <a:rPr sz="750" b="1" spc="-15" dirty="0">
                <a:latin typeface="Arial"/>
                <a:cs typeface="Arial"/>
              </a:rPr>
              <a:t>l</a:t>
            </a:r>
            <a:r>
              <a:rPr sz="750" b="1" spc="10" dirty="0">
                <a:latin typeface="Arial"/>
                <a:cs typeface="Arial"/>
              </a:rPr>
              <a:t>u</a:t>
            </a:r>
            <a:r>
              <a:rPr sz="750" b="1" dirty="0">
                <a:latin typeface="Arial"/>
                <a:cs typeface="Arial"/>
              </a:rPr>
              <a:t>e</a:t>
            </a:r>
            <a:r>
              <a:rPr sz="750" b="1" spc="-10" dirty="0">
                <a:latin typeface="Arial"/>
                <a:cs typeface="Arial"/>
              </a:rPr>
              <a:t> </a:t>
            </a:r>
            <a:r>
              <a:rPr sz="750" b="1" spc="20" dirty="0">
                <a:latin typeface="Arial"/>
                <a:cs typeface="Arial"/>
              </a:rPr>
              <a:t>o</a:t>
            </a:r>
            <a:r>
              <a:rPr sz="750" b="1" dirty="0">
                <a:latin typeface="Arial"/>
                <a:cs typeface="Arial"/>
              </a:rPr>
              <a:t>f</a:t>
            </a:r>
            <a:r>
              <a:rPr sz="750" b="1" spc="-40" dirty="0">
                <a:latin typeface="Arial"/>
                <a:cs typeface="Arial"/>
              </a:rPr>
              <a:t> </a:t>
            </a:r>
            <a:r>
              <a:rPr sz="750" b="1" spc="-15" dirty="0">
                <a:latin typeface="Arial"/>
                <a:cs typeface="Arial"/>
              </a:rPr>
              <a:t>t</a:t>
            </a:r>
            <a:r>
              <a:rPr sz="750" b="1" spc="20" dirty="0">
                <a:latin typeface="Arial"/>
                <a:cs typeface="Arial"/>
              </a:rPr>
              <a:t>h</a:t>
            </a:r>
            <a:r>
              <a:rPr sz="750" b="1" dirty="0">
                <a:latin typeface="Arial"/>
                <a:cs typeface="Arial"/>
              </a:rPr>
              <a:t>e</a:t>
            </a:r>
            <a:r>
              <a:rPr sz="750" b="1" spc="-10" dirty="0">
                <a:latin typeface="Arial"/>
                <a:cs typeface="Arial"/>
              </a:rPr>
              <a:t> </a:t>
            </a:r>
            <a:r>
              <a:rPr sz="750" b="1" spc="10" dirty="0">
                <a:latin typeface="Arial"/>
                <a:cs typeface="Arial"/>
              </a:rPr>
              <a:t>co</a:t>
            </a:r>
            <a:r>
              <a:rPr sz="750" b="1" spc="-25" dirty="0">
                <a:latin typeface="Arial"/>
                <a:cs typeface="Arial"/>
              </a:rPr>
              <a:t>l</a:t>
            </a:r>
            <a:r>
              <a:rPr sz="750" b="1" spc="20" dirty="0">
                <a:latin typeface="Arial"/>
                <a:cs typeface="Arial"/>
              </a:rPr>
              <a:t>o</a:t>
            </a:r>
            <a:r>
              <a:rPr sz="750" b="1" spc="-10" dirty="0">
                <a:latin typeface="Arial"/>
                <a:cs typeface="Arial"/>
              </a:rPr>
              <a:t>r</a:t>
            </a:r>
            <a:r>
              <a:rPr sz="750" b="1" dirty="0">
                <a:latin typeface="Arial"/>
                <a:cs typeface="Arial"/>
              </a:rPr>
              <a:t>s</a:t>
            </a:r>
            <a:endParaRPr sz="750">
              <a:latin typeface="Arial"/>
              <a:cs typeface="Arial"/>
            </a:endParaRPr>
          </a:p>
        </p:txBody>
      </p:sp>
      <p:grpSp>
        <p:nvGrpSpPr>
          <p:cNvPr id="239" name="object 239"/>
          <p:cNvGrpSpPr/>
          <p:nvPr/>
        </p:nvGrpSpPr>
        <p:grpSpPr>
          <a:xfrm>
            <a:off x="6125083" y="2167254"/>
            <a:ext cx="769620" cy="431800"/>
            <a:chOff x="6125083" y="2167254"/>
            <a:chExt cx="769620" cy="431800"/>
          </a:xfrm>
        </p:grpSpPr>
        <p:sp>
          <p:nvSpPr>
            <p:cNvPr id="240" name="object 240"/>
            <p:cNvSpPr/>
            <p:nvPr/>
          </p:nvSpPr>
          <p:spPr>
            <a:xfrm>
              <a:off x="6125718" y="2167889"/>
              <a:ext cx="768350" cy="430530"/>
            </a:xfrm>
            <a:custGeom>
              <a:avLst/>
              <a:gdLst/>
              <a:ahLst/>
              <a:cxnLst/>
              <a:rect l="l" t="t" r="r" b="b"/>
              <a:pathLst>
                <a:path w="768350" h="430530">
                  <a:moveTo>
                    <a:pt x="0" y="0"/>
                  </a:moveTo>
                  <a:lnTo>
                    <a:pt x="768095" y="0"/>
                  </a:lnTo>
                  <a:lnTo>
                    <a:pt x="768095" y="430529"/>
                  </a:lnTo>
                  <a:lnTo>
                    <a:pt x="0" y="430529"/>
                  </a:lnTo>
                  <a:lnTo>
                    <a:pt x="0" y="0"/>
                  </a:lnTo>
                  <a:close/>
                </a:path>
              </a:pathLst>
            </a:custGeom>
            <a:ln w="3175">
              <a:solidFill>
                <a:srgbClr val="000000"/>
              </a:solidFill>
            </a:ln>
          </p:spPr>
          <p:txBody>
            <a:bodyPr wrap="square" lIns="0" tIns="0" rIns="0" bIns="0" rtlCol="0"/>
            <a:lstStyle/>
            <a:p>
              <a:endParaRPr/>
            </a:p>
          </p:txBody>
        </p:sp>
        <p:sp>
          <p:nvSpPr>
            <p:cNvPr id="241" name="object 241"/>
            <p:cNvSpPr/>
            <p:nvPr/>
          </p:nvSpPr>
          <p:spPr>
            <a:xfrm>
              <a:off x="6163786" y="2251699"/>
              <a:ext cx="170180" cy="0"/>
            </a:xfrm>
            <a:custGeom>
              <a:avLst/>
              <a:gdLst/>
              <a:ahLst/>
              <a:cxnLst/>
              <a:rect l="l" t="t" r="r" b="b"/>
              <a:pathLst>
                <a:path w="170179">
                  <a:moveTo>
                    <a:pt x="0" y="0"/>
                  </a:moveTo>
                  <a:lnTo>
                    <a:pt x="169919" y="0"/>
                  </a:lnTo>
                </a:path>
              </a:pathLst>
            </a:custGeom>
            <a:ln w="5978">
              <a:solidFill>
                <a:srgbClr val="FF0000"/>
              </a:solidFill>
            </a:ln>
          </p:spPr>
          <p:txBody>
            <a:bodyPr wrap="square" lIns="0" tIns="0" rIns="0" bIns="0" rtlCol="0"/>
            <a:lstStyle/>
            <a:p>
              <a:endParaRPr/>
            </a:p>
          </p:txBody>
        </p:sp>
        <p:sp>
          <p:nvSpPr>
            <p:cNvPr id="242" name="object 242"/>
            <p:cNvSpPr/>
            <p:nvPr/>
          </p:nvSpPr>
          <p:spPr>
            <a:xfrm>
              <a:off x="6226268" y="2234173"/>
              <a:ext cx="38100" cy="36195"/>
            </a:xfrm>
            <a:custGeom>
              <a:avLst/>
              <a:gdLst/>
              <a:ahLst/>
              <a:cxnLst/>
              <a:rect l="l" t="t" r="r" b="b"/>
              <a:pathLst>
                <a:path w="38100" h="36194">
                  <a:moveTo>
                    <a:pt x="19050" y="35808"/>
                  </a:moveTo>
                  <a:lnTo>
                    <a:pt x="0" y="17526"/>
                  </a:lnTo>
                  <a:lnTo>
                    <a:pt x="19050" y="0"/>
                  </a:lnTo>
                  <a:lnTo>
                    <a:pt x="38101" y="17526"/>
                  </a:lnTo>
                  <a:lnTo>
                    <a:pt x="19050" y="35808"/>
                  </a:lnTo>
                  <a:close/>
                </a:path>
              </a:pathLst>
            </a:custGeom>
            <a:solidFill>
              <a:srgbClr val="FF0000"/>
            </a:solidFill>
          </p:spPr>
          <p:txBody>
            <a:bodyPr wrap="square" lIns="0" tIns="0" rIns="0" bIns="0" rtlCol="0"/>
            <a:lstStyle/>
            <a:p>
              <a:endParaRPr/>
            </a:p>
          </p:txBody>
        </p:sp>
        <p:sp>
          <p:nvSpPr>
            <p:cNvPr id="243" name="object 243"/>
            <p:cNvSpPr/>
            <p:nvPr/>
          </p:nvSpPr>
          <p:spPr>
            <a:xfrm>
              <a:off x="6226268" y="2234173"/>
              <a:ext cx="38100" cy="36195"/>
            </a:xfrm>
            <a:custGeom>
              <a:avLst/>
              <a:gdLst/>
              <a:ahLst/>
              <a:cxnLst/>
              <a:rect l="l" t="t" r="r" b="b"/>
              <a:pathLst>
                <a:path w="38100" h="36194">
                  <a:moveTo>
                    <a:pt x="19050" y="0"/>
                  </a:moveTo>
                  <a:lnTo>
                    <a:pt x="38101" y="17526"/>
                  </a:lnTo>
                  <a:lnTo>
                    <a:pt x="19050" y="35808"/>
                  </a:lnTo>
                  <a:lnTo>
                    <a:pt x="0" y="17526"/>
                  </a:lnTo>
                  <a:lnTo>
                    <a:pt x="19050" y="0"/>
                  </a:lnTo>
                  <a:close/>
                </a:path>
              </a:pathLst>
            </a:custGeom>
            <a:ln w="6126">
              <a:solidFill>
                <a:srgbClr val="FF0000"/>
              </a:solidFill>
            </a:ln>
          </p:spPr>
          <p:txBody>
            <a:bodyPr wrap="square" lIns="0" tIns="0" rIns="0" bIns="0" rtlCol="0"/>
            <a:lstStyle/>
            <a:p>
              <a:endParaRPr/>
            </a:p>
          </p:txBody>
        </p:sp>
        <p:sp>
          <p:nvSpPr>
            <p:cNvPr id="244" name="object 244"/>
            <p:cNvSpPr/>
            <p:nvPr/>
          </p:nvSpPr>
          <p:spPr>
            <a:xfrm>
              <a:off x="6163786" y="2394959"/>
              <a:ext cx="170180" cy="0"/>
            </a:xfrm>
            <a:custGeom>
              <a:avLst/>
              <a:gdLst/>
              <a:ahLst/>
              <a:cxnLst/>
              <a:rect l="l" t="t" r="r" b="b"/>
              <a:pathLst>
                <a:path w="170179">
                  <a:moveTo>
                    <a:pt x="0" y="0"/>
                  </a:moveTo>
                  <a:lnTo>
                    <a:pt x="169919" y="0"/>
                  </a:lnTo>
                </a:path>
              </a:pathLst>
            </a:custGeom>
            <a:ln w="5978">
              <a:solidFill>
                <a:srgbClr val="008000"/>
              </a:solidFill>
            </a:ln>
          </p:spPr>
          <p:txBody>
            <a:bodyPr wrap="square" lIns="0" tIns="0" rIns="0" bIns="0" rtlCol="0"/>
            <a:lstStyle/>
            <a:p>
              <a:endParaRPr/>
            </a:p>
          </p:txBody>
        </p:sp>
        <p:sp>
          <p:nvSpPr>
            <p:cNvPr id="245" name="object 245"/>
            <p:cNvSpPr/>
            <p:nvPr/>
          </p:nvSpPr>
          <p:spPr>
            <a:xfrm>
              <a:off x="6226268" y="2377432"/>
              <a:ext cx="31750" cy="29845"/>
            </a:xfrm>
            <a:custGeom>
              <a:avLst/>
              <a:gdLst/>
              <a:ahLst/>
              <a:cxnLst/>
              <a:rect l="l" t="t" r="r" b="b"/>
              <a:pathLst>
                <a:path w="31750" h="29844">
                  <a:moveTo>
                    <a:pt x="31247" y="29718"/>
                  </a:moveTo>
                  <a:lnTo>
                    <a:pt x="0" y="29718"/>
                  </a:lnTo>
                  <a:lnTo>
                    <a:pt x="0" y="0"/>
                  </a:lnTo>
                  <a:lnTo>
                    <a:pt x="31247" y="0"/>
                  </a:lnTo>
                  <a:lnTo>
                    <a:pt x="31247" y="29718"/>
                  </a:lnTo>
                  <a:close/>
                </a:path>
              </a:pathLst>
            </a:custGeom>
            <a:solidFill>
              <a:srgbClr val="008000"/>
            </a:solidFill>
          </p:spPr>
          <p:txBody>
            <a:bodyPr wrap="square" lIns="0" tIns="0" rIns="0" bIns="0" rtlCol="0"/>
            <a:lstStyle/>
            <a:p>
              <a:endParaRPr/>
            </a:p>
          </p:txBody>
        </p:sp>
        <p:sp>
          <p:nvSpPr>
            <p:cNvPr id="246" name="object 246"/>
            <p:cNvSpPr/>
            <p:nvPr/>
          </p:nvSpPr>
          <p:spPr>
            <a:xfrm>
              <a:off x="6163786" y="2538974"/>
              <a:ext cx="170180" cy="0"/>
            </a:xfrm>
            <a:custGeom>
              <a:avLst/>
              <a:gdLst/>
              <a:ahLst/>
              <a:cxnLst/>
              <a:rect l="l" t="t" r="r" b="b"/>
              <a:pathLst>
                <a:path w="170179">
                  <a:moveTo>
                    <a:pt x="0" y="0"/>
                  </a:moveTo>
                  <a:lnTo>
                    <a:pt x="169919" y="0"/>
                  </a:lnTo>
                </a:path>
              </a:pathLst>
            </a:custGeom>
            <a:ln w="5978">
              <a:solidFill>
                <a:srgbClr val="0000FF"/>
              </a:solidFill>
            </a:ln>
          </p:spPr>
          <p:txBody>
            <a:bodyPr wrap="square" lIns="0" tIns="0" rIns="0" bIns="0" rtlCol="0"/>
            <a:lstStyle/>
            <a:p>
              <a:endParaRPr/>
            </a:p>
          </p:txBody>
        </p:sp>
        <p:sp>
          <p:nvSpPr>
            <p:cNvPr id="247" name="object 247"/>
            <p:cNvSpPr/>
            <p:nvPr/>
          </p:nvSpPr>
          <p:spPr>
            <a:xfrm>
              <a:off x="6226268" y="2520680"/>
              <a:ext cx="38100" cy="36195"/>
            </a:xfrm>
            <a:custGeom>
              <a:avLst/>
              <a:gdLst/>
              <a:ahLst/>
              <a:cxnLst/>
              <a:rect l="l" t="t" r="r" b="b"/>
              <a:pathLst>
                <a:path w="38100" h="36194">
                  <a:moveTo>
                    <a:pt x="38101" y="35821"/>
                  </a:moveTo>
                  <a:lnTo>
                    <a:pt x="0" y="35821"/>
                  </a:lnTo>
                  <a:lnTo>
                    <a:pt x="19050" y="0"/>
                  </a:lnTo>
                  <a:lnTo>
                    <a:pt x="38101" y="35821"/>
                  </a:lnTo>
                  <a:close/>
                </a:path>
              </a:pathLst>
            </a:custGeom>
            <a:solidFill>
              <a:srgbClr val="0000FF"/>
            </a:solidFill>
          </p:spPr>
          <p:txBody>
            <a:bodyPr wrap="square" lIns="0" tIns="0" rIns="0" bIns="0" rtlCol="0"/>
            <a:lstStyle/>
            <a:p>
              <a:endParaRPr/>
            </a:p>
          </p:txBody>
        </p:sp>
        <p:sp>
          <p:nvSpPr>
            <p:cNvPr id="248" name="object 248"/>
            <p:cNvSpPr/>
            <p:nvPr/>
          </p:nvSpPr>
          <p:spPr>
            <a:xfrm>
              <a:off x="6226268" y="2520680"/>
              <a:ext cx="38100" cy="36195"/>
            </a:xfrm>
            <a:custGeom>
              <a:avLst/>
              <a:gdLst/>
              <a:ahLst/>
              <a:cxnLst/>
              <a:rect l="l" t="t" r="r" b="b"/>
              <a:pathLst>
                <a:path w="38100" h="36194">
                  <a:moveTo>
                    <a:pt x="19050" y="0"/>
                  </a:moveTo>
                  <a:lnTo>
                    <a:pt x="38101" y="35821"/>
                  </a:lnTo>
                  <a:lnTo>
                    <a:pt x="0" y="35821"/>
                  </a:lnTo>
                  <a:lnTo>
                    <a:pt x="19050" y="0"/>
                  </a:lnTo>
                  <a:close/>
                </a:path>
              </a:pathLst>
            </a:custGeom>
            <a:ln w="6126">
              <a:solidFill>
                <a:srgbClr val="0000FF"/>
              </a:solidFill>
            </a:ln>
          </p:spPr>
          <p:txBody>
            <a:bodyPr wrap="square" lIns="0" tIns="0" rIns="0" bIns="0" rtlCol="0"/>
            <a:lstStyle/>
            <a:p>
              <a:endParaRPr/>
            </a:p>
          </p:txBody>
        </p:sp>
      </p:grpSp>
      <p:sp>
        <p:nvSpPr>
          <p:cNvPr id="249" name="object 249"/>
          <p:cNvSpPr txBox="1"/>
          <p:nvPr/>
        </p:nvSpPr>
        <p:spPr>
          <a:xfrm>
            <a:off x="6346190" y="2140794"/>
            <a:ext cx="521970" cy="457200"/>
          </a:xfrm>
          <a:prstGeom prst="rect">
            <a:avLst/>
          </a:prstGeom>
        </p:spPr>
        <p:txBody>
          <a:bodyPr vert="horz" wrap="square" lIns="0" tIns="41910" rIns="0" bIns="0" rtlCol="0">
            <a:spAutoFit/>
          </a:bodyPr>
          <a:lstStyle/>
          <a:p>
            <a:pPr marL="12700">
              <a:lnSpc>
                <a:spcPct val="100000"/>
              </a:lnSpc>
              <a:spcBef>
                <a:spcPts val="330"/>
              </a:spcBef>
            </a:pPr>
            <a:r>
              <a:rPr sz="750" spc="15" dirty="0">
                <a:latin typeface="Arial MT"/>
                <a:cs typeface="Arial MT"/>
              </a:rPr>
              <a:t>Red-LED</a:t>
            </a:r>
            <a:endParaRPr sz="750">
              <a:latin typeface="Arial MT"/>
              <a:cs typeface="Arial MT"/>
            </a:endParaRPr>
          </a:p>
          <a:p>
            <a:pPr marL="12700" marR="5080">
              <a:lnSpc>
                <a:spcPct val="125299"/>
              </a:lnSpc>
              <a:spcBef>
                <a:spcPts val="10"/>
              </a:spcBef>
            </a:pPr>
            <a:r>
              <a:rPr sz="750" spc="10" dirty="0">
                <a:latin typeface="Arial MT"/>
                <a:cs typeface="Arial MT"/>
              </a:rPr>
              <a:t>G</a:t>
            </a:r>
            <a:r>
              <a:rPr sz="750" spc="-5" dirty="0">
                <a:latin typeface="Arial MT"/>
                <a:cs typeface="Arial MT"/>
              </a:rPr>
              <a:t>r</a:t>
            </a:r>
            <a:r>
              <a:rPr sz="750" spc="25" dirty="0">
                <a:latin typeface="Arial MT"/>
                <a:cs typeface="Arial MT"/>
              </a:rPr>
              <a:t>ee</a:t>
            </a:r>
            <a:r>
              <a:rPr sz="750" spc="-25" dirty="0">
                <a:latin typeface="Arial MT"/>
                <a:cs typeface="Arial MT"/>
              </a:rPr>
              <a:t>n</a:t>
            </a:r>
            <a:r>
              <a:rPr sz="750" spc="-5" dirty="0">
                <a:latin typeface="Arial MT"/>
                <a:cs typeface="Arial MT"/>
              </a:rPr>
              <a:t>-</a:t>
            </a:r>
            <a:r>
              <a:rPr sz="750" spc="25" dirty="0">
                <a:latin typeface="Arial MT"/>
                <a:cs typeface="Arial MT"/>
              </a:rPr>
              <a:t>L</a:t>
            </a:r>
            <a:r>
              <a:rPr sz="750" spc="40" dirty="0">
                <a:latin typeface="Arial MT"/>
                <a:cs typeface="Arial MT"/>
              </a:rPr>
              <a:t>E</a:t>
            </a:r>
            <a:r>
              <a:rPr sz="750" spc="-5" dirty="0">
                <a:latin typeface="Arial MT"/>
                <a:cs typeface="Arial MT"/>
              </a:rPr>
              <a:t>D  </a:t>
            </a:r>
            <a:r>
              <a:rPr sz="750" spc="15" dirty="0">
                <a:latin typeface="Arial MT"/>
                <a:cs typeface="Arial MT"/>
              </a:rPr>
              <a:t>Blue-LED</a:t>
            </a:r>
            <a:endParaRPr sz="750">
              <a:latin typeface="Arial MT"/>
              <a:cs typeface="Arial MT"/>
            </a:endParaRPr>
          </a:p>
        </p:txBody>
      </p:sp>
      <p:sp>
        <p:nvSpPr>
          <p:cNvPr id="250" name="object 250"/>
          <p:cNvSpPr/>
          <p:nvPr/>
        </p:nvSpPr>
        <p:spPr>
          <a:xfrm>
            <a:off x="931925" y="930402"/>
            <a:ext cx="5987415" cy="2929890"/>
          </a:xfrm>
          <a:custGeom>
            <a:avLst/>
            <a:gdLst/>
            <a:ahLst/>
            <a:cxnLst/>
            <a:rect l="l" t="t" r="r" b="b"/>
            <a:pathLst>
              <a:path w="5987415" h="2929890">
                <a:moveTo>
                  <a:pt x="0" y="0"/>
                </a:moveTo>
                <a:lnTo>
                  <a:pt x="5987033" y="0"/>
                </a:lnTo>
                <a:lnTo>
                  <a:pt x="5987033" y="2929890"/>
                </a:lnTo>
                <a:lnTo>
                  <a:pt x="0" y="2929890"/>
                </a:lnTo>
                <a:lnTo>
                  <a:pt x="0" y="0"/>
                </a:lnTo>
                <a:close/>
              </a:path>
            </a:pathLst>
          </a:custGeom>
          <a:ln w="3175">
            <a:solidFill>
              <a:srgbClr val="000000"/>
            </a:solidFill>
          </a:ln>
        </p:spPr>
        <p:txBody>
          <a:bodyPr wrap="square" lIns="0" tIns="0" rIns="0" bIns="0" rtlCol="0"/>
          <a:lstStyle/>
          <a:p>
            <a:endParaRPr/>
          </a:p>
        </p:txBody>
      </p:sp>
      <p:sp>
        <p:nvSpPr>
          <p:cNvPr id="251" name="object 251"/>
          <p:cNvSpPr txBox="1"/>
          <p:nvPr/>
        </p:nvSpPr>
        <p:spPr>
          <a:xfrm>
            <a:off x="1336039" y="4041898"/>
            <a:ext cx="5337810" cy="909319"/>
          </a:xfrm>
          <a:prstGeom prst="rect">
            <a:avLst/>
          </a:prstGeom>
        </p:spPr>
        <p:txBody>
          <a:bodyPr vert="horz" wrap="square" lIns="0" tIns="24765" rIns="0" bIns="0" rtlCol="0">
            <a:spAutoFit/>
          </a:bodyPr>
          <a:lstStyle/>
          <a:p>
            <a:pPr marL="12700" marR="5080">
              <a:lnSpc>
                <a:spcPts val="1380"/>
              </a:lnSpc>
              <a:spcBef>
                <a:spcPts val="195"/>
              </a:spcBef>
            </a:pPr>
            <a:r>
              <a:rPr sz="1200" spc="-5" dirty="0">
                <a:latin typeface="Times New Roman"/>
                <a:cs typeface="Times New Roman"/>
              </a:rPr>
              <a:t>On</a:t>
            </a:r>
            <a:r>
              <a:rPr sz="1200" spc="260" dirty="0">
                <a:latin typeface="Times New Roman"/>
                <a:cs typeface="Times New Roman"/>
              </a:rPr>
              <a:t> </a:t>
            </a:r>
            <a:r>
              <a:rPr sz="1200" dirty="0">
                <a:latin typeface="Times New Roman"/>
                <a:cs typeface="Times New Roman"/>
              </a:rPr>
              <a:t>this</a:t>
            </a:r>
            <a:r>
              <a:rPr sz="1200" spc="265" dirty="0">
                <a:latin typeface="Times New Roman"/>
                <a:cs typeface="Times New Roman"/>
              </a:rPr>
              <a:t> </a:t>
            </a:r>
            <a:r>
              <a:rPr sz="1200" dirty="0">
                <a:latin typeface="Times New Roman"/>
                <a:cs typeface="Times New Roman"/>
              </a:rPr>
              <a:t>point</a:t>
            </a:r>
            <a:r>
              <a:rPr sz="1200" spc="265" dirty="0">
                <a:latin typeface="Times New Roman"/>
                <a:cs typeface="Times New Roman"/>
              </a:rPr>
              <a:t> </a:t>
            </a:r>
            <a:r>
              <a:rPr sz="1200" spc="-5" dirty="0">
                <a:latin typeface="Times New Roman"/>
                <a:cs typeface="Times New Roman"/>
              </a:rPr>
              <a:t>we</a:t>
            </a:r>
            <a:r>
              <a:rPr sz="1200" spc="265" dirty="0">
                <a:latin typeface="Times New Roman"/>
                <a:cs typeface="Times New Roman"/>
              </a:rPr>
              <a:t> </a:t>
            </a:r>
            <a:r>
              <a:rPr sz="1200" dirty="0">
                <a:latin typeface="Times New Roman"/>
                <a:cs typeface="Times New Roman"/>
              </a:rPr>
              <a:t>can</a:t>
            </a:r>
            <a:r>
              <a:rPr sz="1200" spc="260" dirty="0">
                <a:latin typeface="Times New Roman"/>
                <a:cs typeface="Times New Roman"/>
              </a:rPr>
              <a:t> </a:t>
            </a:r>
            <a:r>
              <a:rPr sz="1200" dirty="0">
                <a:latin typeface="Times New Roman"/>
                <a:cs typeface="Times New Roman"/>
              </a:rPr>
              <a:t>not</a:t>
            </a:r>
            <a:r>
              <a:rPr sz="1200" spc="265" dirty="0">
                <a:latin typeface="Times New Roman"/>
                <a:cs typeface="Times New Roman"/>
              </a:rPr>
              <a:t> </a:t>
            </a:r>
            <a:r>
              <a:rPr sz="1200" spc="-5" dirty="0">
                <a:latin typeface="Times New Roman"/>
                <a:cs typeface="Times New Roman"/>
              </a:rPr>
              <a:t>say</a:t>
            </a:r>
            <a:r>
              <a:rPr sz="1200" spc="265" dirty="0">
                <a:latin typeface="Times New Roman"/>
                <a:cs typeface="Times New Roman"/>
              </a:rPr>
              <a:t> </a:t>
            </a:r>
            <a:r>
              <a:rPr sz="1200" dirty="0">
                <a:latin typeface="Times New Roman"/>
                <a:cs typeface="Times New Roman"/>
              </a:rPr>
              <a:t>that</a:t>
            </a:r>
            <a:r>
              <a:rPr sz="1200" spc="265" dirty="0">
                <a:latin typeface="Times New Roman"/>
                <a:cs typeface="Times New Roman"/>
              </a:rPr>
              <a:t> </a:t>
            </a:r>
            <a:r>
              <a:rPr sz="1200" dirty="0">
                <a:latin typeface="Times New Roman"/>
                <a:cs typeface="Times New Roman"/>
              </a:rPr>
              <a:t>the</a:t>
            </a:r>
            <a:r>
              <a:rPr sz="1200" spc="260" dirty="0">
                <a:latin typeface="Times New Roman"/>
                <a:cs typeface="Times New Roman"/>
              </a:rPr>
              <a:t> </a:t>
            </a:r>
            <a:r>
              <a:rPr sz="1200" spc="-5" dirty="0">
                <a:latin typeface="Times New Roman"/>
                <a:cs typeface="Times New Roman"/>
              </a:rPr>
              <a:t>changing</a:t>
            </a:r>
            <a:r>
              <a:rPr sz="1200" spc="260" dirty="0">
                <a:latin typeface="Times New Roman"/>
                <a:cs typeface="Times New Roman"/>
              </a:rPr>
              <a:t> </a:t>
            </a:r>
            <a:r>
              <a:rPr sz="1200" dirty="0">
                <a:latin typeface="Times New Roman"/>
                <a:cs typeface="Times New Roman"/>
              </a:rPr>
              <a:t>of</a:t>
            </a:r>
            <a:r>
              <a:rPr sz="1200" spc="260" dirty="0">
                <a:latin typeface="Times New Roman"/>
                <a:cs typeface="Times New Roman"/>
              </a:rPr>
              <a:t> </a:t>
            </a:r>
            <a:r>
              <a:rPr sz="1200" dirty="0">
                <a:latin typeface="Times New Roman"/>
                <a:cs typeface="Times New Roman"/>
              </a:rPr>
              <a:t>the</a:t>
            </a:r>
            <a:r>
              <a:rPr sz="1200" spc="260" dirty="0">
                <a:latin typeface="Times New Roman"/>
                <a:cs typeface="Times New Roman"/>
              </a:rPr>
              <a:t> </a:t>
            </a:r>
            <a:r>
              <a:rPr sz="1200" dirty="0">
                <a:latin typeface="Times New Roman"/>
                <a:cs typeface="Times New Roman"/>
              </a:rPr>
              <a:t>values</a:t>
            </a:r>
            <a:r>
              <a:rPr sz="1200" spc="254" dirty="0">
                <a:latin typeface="Times New Roman"/>
                <a:cs typeface="Times New Roman"/>
              </a:rPr>
              <a:t> </a:t>
            </a:r>
            <a:r>
              <a:rPr sz="1200" spc="-5" dirty="0">
                <a:latin typeface="Times New Roman"/>
                <a:cs typeface="Times New Roman"/>
              </a:rPr>
              <a:t>is</a:t>
            </a:r>
            <a:r>
              <a:rPr sz="1200" spc="260" dirty="0">
                <a:latin typeface="Times New Roman"/>
                <a:cs typeface="Times New Roman"/>
              </a:rPr>
              <a:t> </a:t>
            </a:r>
            <a:r>
              <a:rPr sz="1200" dirty="0">
                <a:latin typeface="Times New Roman"/>
                <a:cs typeface="Times New Roman"/>
              </a:rPr>
              <a:t>an</a:t>
            </a:r>
            <a:r>
              <a:rPr sz="1200" spc="260" dirty="0">
                <a:latin typeface="Times New Roman"/>
                <a:cs typeface="Times New Roman"/>
              </a:rPr>
              <a:t> </a:t>
            </a:r>
            <a:r>
              <a:rPr sz="1200" dirty="0">
                <a:latin typeface="Times New Roman"/>
                <a:cs typeface="Times New Roman"/>
              </a:rPr>
              <a:t>effect</a:t>
            </a:r>
            <a:r>
              <a:rPr sz="1200" spc="260" dirty="0">
                <a:latin typeface="Times New Roman"/>
                <a:cs typeface="Times New Roman"/>
              </a:rPr>
              <a:t> </a:t>
            </a:r>
            <a:r>
              <a:rPr sz="1200" dirty="0">
                <a:latin typeface="Times New Roman"/>
                <a:cs typeface="Times New Roman"/>
              </a:rPr>
              <a:t>of</a:t>
            </a:r>
            <a:r>
              <a:rPr sz="1200" spc="254"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temperature. So</a:t>
            </a:r>
            <a:r>
              <a:rPr sz="1200" dirty="0">
                <a:latin typeface="Times New Roman"/>
                <a:cs typeface="Times New Roman"/>
              </a:rPr>
              <a:t> </a:t>
            </a:r>
            <a:r>
              <a:rPr sz="1200" spc="-5" dirty="0">
                <a:latin typeface="Times New Roman"/>
                <a:cs typeface="Times New Roman"/>
              </a:rPr>
              <a:t>we</a:t>
            </a:r>
            <a:r>
              <a:rPr sz="1200" dirty="0">
                <a:latin typeface="Times New Roman"/>
                <a:cs typeface="Times New Roman"/>
              </a:rPr>
              <a:t> </a:t>
            </a:r>
            <a:r>
              <a:rPr sz="1200" spc="-5" dirty="0">
                <a:latin typeface="Times New Roman"/>
                <a:cs typeface="Times New Roman"/>
              </a:rPr>
              <a:t>made</a:t>
            </a:r>
            <a:r>
              <a:rPr sz="1200" dirty="0">
                <a:latin typeface="Times New Roman"/>
                <a:cs typeface="Times New Roman"/>
              </a:rPr>
              <a:t> </a:t>
            </a:r>
            <a:r>
              <a:rPr sz="1200" spc="-5" dirty="0">
                <a:latin typeface="Times New Roman"/>
                <a:cs typeface="Times New Roman"/>
              </a:rPr>
              <a:t>new</a:t>
            </a:r>
            <a:r>
              <a:rPr sz="1200" dirty="0">
                <a:latin typeface="Times New Roman"/>
                <a:cs typeface="Times New Roman"/>
              </a:rPr>
              <a:t> </a:t>
            </a:r>
            <a:r>
              <a:rPr sz="1200" spc="-5" dirty="0">
                <a:latin typeface="Times New Roman"/>
                <a:cs typeface="Times New Roman"/>
              </a:rPr>
              <a:t>measurements.</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sz="1200" spc="-5" dirty="0">
                <a:latin typeface="Times New Roman"/>
                <a:cs typeface="Times New Roman"/>
              </a:rPr>
              <a:t>At</a:t>
            </a:r>
            <a:r>
              <a:rPr sz="1200" spc="45" dirty="0">
                <a:latin typeface="Times New Roman"/>
                <a:cs typeface="Times New Roman"/>
              </a:rPr>
              <a:t> </a:t>
            </a:r>
            <a:r>
              <a:rPr sz="1200" dirty="0">
                <a:latin typeface="Times New Roman"/>
                <a:cs typeface="Times New Roman"/>
              </a:rPr>
              <a:t>first</a:t>
            </a:r>
            <a:r>
              <a:rPr sz="1200" spc="50" dirty="0">
                <a:latin typeface="Times New Roman"/>
                <a:cs typeface="Times New Roman"/>
              </a:rPr>
              <a:t> </a:t>
            </a:r>
            <a:r>
              <a:rPr sz="1200" spc="-5" dirty="0">
                <a:latin typeface="Times New Roman"/>
                <a:cs typeface="Times New Roman"/>
              </a:rPr>
              <a:t>we</a:t>
            </a:r>
            <a:r>
              <a:rPr sz="1200" spc="50" dirty="0">
                <a:latin typeface="Times New Roman"/>
                <a:cs typeface="Times New Roman"/>
              </a:rPr>
              <a:t> </a:t>
            </a:r>
            <a:r>
              <a:rPr sz="1200" spc="-5" dirty="0">
                <a:latin typeface="Times New Roman"/>
                <a:cs typeface="Times New Roman"/>
              </a:rPr>
              <a:t>made</a:t>
            </a:r>
            <a:r>
              <a:rPr sz="1200" spc="50" dirty="0">
                <a:latin typeface="Times New Roman"/>
                <a:cs typeface="Times New Roman"/>
              </a:rPr>
              <a:t> </a:t>
            </a:r>
            <a:r>
              <a:rPr sz="1200" dirty="0">
                <a:latin typeface="Times New Roman"/>
                <a:cs typeface="Times New Roman"/>
              </a:rPr>
              <a:t>30</a:t>
            </a:r>
            <a:r>
              <a:rPr sz="1200" spc="50" dirty="0">
                <a:latin typeface="Times New Roman"/>
                <a:cs typeface="Times New Roman"/>
              </a:rPr>
              <a:t> </a:t>
            </a:r>
            <a:r>
              <a:rPr sz="1200" spc="-5" dirty="0">
                <a:latin typeface="Times New Roman"/>
                <a:cs typeface="Times New Roman"/>
              </a:rPr>
              <a:t>measurements</a:t>
            </a:r>
            <a:r>
              <a:rPr sz="1200" spc="45" dirty="0">
                <a:latin typeface="Times New Roman"/>
                <a:cs typeface="Times New Roman"/>
              </a:rPr>
              <a:t> </a:t>
            </a:r>
            <a:r>
              <a:rPr sz="1200" dirty="0">
                <a:latin typeface="Times New Roman"/>
                <a:cs typeface="Times New Roman"/>
              </a:rPr>
              <a:t>and</a:t>
            </a:r>
            <a:r>
              <a:rPr sz="1200" spc="50" dirty="0">
                <a:latin typeface="Times New Roman"/>
                <a:cs typeface="Times New Roman"/>
              </a:rPr>
              <a:t> </a:t>
            </a:r>
            <a:r>
              <a:rPr sz="1200" spc="-5" dirty="0">
                <a:latin typeface="Times New Roman"/>
                <a:cs typeface="Times New Roman"/>
              </a:rPr>
              <a:t>between</a:t>
            </a:r>
            <a:r>
              <a:rPr sz="1200" spc="4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measurements</a:t>
            </a:r>
            <a:r>
              <a:rPr sz="1200" spc="50" dirty="0">
                <a:latin typeface="Times New Roman"/>
                <a:cs typeface="Times New Roman"/>
              </a:rPr>
              <a:t> </a:t>
            </a:r>
            <a:r>
              <a:rPr sz="1200" spc="-5" dirty="0">
                <a:latin typeface="Times New Roman"/>
                <a:cs typeface="Times New Roman"/>
              </a:rPr>
              <a:t>we</a:t>
            </a:r>
            <a:r>
              <a:rPr sz="1200" spc="45" dirty="0">
                <a:latin typeface="Times New Roman"/>
                <a:cs typeface="Times New Roman"/>
              </a:rPr>
              <a:t> </a:t>
            </a:r>
            <a:r>
              <a:rPr sz="1200" dirty="0">
                <a:latin typeface="Times New Roman"/>
                <a:cs typeface="Times New Roman"/>
              </a:rPr>
              <a:t>turned</a:t>
            </a:r>
            <a:r>
              <a:rPr sz="1200" spc="50" dirty="0">
                <a:latin typeface="Times New Roman"/>
                <a:cs typeface="Times New Roman"/>
              </a:rPr>
              <a:t> </a:t>
            </a:r>
            <a:r>
              <a:rPr sz="1200" dirty="0">
                <a:latin typeface="Times New Roman"/>
                <a:cs typeface="Times New Roman"/>
              </a:rPr>
              <a:t>all</a:t>
            </a:r>
            <a:r>
              <a:rPr sz="1200" spc="50" dirty="0">
                <a:latin typeface="Times New Roman"/>
                <a:cs typeface="Times New Roman"/>
              </a:rPr>
              <a:t> </a:t>
            </a:r>
            <a:r>
              <a:rPr sz="1200" dirty="0">
                <a:latin typeface="Times New Roman"/>
                <a:cs typeface="Times New Roman"/>
              </a:rPr>
              <a:t>three </a:t>
            </a:r>
            <a:r>
              <a:rPr sz="1200" spc="-285" dirty="0">
                <a:latin typeface="Times New Roman"/>
                <a:cs typeface="Times New Roman"/>
              </a:rPr>
              <a:t> </a:t>
            </a:r>
            <a:r>
              <a:rPr sz="1200" dirty="0">
                <a:latin typeface="Times New Roman"/>
                <a:cs typeface="Times New Roman"/>
              </a:rPr>
              <a:t>Leds on for 2 </a:t>
            </a:r>
            <a:r>
              <a:rPr sz="1200" spc="-5" dirty="0">
                <a:latin typeface="Times New Roman"/>
                <a:cs typeface="Times New Roman"/>
              </a:rPr>
              <a:t>minutes.</a:t>
            </a:r>
            <a:r>
              <a:rPr sz="1200" dirty="0">
                <a:latin typeface="Times New Roman"/>
                <a:cs typeface="Times New Roman"/>
              </a:rPr>
              <a:t> </a:t>
            </a:r>
            <a:r>
              <a:rPr sz="1200" spc="-5" dirty="0">
                <a:latin typeface="Times New Roman"/>
                <a:cs typeface="Times New Roman"/>
              </a:rPr>
              <a:t>On</a:t>
            </a:r>
            <a:r>
              <a:rPr sz="1200" dirty="0">
                <a:latin typeface="Times New Roman"/>
                <a:cs typeface="Times New Roman"/>
              </a:rPr>
              <a:t> the graph below</a:t>
            </a:r>
            <a:r>
              <a:rPr sz="1200" spc="-5" dirty="0">
                <a:latin typeface="Times New Roman"/>
                <a:cs typeface="Times New Roman"/>
              </a:rPr>
              <a:t> </a:t>
            </a:r>
            <a:r>
              <a:rPr sz="1200" dirty="0">
                <a:latin typeface="Times New Roman"/>
                <a:cs typeface="Times New Roman"/>
              </a:rPr>
              <a:t>are the </a:t>
            </a:r>
            <a:r>
              <a:rPr sz="1200" spc="-5" dirty="0">
                <a:latin typeface="Times New Roman"/>
                <a:cs typeface="Times New Roman"/>
              </a:rPr>
              <a:t>results</a:t>
            </a:r>
            <a:r>
              <a:rPr sz="1200" dirty="0">
                <a:latin typeface="Times New Roman"/>
                <a:cs typeface="Times New Roman"/>
              </a:rPr>
              <a:t> </a:t>
            </a:r>
            <a:r>
              <a:rPr sz="1200" spc="-5" dirty="0">
                <a:latin typeface="Times New Roman"/>
                <a:cs typeface="Times New Roman"/>
              </a:rPr>
              <a:t>of </a:t>
            </a:r>
            <a:r>
              <a:rPr sz="1200" dirty="0">
                <a:latin typeface="Times New Roman"/>
                <a:cs typeface="Times New Roman"/>
              </a:rPr>
              <a:t>this </a:t>
            </a:r>
            <a:r>
              <a:rPr sz="1200" spc="-5" dirty="0">
                <a:latin typeface="Times New Roman"/>
                <a:cs typeface="Times New Roman"/>
              </a:rPr>
              <a:t>measurement.</a:t>
            </a:r>
            <a:endParaRPr sz="1200">
              <a:latin typeface="Times New Roman"/>
              <a:cs typeface="Times New Roman"/>
            </a:endParaRPr>
          </a:p>
        </p:txBody>
      </p:sp>
      <p:grpSp>
        <p:nvGrpSpPr>
          <p:cNvPr id="252" name="object 252"/>
          <p:cNvGrpSpPr/>
          <p:nvPr/>
        </p:nvGrpSpPr>
        <p:grpSpPr>
          <a:xfrm>
            <a:off x="929005" y="5500242"/>
            <a:ext cx="5692775" cy="2773680"/>
            <a:chOff x="929005" y="5500242"/>
            <a:chExt cx="5692775" cy="2773680"/>
          </a:xfrm>
        </p:grpSpPr>
        <p:sp>
          <p:nvSpPr>
            <p:cNvPr id="253" name="object 253"/>
            <p:cNvSpPr/>
            <p:nvPr/>
          </p:nvSpPr>
          <p:spPr>
            <a:xfrm>
              <a:off x="929640" y="5500877"/>
              <a:ext cx="5691505" cy="2772410"/>
            </a:xfrm>
            <a:custGeom>
              <a:avLst/>
              <a:gdLst/>
              <a:ahLst/>
              <a:cxnLst/>
              <a:rect l="l" t="t" r="r" b="b"/>
              <a:pathLst>
                <a:path w="5691505" h="2772409">
                  <a:moveTo>
                    <a:pt x="0" y="0"/>
                  </a:moveTo>
                  <a:lnTo>
                    <a:pt x="5691378" y="0"/>
                  </a:lnTo>
                  <a:lnTo>
                    <a:pt x="5691378" y="2772156"/>
                  </a:lnTo>
                  <a:lnTo>
                    <a:pt x="0" y="2772156"/>
                  </a:lnTo>
                  <a:lnTo>
                    <a:pt x="0" y="0"/>
                  </a:lnTo>
                  <a:close/>
                </a:path>
              </a:pathLst>
            </a:custGeom>
            <a:ln w="3175">
              <a:solidFill>
                <a:srgbClr val="000000"/>
              </a:solidFill>
            </a:ln>
          </p:spPr>
          <p:txBody>
            <a:bodyPr wrap="square" lIns="0" tIns="0" rIns="0" bIns="0" rtlCol="0"/>
            <a:lstStyle/>
            <a:p>
              <a:endParaRPr/>
            </a:p>
          </p:txBody>
        </p:sp>
        <p:sp>
          <p:nvSpPr>
            <p:cNvPr id="254" name="object 254"/>
            <p:cNvSpPr/>
            <p:nvPr/>
          </p:nvSpPr>
          <p:spPr>
            <a:xfrm>
              <a:off x="1576578" y="5952743"/>
              <a:ext cx="4230370" cy="1874520"/>
            </a:xfrm>
            <a:custGeom>
              <a:avLst/>
              <a:gdLst/>
              <a:ahLst/>
              <a:cxnLst/>
              <a:rect l="l" t="t" r="r" b="b"/>
              <a:pathLst>
                <a:path w="4230370" h="1874520">
                  <a:moveTo>
                    <a:pt x="4229862" y="0"/>
                  </a:moveTo>
                  <a:lnTo>
                    <a:pt x="0" y="0"/>
                  </a:lnTo>
                  <a:lnTo>
                    <a:pt x="0" y="1874519"/>
                  </a:lnTo>
                  <a:lnTo>
                    <a:pt x="4229862" y="1874519"/>
                  </a:lnTo>
                  <a:lnTo>
                    <a:pt x="4229862" y="0"/>
                  </a:lnTo>
                  <a:close/>
                </a:path>
              </a:pathLst>
            </a:custGeom>
            <a:solidFill>
              <a:srgbClr val="C0C0C0"/>
            </a:solidFill>
          </p:spPr>
          <p:txBody>
            <a:bodyPr wrap="square" lIns="0" tIns="0" rIns="0" bIns="0" rtlCol="0"/>
            <a:lstStyle/>
            <a:p>
              <a:endParaRPr/>
            </a:p>
          </p:txBody>
        </p:sp>
        <p:sp>
          <p:nvSpPr>
            <p:cNvPr id="255" name="object 255"/>
            <p:cNvSpPr/>
            <p:nvPr/>
          </p:nvSpPr>
          <p:spPr>
            <a:xfrm>
              <a:off x="1576578" y="5952743"/>
              <a:ext cx="4230370" cy="1642110"/>
            </a:xfrm>
            <a:custGeom>
              <a:avLst/>
              <a:gdLst/>
              <a:ahLst/>
              <a:cxnLst/>
              <a:rect l="l" t="t" r="r" b="b"/>
              <a:pathLst>
                <a:path w="4230370" h="1642109">
                  <a:moveTo>
                    <a:pt x="0" y="1642109"/>
                  </a:moveTo>
                  <a:lnTo>
                    <a:pt x="4229862" y="1642109"/>
                  </a:lnTo>
                </a:path>
                <a:path w="4230370" h="1642109">
                  <a:moveTo>
                    <a:pt x="0" y="1409700"/>
                  </a:moveTo>
                  <a:lnTo>
                    <a:pt x="4229862" y="1409700"/>
                  </a:lnTo>
                </a:path>
                <a:path w="4230370" h="1642109">
                  <a:moveTo>
                    <a:pt x="0" y="1170431"/>
                  </a:moveTo>
                  <a:lnTo>
                    <a:pt x="4229862" y="1170431"/>
                  </a:lnTo>
                </a:path>
                <a:path w="4230370" h="1642109">
                  <a:moveTo>
                    <a:pt x="0" y="937259"/>
                  </a:moveTo>
                  <a:lnTo>
                    <a:pt x="4229862" y="937259"/>
                  </a:lnTo>
                </a:path>
                <a:path w="4230370" h="1642109">
                  <a:moveTo>
                    <a:pt x="0" y="704850"/>
                  </a:moveTo>
                  <a:lnTo>
                    <a:pt x="4229862" y="704850"/>
                  </a:lnTo>
                </a:path>
                <a:path w="4230370" h="1642109">
                  <a:moveTo>
                    <a:pt x="0" y="472439"/>
                  </a:moveTo>
                  <a:lnTo>
                    <a:pt x="4229862" y="472439"/>
                  </a:lnTo>
                </a:path>
                <a:path w="4230370" h="1642109">
                  <a:moveTo>
                    <a:pt x="0" y="233171"/>
                  </a:moveTo>
                  <a:lnTo>
                    <a:pt x="4229862" y="233171"/>
                  </a:lnTo>
                </a:path>
                <a:path w="4230370" h="1642109">
                  <a:moveTo>
                    <a:pt x="0" y="0"/>
                  </a:moveTo>
                  <a:lnTo>
                    <a:pt x="4229862" y="0"/>
                  </a:lnTo>
                </a:path>
              </a:pathLst>
            </a:custGeom>
            <a:ln w="3175">
              <a:solidFill>
                <a:srgbClr val="000000"/>
              </a:solidFill>
            </a:ln>
          </p:spPr>
          <p:txBody>
            <a:bodyPr wrap="square" lIns="0" tIns="0" rIns="0" bIns="0" rtlCol="0"/>
            <a:lstStyle/>
            <a:p>
              <a:endParaRPr/>
            </a:p>
          </p:txBody>
        </p:sp>
        <p:sp>
          <p:nvSpPr>
            <p:cNvPr id="256" name="object 256"/>
            <p:cNvSpPr/>
            <p:nvPr/>
          </p:nvSpPr>
          <p:spPr>
            <a:xfrm>
              <a:off x="1576584" y="5952706"/>
              <a:ext cx="4230370" cy="1875155"/>
            </a:xfrm>
            <a:custGeom>
              <a:avLst/>
              <a:gdLst/>
              <a:ahLst/>
              <a:cxnLst/>
              <a:rect l="l" t="t" r="r" b="b"/>
              <a:pathLst>
                <a:path w="4230370" h="1875154">
                  <a:moveTo>
                    <a:pt x="0" y="0"/>
                  </a:moveTo>
                  <a:lnTo>
                    <a:pt x="4229882" y="0"/>
                  </a:lnTo>
                </a:path>
                <a:path w="4230370" h="1875154">
                  <a:moveTo>
                    <a:pt x="4229882" y="0"/>
                  </a:moveTo>
                  <a:lnTo>
                    <a:pt x="4229882" y="1874537"/>
                  </a:lnTo>
                </a:path>
                <a:path w="4230370" h="1875154">
                  <a:moveTo>
                    <a:pt x="4229882" y="1874537"/>
                  </a:moveTo>
                  <a:lnTo>
                    <a:pt x="0" y="1874537"/>
                  </a:lnTo>
                </a:path>
                <a:path w="4230370" h="1875154">
                  <a:moveTo>
                    <a:pt x="0" y="1874537"/>
                  </a:moveTo>
                  <a:lnTo>
                    <a:pt x="0" y="0"/>
                  </a:lnTo>
                </a:path>
              </a:pathLst>
            </a:custGeom>
            <a:ln w="6320">
              <a:solidFill>
                <a:srgbClr val="7F7F7F"/>
              </a:solidFill>
            </a:ln>
          </p:spPr>
          <p:txBody>
            <a:bodyPr wrap="square" lIns="0" tIns="0" rIns="0" bIns="0" rtlCol="0"/>
            <a:lstStyle/>
            <a:p>
              <a:endParaRPr/>
            </a:p>
          </p:txBody>
        </p:sp>
        <p:sp>
          <p:nvSpPr>
            <p:cNvPr id="257" name="object 257"/>
            <p:cNvSpPr/>
            <p:nvPr/>
          </p:nvSpPr>
          <p:spPr>
            <a:xfrm>
              <a:off x="1552956" y="5952743"/>
              <a:ext cx="4253865" cy="1901189"/>
            </a:xfrm>
            <a:custGeom>
              <a:avLst/>
              <a:gdLst/>
              <a:ahLst/>
              <a:cxnLst/>
              <a:rect l="l" t="t" r="r" b="b"/>
              <a:pathLst>
                <a:path w="4253865" h="1901190">
                  <a:moveTo>
                    <a:pt x="23621" y="0"/>
                  </a:moveTo>
                  <a:lnTo>
                    <a:pt x="23621" y="1874519"/>
                  </a:lnTo>
                </a:path>
                <a:path w="4253865" h="1901190">
                  <a:moveTo>
                    <a:pt x="0" y="1874519"/>
                  </a:moveTo>
                  <a:lnTo>
                    <a:pt x="23621" y="1874519"/>
                  </a:lnTo>
                </a:path>
                <a:path w="4253865" h="1901190">
                  <a:moveTo>
                    <a:pt x="0" y="1642109"/>
                  </a:moveTo>
                  <a:lnTo>
                    <a:pt x="23621" y="1642109"/>
                  </a:lnTo>
                </a:path>
                <a:path w="4253865" h="1901190">
                  <a:moveTo>
                    <a:pt x="0" y="1409700"/>
                  </a:moveTo>
                  <a:lnTo>
                    <a:pt x="23621" y="1409700"/>
                  </a:lnTo>
                </a:path>
                <a:path w="4253865" h="1901190">
                  <a:moveTo>
                    <a:pt x="0" y="1170431"/>
                  </a:moveTo>
                  <a:lnTo>
                    <a:pt x="23621" y="1170431"/>
                  </a:lnTo>
                </a:path>
                <a:path w="4253865" h="1901190">
                  <a:moveTo>
                    <a:pt x="0" y="937259"/>
                  </a:moveTo>
                  <a:lnTo>
                    <a:pt x="23621" y="937259"/>
                  </a:lnTo>
                </a:path>
                <a:path w="4253865" h="1901190">
                  <a:moveTo>
                    <a:pt x="0" y="704850"/>
                  </a:moveTo>
                  <a:lnTo>
                    <a:pt x="23621" y="704850"/>
                  </a:lnTo>
                </a:path>
                <a:path w="4253865" h="1901190">
                  <a:moveTo>
                    <a:pt x="0" y="472439"/>
                  </a:moveTo>
                  <a:lnTo>
                    <a:pt x="23621" y="472439"/>
                  </a:lnTo>
                </a:path>
                <a:path w="4253865" h="1901190">
                  <a:moveTo>
                    <a:pt x="0" y="233171"/>
                  </a:moveTo>
                  <a:lnTo>
                    <a:pt x="23621" y="233171"/>
                  </a:lnTo>
                </a:path>
                <a:path w="4253865" h="1901190">
                  <a:moveTo>
                    <a:pt x="0" y="0"/>
                  </a:moveTo>
                  <a:lnTo>
                    <a:pt x="23621" y="0"/>
                  </a:lnTo>
                </a:path>
                <a:path w="4253865" h="1901190">
                  <a:moveTo>
                    <a:pt x="23621" y="1874519"/>
                  </a:moveTo>
                  <a:lnTo>
                    <a:pt x="4253483" y="1874519"/>
                  </a:lnTo>
                </a:path>
                <a:path w="4253865" h="1901190">
                  <a:moveTo>
                    <a:pt x="23621" y="1901189"/>
                  </a:moveTo>
                  <a:lnTo>
                    <a:pt x="23621" y="1874519"/>
                  </a:lnTo>
                </a:path>
                <a:path w="4253865" h="1901190">
                  <a:moveTo>
                    <a:pt x="730757" y="1901189"/>
                  </a:moveTo>
                  <a:lnTo>
                    <a:pt x="730757" y="1874519"/>
                  </a:lnTo>
                </a:path>
                <a:path w="4253865" h="1901190">
                  <a:moveTo>
                    <a:pt x="1431798" y="1901189"/>
                  </a:moveTo>
                  <a:lnTo>
                    <a:pt x="1431798" y="1874519"/>
                  </a:lnTo>
                </a:path>
                <a:path w="4253865" h="1901190">
                  <a:moveTo>
                    <a:pt x="2138934" y="1901189"/>
                  </a:moveTo>
                  <a:lnTo>
                    <a:pt x="2138934" y="1874519"/>
                  </a:lnTo>
                </a:path>
                <a:path w="4253865" h="1901190">
                  <a:moveTo>
                    <a:pt x="2845308" y="1901189"/>
                  </a:moveTo>
                  <a:lnTo>
                    <a:pt x="2845308" y="1874519"/>
                  </a:lnTo>
                </a:path>
                <a:path w="4253865" h="1901190">
                  <a:moveTo>
                    <a:pt x="3546348" y="1901189"/>
                  </a:moveTo>
                  <a:lnTo>
                    <a:pt x="3546348" y="1874519"/>
                  </a:lnTo>
                </a:path>
                <a:path w="4253865" h="1901190">
                  <a:moveTo>
                    <a:pt x="4253483" y="1901189"/>
                  </a:moveTo>
                  <a:lnTo>
                    <a:pt x="4253483" y="1874519"/>
                  </a:lnTo>
                </a:path>
              </a:pathLst>
            </a:custGeom>
            <a:ln w="3175">
              <a:solidFill>
                <a:srgbClr val="000000"/>
              </a:solidFill>
            </a:ln>
          </p:spPr>
          <p:txBody>
            <a:bodyPr wrap="square" lIns="0" tIns="0" rIns="0" bIns="0" rtlCol="0"/>
            <a:lstStyle/>
            <a:p>
              <a:endParaRPr/>
            </a:p>
          </p:txBody>
        </p:sp>
        <p:sp>
          <p:nvSpPr>
            <p:cNvPr id="258" name="object 258"/>
            <p:cNvSpPr/>
            <p:nvPr/>
          </p:nvSpPr>
          <p:spPr>
            <a:xfrm>
              <a:off x="1720602" y="6125682"/>
              <a:ext cx="701040" cy="33655"/>
            </a:xfrm>
            <a:custGeom>
              <a:avLst/>
              <a:gdLst/>
              <a:ahLst/>
              <a:cxnLst/>
              <a:rect l="l" t="t" r="r" b="b"/>
              <a:pathLst>
                <a:path w="701039" h="33654">
                  <a:moveTo>
                    <a:pt x="0" y="6850"/>
                  </a:moveTo>
                  <a:lnTo>
                    <a:pt x="65529" y="19815"/>
                  </a:lnTo>
                  <a:lnTo>
                    <a:pt x="137917" y="26666"/>
                  </a:lnTo>
                </a:path>
                <a:path w="701039" h="33654">
                  <a:moveTo>
                    <a:pt x="137917" y="26666"/>
                  </a:moveTo>
                  <a:lnTo>
                    <a:pt x="209546" y="33530"/>
                  </a:lnTo>
                  <a:lnTo>
                    <a:pt x="281175" y="33530"/>
                  </a:lnTo>
                </a:path>
                <a:path w="701039" h="33654">
                  <a:moveTo>
                    <a:pt x="281175" y="33530"/>
                  </a:moveTo>
                  <a:lnTo>
                    <a:pt x="419105" y="26666"/>
                  </a:lnTo>
                </a:path>
                <a:path w="701039" h="33654">
                  <a:moveTo>
                    <a:pt x="419105" y="26666"/>
                  </a:moveTo>
                  <a:lnTo>
                    <a:pt x="490734" y="19815"/>
                  </a:lnTo>
                  <a:lnTo>
                    <a:pt x="563122" y="13714"/>
                  </a:lnTo>
                </a:path>
                <a:path w="701039" h="33654">
                  <a:moveTo>
                    <a:pt x="563122" y="13714"/>
                  </a:moveTo>
                  <a:lnTo>
                    <a:pt x="628652" y="6850"/>
                  </a:lnTo>
                  <a:lnTo>
                    <a:pt x="701040" y="0"/>
                  </a:lnTo>
                </a:path>
              </a:pathLst>
            </a:custGeom>
            <a:ln w="6320">
              <a:solidFill>
                <a:srgbClr val="FF0000"/>
              </a:solidFill>
            </a:ln>
          </p:spPr>
          <p:txBody>
            <a:bodyPr wrap="square" lIns="0" tIns="0" rIns="0" bIns="0" rtlCol="0"/>
            <a:lstStyle/>
            <a:p>
              <a:endParaRPr/>
            </a:p>
          </p:txBody>
        </p:sp>
        <p:sp>
          <p:nvSpPr>
            <p:cNvPr id="259" name="object 259"/>
            <p:cNvSpPr/>
            <p:nvPr/>
          </p:nvSpPr>
          <p:spPr>
            <a:xfrm>
              <a:off x="2421642" y="6125682"/>
              <a:ext cx="143510" cy="13970"/>
            </a:xfrm>
            <a:custGeom>
              <a:avLst/>
              <a:gdLst/>
              <a:ahLst/>
              <a:cxnLst/>
              <a:rect l="l" t="t" r="r" b="b"/>
              <a:pathLst>
                <a:path w="143510" h="13970">
                  <a:moveTo>
                    <a:pt x="-3322" y="6857"/>
                  </a:moveTo>
                  <a:lnTo>
                    <a:pt x="146580" y="6857"/>
                  </a:lnTo>
                </a:path>
              </a:pathLst>
            </a:custGeom>
            <a:ln w="20359">
              <a:solidFill>
                <a:srgbClr val="FF0000"/>
              </a:solidFill>
            </a:ln>
          </p:spPr>
          <p:txBody>
            <a:bodyPr wrap="square" lIns="0" tIns="0" rIns="0" bIns="0" rtlCol="0"/>
            <a:lstStyle/>
            <a:p>
              <a:endParaRPr/>
            </a:p>
          </p:txBody>
        </p:sp>
        <p:sp>
          <p:nvSpPr>
            <p:cNvPr id="260" name="object 260"/>
            <p:cNvSpPr/>
            <p:nvPr/>
          </p:nvSpPr>
          <p:spPr>
            <a:xfrm>
              <a:off x="2564900" y="6139397"/>
              <a:ext cx="2253615" cy="20320"/>
            </a:xfrm>
            <a:custGeom>
              <a:avLst/>
              <a:gdLst/>
              <a:ahLst/>
              <a:cxnLst/>
              <a:rect l="l" t="t" r="r" b="b"/>
              <a:pathLst>
                <a:path w="2253615" h="20320">
                  <a:moveTo>
                    <a:pt x="0" y="0"/>
                  </a:moveTo>
                  <a:lnTo>
                    <a:pt x="137917" y="6101"/>
                  </a:lnTo>
                </a:path>
                <a:path w="2253615" h="20320">
                  <a:moveTo>
                    <a:pt x="137917" y="6101"/>
                  </a:moveTo>
                  <a:lnTo>
                    <a:pt x="210318" y="12951"/>
                  </a:lnTo>
                  <a:lnTo>
                    <a:pt x="281947" y="19815"/>
                  </a:lnTo>
                </a:path>
                <a:path w="2253615" h="20320">
                  <a:moveTo>
                    <a:pt x="281947" y="19815"/>
                  </a:moveTo>
                  <a:lnTo>
                    <a:pt x="347476" y="12951"/>
                  </a:lnTo>
                  <a:lnTo>
                    <a:pt x="419864" y="6101"/>
                  </a:lnTo>
                </a:path>
                <a:path w="2253615" h="20320">
                  <a:moveTo>
                    <a:pt x="419864" y="6101"/>
                  </a:moveTo>
                  <a:lnTo>
                    <a:pt x="491493" y="0"/>
                  </a:lnTo>
                  <a:lnTo>
                    <a:pt x="563122" y="0"/>
                  </a:lnTo>
                  <a:lnTo>
                    <a:pt x="629411" y="0"/>
                  </a:lnTo>
                  <a:lnTo>
                    <a:pt x="701040" y="6101"/>
                  </a:lnTo>
                </a:path>
                <a:path w="2253615" h="20320">
                  <a:moveTo>
                    <a:pt x="701040" y="6101"/>
                  </a:moveTo>
                  <a:lnTo>
                    <a:pt x="773428" y="0"/>
                  </a:lnTo>
                  <a:lnTo>
                    <a:pt x="845057" y="0"/>
                  </a:lnTo>
                  <a:lnTo>
                    <a:pt x="910599" y="0"/>
                  </a:lnTo>
                  <a:lnTo>
                    <a:pt x="982987" y="6101"/>
                  </a:lnTo>
                </a:path>
                <a:path w="2253615" h="20320">
                  <a:moveTo>
                    <a:pt x="982987" y="6101"/>
                  </a:moveTo>
                  <a:lnTo>
                    <a:pt x="1054616" y="0"/>
                  </a:lnTo>
                  <a:lnTo>
                    <a:pt x="1127005" y="0"/>
                  </a:lnTo>
                </a:path>
                <a:path w="2253615" h="20320">
                  <a:moveTo>
                    <a:pt x="1127005" y="0"/>
                  </a:moveTo>
                  <a:lnTo>
                    <a:pt x="1162819" y="6101"/>
                  </a:lnTo>
                  <a:lnTo>
                    <a:pt x="1234448" y="19815"/>
                  </a:lnTo>
                  <a:lnTo>
                    <a:pt x="1270262" y="19815"/>
                  </a:lnTo>
                  <a:lnTo>
                    <a:pt x="1306077" y="19815"/>
                  </a:lnTo>
                  <a:lnTo>
                    <a:pt x="1336551" y="12951"/>
                  </a:lnTo>
                  <a:lnTo>
                    <a:pt x="1408180" y="0"/>
                  </a:lnTo>
                </a:path>
                <a:path w="2253615" h="20320">
                  <a:moveTo>
                    <a:pt x="1408180" y="0"/>
                  </a:moveTo>
                  <a:lnTo>
                    <a:pt x="1552198" y="0"/>
                  </a:lnTo>
                </a:path>
                <a:path w="2253615" h="20320">
                  <a:moveTo>
                    <a:pt x="1552198" y="0"/>
                  </a:moveTo>
                  <a:lnTo>
                    <a:pt x="1617727" y="6101"/>
                  </a:lnTo>
                  <a:lnTo>
                    <a:pt x="1690127" y="19815"/>
                  </a:lnTo>
                </a:path>
                <a:path w="2253615" h="20320">
                  <a:moveTo>
                    <a:pt x="1690127" y="19815"/>
                  </a:moveTo>
                  <a:lnTo>
                    <a:pt x="1833373" y="19815"/>
                  </a:lnTo>
                </a:path>
                <a:path w="2253615" h="20320">
                  <a:moveTo>
                    <a:pt x="1833373" y="19815"/>
                  </a:moveTo>
                  <a:lnTo>
                    <a:pt x="1899674" y="12951"/>
                  </a:lnTo>
                  <a:lnTo>
                    <a:pt x="1971303" y="12951"/>
                  </a:lnTo>
                  <a:lnTo>
                    <a:pt x="2115320" y="12951"/>
                  </a:lnTo>
                </a:path>
                <a:path w="2253615" h="20320">
                  <a:moveTo>
                    <a:pt x="2115320" y="12951"/>
                  </a:moveTo>
                  <a:lnTo>
                    <a:pt x="2180850" y="6101"/>
                  </a:lnTo>
                  <a:lnTo>
                    <a:pt x="2253238" y="6101"/>
                  </a:lnTo>
                </a:path>
              </a:pathLst>
            </a:custGeom>
            <a:ln w="6320">
              <a:solidFill>
                <a:srgbClr val="FF0000"/>
              </a:solidFill>
            </a:ln>
          </p:spPr>
          <p:txBody>
            <a:bodyPr wrap="square" lIns="0" tIns="0" rIns="0" bIns="0" rtlCol="0"/>
            <a:lstStyle/>
            <a:p>
              <a:endParaRPr/>
            </a:p>
          </p:txBody>
        </p:sp>
        <p:sp>
          <p:nvSpPr>
            <p:cNvPr id="261" name="object 261"/>
            <p:cNvSpPr/>
            <p:nvPr/>
          </p:nvSpPr>
          <p:spPr>
            <a:xfrm>
              <a:off x="4818138" y="6145498"/>
              <a:ext cx="143510" cy="13970"/>
            </a:xfrm>
            <a:custGeom>
              <a:avLst/>
              <a:gdLst/>
              <a:ahLst/>
              <a:cxnLst/>
              <a:rect l="l" t="t" r="r" b="b"/>
              <a:pathLst>
                <a:path w="143510" h="13970">
                  <a:moveTo>
                    <a:pt x="-3322" y="6857"/>
                  </a:moveTo>
                  <a:lnTo>
                    <a:pt x="146580" y="6857"/>
                  </a:lnTo>
                </a:path>
              </a:pathLst>
            </a:custGeom>
            <a:ln w="20359">
              <a:solidFill>
                <a:srgbClr val="FF0000"/>
              </a:solidFill>
            </a:ln>
          </p:spPr>
          <p:txBody>
            <a:bodyPr wrap="square" lIns="0" tIns="0" rIns="0" bIns="0" rtlCol="0"/>
            <a:lstStyle/>
            <a:p>
              <a:endParaRPr/>
            </a:p>
          </p:txBody>
        </p:sp>
        <p:sp>
          <p:nvSpPr>
            <p:cNvPr id="262" name="object 262"/>
            <p:cNvSpPr/>
            <p:nvPr/>
          </p:nvSpPr>
          <p:spPr>
            <a:xfrm>
              <a:off x="4961396" y="6159213"/>
              <a:ext cx="845185" cy="20320"/>
            </a:xfrm>
            <a:custGeom>
              <a:avLst/>
              <a:gdLst/>
              <a:ahLst/>
              <a:cxnLst/>
              <a:rect l="l" t="t" r="r" b="b"/>
              <a:pathLst>
                <a:path w="845185" h="20320">
                  <a:moveTo>
                    <a:pt x="0" y="0"/>
                  </a:moveTo>
                  <a:lnTo>
                    <a:pt x="137929" y="6087"/>
                  </a:lnTo>
                </a:path>
                <a:path w="845185" h="20320">
                  <a:moveTo>
                    <a:pt x="137929" y="6087"/>
                  </a:moveTo>
                  <a:lnTo>
                    <a:pt x="210318" y="0"/>
                  </a:lnTo>
                  <a:lnTo>
                    <a:pt x="281947" y="0"/>
                  </a:lnTo>
                  <a:lnTo>
                    <a:pt x="347476" y="0"/>
                  </a:lnTo>
                  <a:lnTo>
                    <a:pt x="419864" y="6087"/>
                  </a:lnTo>
                </a:path>
                <a:path w="845185" h="20320">
                  <a:moveTo>
                    <a:pt x="419864" y="6087"/>
                  </a:moveTo>
                  <a:lnTo>
                    <a:pt x="491493" y="12951"/>
                  </a:lnTo>
                  <a:lnTo>
                    <a:pt x="563122" y="12951"/>
                  </a:lnTo>
                  <a:lnTo>
                    <a:pt x="701040" y="12951"/>
                  </a:lnTo>
                </a:path>
                <a:path w="845185" h="20320">
                  <a:moveTo>
                    <a:pt x="701040" y="12951"/>
                  </a:moveTo>
                  <a:lnTo>
                    <a:pt x="845069" y="19815"/>
                  </a:lnTo>
                </a:path>
              </a:pathLst>
            </a:custGeom>
            <a:ln w="6320">
              <a:solidFill>
                <a:srgbClr val="FF0000"/>
              </a:solidFill>
            </a:ln>
          </p:spPr>
          <p:txBody>
            <a:bodyPr wrap="square" lIns="0" tIns="0" rIns="0" bIns="0" rtlCol="0"/>
            <a:lstStyle/>
            <a:p>
              <a:endParaRPr/>
            </a:p>
          </p:txBody>
        </p:sp>
        <p:sp>
          <p:nvSpPr>
            <p:cNvPr id="263" name="object 263"/>
            <p:cNvSpPr/>
            <p:nvPr/>
          </p:nvSpPr>
          <p:spPr>
            <a:xfrm>
              <a:off x="1720602" y="6611082"/>
              <a:ext cx="1407795" cy="20320"/>
            </a:xfrm>
            <a:custGeom>
              <a:avLst/>
              <a:gdLst/>
              <a:ahLst/>
              <a:cxnLst/>
              <a:rect l="l" t="t" r="r" b="b"/>
              <a:pathLst>
                <a:path w="1407795" h="20320">
                  <a:moveTo>
                    <a:pt x="0" y="6850"/>
                  </a:moveTo>
                  <a:lnTo>
                    <a:pt x="137917" y="12951"/>
                  </a:lnTo>
                </a:path>
                <a:path w="1407795" h="20320">
                  <a:moveTo>
                    <a:pt x="137917" y="12951"/>
                  </a:moveTo>
                  <a:lnTo>
                    <a:pt x="281175" y="12951"/>
                  </a:lnTo>
                </a:path>
                <a:path w="1407795" h="20320">
                  <a:moveTo>
                    <a:pt x="281175" y="12951"/>
                  </a:moveTo>
                  <a:lnTo>
                    <a:pt x="347476" y="6850"/>
                  </a:lnTo>
                  <a:lnTo>
                    <a:pt x="419105" y="6850"/>
                  </a:lnTo>
                </a:path>
                <a:path w="1407795" h="20320">
                  <a:moveTo>
                    <a:pt x="419105" y="6850"/>
                  </a:moveTo>
                  <a:lnTo>
                    <a:pt x="490734" y="12951"/>
                  </a:lnTo>
                  <a:lnTo>
                    <a:pt x="563122" y="12951"/>
                  </a:lnTo>
                </a:path>
                <a:path w="1407795" h="20320">
                  <a:moveTo>
                    <a:pt x="563122" y="12951"/>
                  </a:moveTo>
                  <a:lnTo>
                    <a:pt x="628652" y="6850"/>
                  </a:lnTo>
                  <a:lnTo>
                    <a:pt x="701040" y="0"/>
                  </a:lnTo>
                </a:path>
                <a:path w="1407795" h="20320">
                  <a:moveTo>
                    <a:pt x="701040" y="0"/>
                  </a:moveTo>
                  <a:lnTo>
                    <a:pt x="772669" y="6850"/>
                  </a:lnTo>
                  <a:lnTo>
                    <a:pt x="844298" y="12951"/>
                  </a:lnTo>
                </a:path>
                <a:path w="1407795" h="20320">
                  <a:moveTo>
                    <a:pt x="844298" y="12951"/>
                  </a:moveTo>
                  <a:lnTo>
                    <a:pt x="910599" y="6850"/>
                  </a:lnTo>
                  <a:lnTo>
                    <a:pt x="982216" y="0"/>
                  </a:lnTo>
                </a:path>
                <a:path w="1407795" h="20320">
                  <a:moveTo>
                    <a:pt x="982216" y="0"/>
                  </a:moveTo>
                  <a:lnTo>
                    <a:pt x="1054616" y="0"/>
                  </a:lnTo>
                  <a:lnTo>
                    <a:pt x="1126245" y="6850"/>
                  </a:lnTo>
                </a:path>
                <a:path w="1407795" h="20320">
                  <a:moveTo>
                    <a:pt x="1126245" y="6850"/>
                  </a:moveTo>
                  <a:lnTo>
                    <a:pt x="1191774" y="12951"/>
                  </a:lnTo>
                  <a:lnTo>
                    <a:pt x="1264163" y="19802"/>
                  </a:lnTo>
                </a:path>
                <a:path w="1407795" h="20320">
                  <a:moveTo>
                    <a:pt x="1264163" y="19802"/>
                  </a:moveTo>
                  <a:lnTo>
                    <a:pt x="1299977" y="19802"/>
                  </a:lnTo>
                  <a:lnTo>
                    <a:pt x="1335792" y="12951"/>
                  </a:lnTo>
                  <a:lnTo>
                    <a:pt x="1407421" y="0"/>
                  </a:lnTo>
                </a:path>
              </a:pathLst>
            </a:custGeom>
            <a:ln w="6320">
              <a:solidFill>
                <a:srgbClr val="008000"/>
              </a:solidFill>
            </a:ln>
          </p:spPr>
          <p:txBody>
            <a:bodyPr wrap="square" lIns="0" tIns="0" rIns="0" bIns="0" rtlCol="0"/>
            <a:lstStyle/>
            <a:p>
              <a:endParaRPr/>
            </a:p>
          </p:txBody>
        </p:sp>
        <p:sp>
          <p:nvSpPr>
            <p:cNvPr id="264" name="object 264"/>
            <p:cNvSpPr/>
            <p:nvPr/>
          </p:nvSpPr>
          <p:spPr>
            <a:xfrm>
              <a:off x="3128023" y="6611082"/>
              <a:ext cx="707390" cy="6985"/>
            </a:xfrm>
            <a:custGeom>
              <a:avLst/>
              <a:gdLst/>
              <a:ahLst/>
              <a:cxnLst/>
              <a:rect l="l" t="t" r="r" b="b"/>
              <a:pathLst>
                <a:path w="707389" h="6984">
                  <a:moveTo>
                    <a:pt x="-3324" y="3425"/>
                  </a:moveTo>
                  <a:lnTo>
                    <a:pt x="710465" y="3425"/>
                  </a:lnTo>
                </a:path>
              </a:pathLst>
            </a:custGeom>
            <a:ln w="13500">
              <a:solidFill>
                <a:srgbClr val="008000"/>
              </a:solidFill>
            </a:ln>
          </p:spPr>
          <p:txBody>
            <a:bodyPr wrap="square" lIns="0" tIns="0" rIns="0" bIns="0" rtlCol="0"/>
            <a:lstStyle/>
            <a:p>
              <a:endParaRPr/>
            </a:p>
          </p:txBody>
        </p:sp>
        <p:sp>
          <p:nvSpPr>
            <p:cNvPr id="265" name="object 265"/>
            <p:cNvSpPr/>
            <p:nvPr/>
          </p:nvSpPr>
          <p:spPr>
            <a:xfrm>
              <a:off x="3835163" y="6617933"/>
              <a:ext cx="1971675" cy="20320"/>
            </a:xfrm>
            <a:custGeom>
              <a:avLst/>
              <a:gdLst/>
              <a:ahLst/>
              <a:cxnLst/>
              <a:rect l="l" t="t" r="r" b="b"/>
              <a:pathLst>
                <a:path w="1971675" h="20320">
                  <a:moveTo>
                    <a:pt x="0" y="0"/>
                  </a:moveTo>
                  <a:lnTo>
                    <a:pt x="137917" y="0"/>
                  </a:lnTo>
                </a:path>
                <a:path w="1971675" h="20320">
                  <a:moveTo>
                    <a:pt x="137917" y="0"/>
                  </a:moveTo>
                  <a:lnTo>
                    <a:pt x="209546" y="6101"/>
                  </a:lnTo>
                  <a:lnTo>
                    <a:pt x="281935" y="12951"/>
                  </a:lnTo>
                </a:path>
                <a:path w="1971675" h="20320">
                  <a:moveTo>
                    <a:pt x="281935" y="12951"/>
                  </a:moveTo>
                  <a:lnTo>
                    <a:pt x="419864" y="12951"/>
                  </a:lnTo>
                  <a:lnTo>
                    <a:pt x="563110" y="12951"/>
                  </a:lnTo>
                </a:path>
                <a:path w="1971675" h="20320">
                  <a:moveTo>
                    <a:pt x="563110" y="12951"/>
                  </a:moveTo>
                  <a:lnTo>
                    <a:pt x="629411" y="6101"/>
                  </a:lnTo>
                  <a:lnTo>
                    <a:pt x="701040" y="0"/>
                  </a:lnTo>
                </a:path>
                <a:path w="1971675" h="20320">
                  <a:moveTo>
                    <a:pt x="701040" y="0"/>
                  </a:moveTo>
                  <a:lnTo>
                    <a:pt x="773428" y="0"/>
                  </a:lnTo>
                  <a:lnTo>
                    <a:pt x="845057" y="6101"/>
                  </a:lnTo>
                </a:path>
                <a:path w="1971675" h="20320">
                  <a:moveTo>
                    <a:pt x="845057" y="6101"/>
                  </a:moveTo>
                  <a:lnTo>
                    <a:pt x="910587" y="0"/>
                  </a:lnTo>
                  <a:lnTo>
                    <a:pt x="982975" y="0"/>
                  </a:lnTo>
                  <a:lnTo>
                    <a:pt x="1054604" y="0"/>
                  </a:lnTo>
                  <a:lnTo>
                    <a:pt x="1126233" y="6101"/>
                  </a:lnTo>
                </a:path>
                <a:path w="1971675" h="20320">
                  <a:moveTo>
                    <a:pt x="1126233" y="6101"/>
                  </a:moveTo>
                  <a:lnTo>
                    <a:pt x="1264163" y="12951"/>
                  </a:lnTo>
                </a:path>
                <a:path w="1971675" h="20320">
                  <a:moveTo>
                    <a:pt x="1264163" y="12951"/>
                  </a:moveTo>
                  <a:lnTo>
                    <a:pt x="1408180" y="12951"/>
                  </a:lnTo>
                </a:path>
                <a:path w="1971675" h="20320">
                  <a:moveTo>
                    <a:pt x="1408180" y="12951"/>
                  </a:moveTo>
                  <a:lnTo>
                    <a:pt x="1473709" y="19815"/>
                  </a:lnTo>
                  <a:lnTo>
                    <a:pt x="1546098" y="19815"/>
                  </a:lnTo>
                  <a:lnTo>
                    <a:pt x="1617727" y="19815"/>
                  </a:lnTo>
                  <a:lnTo>
                    <a:pt x="1689356" y="12951"/>
                  </a:lnTo>
                </a:path>
                <a:path w="1971675" h="20320">
                  <a:moveTo>
                    <a:pt x="1689356" y="12951"/>
                  </a:moveTo>
                  <a:lnTo>
                    <a:pt x="1827273" y="12951"/>
                  </a:lnTo>
                </a:path>
                <a:path w="1971675" h="20320">
                  <a:moveTo>
                    <a:pt x="1827273" y="12951"/>
                  </a:moveTo>
                  <a:lnTo>
                    <a:pt x="1971303" y="12951"/>
                  </a:lnTo>
                </a:path>
              </a:pathLst>
            </a:custGeom>
            <a:ln w="6320">
              <a:solidFill>
                <a:srgbClr val="008000"/>
              </a:solidFill>
            </a:ln>
          </p:spPr>
          <p:txBody>
            <a:bodyPr wrap="square" lIns="0" tIns="0" rIns="0" bIns="0" rtlCol="0"/>
            <a:lstStyle/>
            <a:p>
              <a:endParaRPr/>
            </a:p>
          </p:txBody>
        </p:sp>
        <p:sp>
          <p:nvSpPr>
            <p:cNvPr id="266" name="object 266"/>
            <p:cNvSpPr/>
            <p:nvPr/>
          </p:nvSpPr>
          <p:spPr>
            <a:xfrm>
              <a:off x="1720602" y="7674832"/>
              <a:ext cx="138430" cy="13335"/>
            </a:xfrm>
            <a:custGeom>
              <a:avLst/>
              <a:gdLst/>
              <a:ahLst/>
              <a:cxnLst/>
              <a:rect l="l" t="t" r="r" b="b"/>
              <a:pathLst>
                <a:path w="138430" h="13334">
                  <a:moveTo>
                    <a:pt x="-3322" y="6482"/>
                  </a:moveTo>
                  <a:lnTo>
                    <a:pt x="141240" y="6482"/>
                  </a:lnTo>
                </a:path>
              </a:pathLst>
            </a:custGeom>
            <a:ln w="19610">
              <a:solidFill>
                <a:srgbClr val="0000FF"/>
              </a:solidFill>
            </a:ln>
          </p:spPr>
          <p:txBody>
            <a:bodyPr wrap="square" lIns="0" tIns="0" rIns="0" bIns="0" rtlCol="0"/>
            <a:lstStyle/>
            <a:p>
              <a:endParaRPr/>
            </a:p>
          </p:txBody>
        </p:sp>
        <p:sp>
          <p:nvSpPr>
            <p:cNvPr id="267" name="object 267"/>
            <p:cNvSpPr/>
            <p:nvPr/>
          </p:nvSpPr>
          <p:spPr>
            <a:xfrm>
              <a:off x="1858519" y="7655030"/>
              <a:ext cx="3522979" cy="33020"/>
            </a:xfrm>
            <a:custGeom>
              <a:avLst/>
              <a:gdLst/>
              <a:ahLst/>
              <a:cxnLst/>
              <a:rect l="l" t="t" r="r" b="b"/>
              <a:pathLst>
                <a:path w="3522979" h="33020">
                  <a:moveTo>
                    <a:pt x="0" y="19802"/>
                  </a:moveTo>
                  <a:lnTo>
                    <a:pt x="71628" y="12951"/>
                  </a:lnTo>
                  <a:lnTo>
                    <a:pt x="143257" y="12951"/>
                  </a:lnTo>
                  <a:lnTo>
                    <a:pt x="209558" y="12951"/>
                  </a:lnTo>
                  <a:lnTo>
                    <a:pt x="281187" y="19802"/>
                  </a:lnTo>
                </a:path>
                <a:path w="3522979" h="33020">
                  <a:moveTo>
                    <a:pt x="281187" y="19802"/>
                  </a:moveTo>
                  <a:lnTo>
                    <a:pt x="352816" y="19802"/>
                  </a:lnTo>
                  <a:lnTo>
                    <a:pt x="425205" y="12951"/>
                  </a:lnTo>
                </a:path>
                <a:path w="3522979" h="33020">
                  <a:moveTo>
                    <a:pt x="425205" y="12951"/>
                  </a:moveTo>
                  <a:lnTo>
                    <a:pt x="490734" y="6087"/>
                  </a:lnTo>
                  <a:lnTo>
                    <a:pt x="563122" y="0"/>
                  </a:lnTo>
                </a:path>
                <a:path w="3522979" h="33020">
                  <a:moveTo>
                    <a:pt x="563122" y="0"/>
                  </a:moveTo>
                  <a:lnTo>
                    <a:pt x="634751" y="0"/>
                  </a:lnTo>
                  <a:lnTo>
                    <a:pt x="706380" y="6087"/>
                  </a:lnTo>
                </a:path>
                <a:path w="3522979" h="33020">
                  <a:moveTo>
                    <a:pt x="706380" y="6087"/>
                  </a:moveTo>
                  <a:lnTo>
                    <a:pt x="844298" y="6087"/>
                  </a:lnTo>
                  <a:lnTo>
                    <a:pt x="988327" y="6087"/>
                  </a:lnTo>
                  <a:lnTo>
                    <a:pt x="1053857" y="6087"/>
                  </a:lnTo>
                  <a:lnTo>
                    <a:pt x="1126245" y="12951"/>
                  </a:lnTo>
                </a:path>
                <a:path w="3522979" h="33020">
                  <a:moveTo>
                    <a:pt x="1126245" y="12951"/>
                  </a:moveTo>
                  <a:lnTo>
                    <a:pt x="1269503" y="12951"/>
                  </a:lnTo>
                  <a:lnTo>
                    <a:pt x="1407421" y="12951"/>
                  </a:lnTo>
                </a:path>
                <a:path w="3522979" h="33020">
                  <a:moveTo>
                    <a:pt x="1407421" y="12951"/>
                  </a:moveTo>
                  <a:lnTo>
                    <a:pt x="1479809" y="6087"/>
                  </a:lnTo>
                  <a:lnTo>
                    <a:pt x="1551438" y="6087"/>
                  </a:lnTo>
                  <a:lnTo>
                    <a:pt x="1616979" y="6087"/>
                  </a:lnTo>
                  <a:lnTo>
                    <a:pt x="1689368" y="12951"/>
                  </a:lnTo>
                </a:path>
                <a:path w="3522979" h="33020">
                  <a:moveTo>
                    <a:pt x="1689368" y="12951"/>
                  </a:moveTo>
                  <a:lnTo>
                    <a:pt x="1833385" y="12951"/>
                  </a:lnTo>
                </a:path>
                <a:path w="3522979" h="33020">
                  <a:moveTo>
                    <a:pt x="1833385" y="12951"/>
                  </a:moveTo>
                  <a:lnTo>
                    <a:pt x="1905014" y="6087"/>
                  </a:lnTo>
                  <a:lnTo>
                    <a:pt x="1976643" y="6087"/>
                  </a:lnTo>
                </a:path>
                <a:path w="3522979" h="33020">
                  <a:moveTo>
                    <a:pt x="1976643" y="6087"/>
                  </a:moveTo>
                  <a:lnTo>
                    <a:pt x="2114561" y="12951"/>
                  </a:lnTo>
                </a:path>
                <a:path w="3522979" h="33020">
                  <a:moveTo>
                    <a:pt x="2114561" y="12951"/>
                  </a:moveTo>
                  <a:lnTo>
                    <a:pt x="2186190" y="19802"/>
                  </a:lnTo>
                  <a:lnTo>
                    <a:pt x="2258578" y="25903"/>
                  </a:lnTo>
                </a:path>
                <a:path w="3522979" h="33020">
                  <a:moveTo>
                    <a:pt x="2258578" y="25903"/>
                  </a:moveTo>
                  <a:lnTo>
                    <a:pt x="2324108" y="19802"/>
                  </a:lnTo>
                  <a:lnTo>
                    <a:pt x="2396508" y="12951"/>
                  </a:lnTo>
                </a:path>
                <a:path w="3522979" h="33020">
                  <a:moveTo>
                    <a:pt x="2396508" y="12951"/>
                  </a:moveTo>
                  <a:lnTo>
                    <a:pt x="2539754" y="12951"/>
                  </a:lnTo>
                </a:path>
                <a:path w="3522979" h="33020">
                  <a:moveTo>
                    <a:pt x="2539754" y="12951"/>
                  </a:moveTo>
                  <a:lnTo>
                    <a:pt x="2677684" y="19802"/>
                  </a:lnTo>
                </a:path>
                <a:path w="3522979" h="33020">
                  <a:moveTo>
                    <a:pt x="2677684" y="19802"/>
                  </a:moveTo>
                  <a:lnTo>
                    <a:pt x="2750072" y="25903"/>
                  </a:lnTo>
                  <a:lnTo>
                    <a:pt x="2821701" y="25903"/>
                  </a:lnTo>
                </a:path>
                <a:path w="3522979" h="33020">
                  <a:moveTo>
                    <a:pt x="2821701" y="25903"/>
                  </a:moveTo>
                  <a:lnTo>
                    <a:pt x="2887230" y="19802"/>
                  </a:lnTo>
                  <a:lnTo>
                    <a:pt x="2959619" y="19802"/>
                  </a:lnTo>
                  <a:lnTo>
                    <a:pt x="3031248" y="19802"/>
                  </a:lnTo>
                  <a:lnTo>
                    <a:pt x="3102877" y="25903"/>
                  </a:lnTo>
                </a:path>
                <a:path w="3522979" h="33020">
                  <a:moveTo>
                    <a:pt x="3102877" y="25903"/>
                  </a:moveTo>
                  <a:lnTo>
                    <a:pt x="3240806" y="25903"/>
                  </a:lnTo>
                </a:path>
                <a:path w="3522979" h="33020">
                  <a:moveTo>
                    <a:pt x="3240806" y="25903"/>
                  </a:moveTo>
                  <a:lnTo>
                    <a:pt x="3313195" y="32767"/>
                  </a:lnTo>
                  <a:lnTo>
                    <a:pt x="3384824" y="32767"/>
                  </a:lnTo>
                </a:path>
                <a:path w="3522979" h="33020">
                  <a:moveTo>
                    <a:pt x="3384824" y="32767"/>
                  </a:moveTo>
                  <a:lnTo>
                    <a:pt x="3450353" y="25903"/>
                  </a:lnTo>
                  <a:lnTo>
                    <a:pt x="3522741" y="25903"/>
                  </a:lnTo>
                </a:path>
              </a:pathLst>
            </a:custGeom>
            <a:ln w="6320">
              <a:solidFill>
                <a:srgbClr val="0000FF"/>
              </a:solidFill>
            </a:ln>
          </p:spPr>
          <p:txBody>
            <a:bodyPr wrap="square" lIns="0" tIns="0" rIns="0" bIns="0" rtlCol="0"/>
            <a:lstStyle/>
            <a:p>
              <a:endParaRPr/>
            </a:p>
          </p:txBody>
        </p:sp>
        <p:sp>
          <p:nvSpPr>
            <p:cNvPr id="268" name="object 268"/>
            <p:cNvSpPr/>
            <p:nvPr/>
          </p:nvSpPr>
          <p:spPr>
            <a:xfrm>
              <a:off x="5381261" y="7680933"/>
              <a:ext cx="143510" cy="13970"/>
            </a:xfrm>
            <a:custGeom>
              <a:avLst/>
              <a:gdLst/>
              <a:ahLst/>
              <a:cxnLst/>
              <a:rect l="l" t="t" r="r" b="b"/>
              <a:pathLst>
                <a:path w="143510" h="13970">
                  <a:moveTo>
                    <a:pt x="-3322" y="6857"/>
                  </a:moveTo>
                  <a:lnTo>
                    <a:pt x="146580" y="6857"/>
                  </a:lnTo>
                </a:path>
              </a:pathLst>
            </a:custGeom>
            <a:ln w="20359">
              <a:solidFill>
                <a:srgbClr val="0000FF"/>
              </a:solidFill>
            </a:ln>
          </p:spPr>
          <p:txBody>
            <a:bodyPr wrap="square" lIns="0" tIns="0" rIns="0" bIns="0" rtlCol="0"/>
            <a:lstStyle/>
            <a:p>
              <a:endParaRPr/>
            </a:p>
          </p:txBody>
        </p:sp>
        <p:sp>
          <p:nvSpPr>
            <p:cNvPr id="269" name="object 269"/>
            <p:cNvSpPr/>
            <p:nvPr/>
          </p:nvSpPr>
          <p:spPr>
            <a:xfrm>
              <a:off x="5524519" y="7687797"/>
              <a:ext cx="282575" cy="6985"/>
            </a:xfrm>
            <a:custGeom>
              <a:avLst/>
              <a:gdLst/>
              <a:ahLst/>
              <a:cxnLst/>
              <a:rect l="l" t="t" r="r" b="b"/>
              <a:pathLst>
                <a:path w="282575" h="6984">
                  <a:moveTo>
                    <a:pt x="0" y="6850"/>
                  </a:moveTo>
                  <a:lnTo>
                    <a:pt x="66288" y="6850"/>
                  </a:lnTo>
                  <a:lnTo>
                    <a:pt x="137917" y="0"/>
                  </a:lnTo>
                </a:path>
                <a:path w="282575" h="6984">
                  <a:moveTo>
                    <a:pt x="137917" y="0"/>
                  </a:moveTo>
                  <a:lnTo>
                    <a:pt x="281947" y="0"/>
                  </a:lnTo>
                </a:path>
              </a:pathLst>
            </a:custGeom>
            <a:ln w="6320">
              <a:solidFill>
                <a:srgbClr val="0000FF"/>
              </a:solidFill>
            </a:ln>
          </p:spPr>
          <p:txBody>
            <a:bodyPr wrap="square" lIns="0" tIns="0" rIns="0" bIns="0" rtlCol="0"/>
            <a:lstStyle/>
            <a:p>
              <a:endParaRPr/>
            </a:p>
          </p:txBody>
        </p:sp>
        <p:sp>
          <p:nvSpPr>
            <p:cNvPr id="270" name="object 270"/>
            <p:cNvSpPr/>
            <p:nvPr/>
          </p:nvSpPr>
          <p:spPr>
            <a:xfrm>
              <a:off x="1702315" y="6112731"/>
              <a:ext cx="36195" cy="40005"/>
            </a:xfrm>
            <a:custGeom>
              <a:avLst/>
              <a:gdLst/>
              <a:ahLst/>
              <a:cxnLst/>
              <a:rect l="l" t="t" r="r" b="b"/>
              <a:pathLst>
                <a:path w="36194" h="40004">
                  <a:moveTo>
                    <a:pt x="18286" y="39618"/>
                  </a:moveTo>
                  <a:lnTo>
                    <a:pt x="0" y="19802"/>
                  </a:lnTo>
                  <a:lnTo>
                    <a:pt x="18286" y="0"/>
                  </a:lnTo>
                  <a:lnTo>
                    <a:pt x="35814" y="19802"/>
                  </a:lnTo>
                  <a:lnTo>
                    <a:pt x="18286" y="39618"/>
                  </a:lnTo>
                  <a:close/>
                </a:path>
              </a:pathLst>
            </a:custGeom>
            <a:solidFill>
              <a:srgbClr val="FF0000"/>
            </a:solidFill>
          </p:spPr>
          <p:txBody>
            <a:bodyPr wrap="square" lIns="0" tIns="0" rIns="0" bIns="0" rtlCol="0"/>
            <a:lstStyle/>
            <a:p>
              <a:endParaRPr/>
            </a:p>
          </p:txBody>
        </p:sp>
        <p:sp>
          <p:nvSpPr>
            <p:cNvPr id="271" name="object 271"/>
            <p:cNvSpPr/>
            <p:nvPr/>
          </p:nvSpPr>
          <p:spPr>
            <a:xfrm>
              <a:off x="1702315" y="6112731"/>
              <a:ext cx="36195" cy="40005"/>
            </a:xfrm>
            <a:custGeom>
              <a:avLst/>
              <a:gdLst/>
              <a:ahLst/>
              <a:cxnLst/>
              <a:rect l="l" t="t" r="r" b="b"/>
              <a:pathLst>
                <a:path w="36194" h="40004">
                  <a:moveTo>
                    <a:pt x="18286" y="0"/>
                  </a:moveTo>
                  <a:lnTo>
                    <a:pt x="35814" y="19802"/>
                  </a:lnTo>
                  <a:lnTo>
                    <a:pt x="18286" y="39618"/>
                  </a:lnTo>
                  <a:lnTo>
                    <a:pt x="0" y="19802"/>
                  </a:lnTo>
                  <a:lnTo>
                    <a:pt x="18286" y="0"/>
                  </a:lnTo>
                  <a:close/>
                </a:path>
              </a:pathLst>
            </a:custGeom>
            <a:ln w="6287">
              <a:solidFill>
                <a:srgbClr val="FF0000"/>
              </a:solidFill>
            </a:ln>
          </p:spPr>
          <p:txBody>
            <a:bodyPr wrap="square" lIns="0" tIns="0" rIns="0" bIns="0" rtlCol="0"/>
            <a:lstStyle/>
            <a:p>
              <a:endParaRPr/>
            </a:p>
          </p:txBody>
        </p:sp>
        <p:sp>
          <p:nvSpPr>
            <p:cNvPr id="272" name="object 272"/>
            <p:cNvSpPr/>
            <p:nvPr/>
          </p:nvSpPr>
          <p:spPr>
            <a:xfrm>
              <a:off x="1840232" y="6132533"/>
              <a:ext cx="36195" cy="40005"/>
            </a:xfrm>
            <a:custGeom>
              <a:avLst/>
              <a:gdLst/>
              <a:ahLst/>
              <a:cxnLst/>
              <a:rect l="l" t="t" r="r" b="b"/>
              <a:pathLst>
                <a:path w="36194" h="40004">
                  <a:moveTo>
                    <a:pt x="18286" y="39631"/>
                  </a:moveTo>
                  <a:lnTo>
                    <a:pt x="0" y="19815"/>
                  </a:lnTo>
                  <a:lnTo>
                    <a:pt x="18286" y="0"/>
                  </a:lnTo>
                  <a:lnTo>
                    <a:pt x="35814" y="19815"/>
                  </a:lnTo>
                  <a:lnTo>
                    <a:pt x="18286" y="39631"/>
                  </a:lnTo>
                  <a:close/>
                </a:path>
              </a:pathLst>
            </a:custGeom>
            <a:solidFill>
              <a:srgbClr val="FF0000"/>
            </a:solidFill>
          </p:spPr>
          <p:txBody>
            <a:bodyPr wrap="square" lIns="0" tIns="0" rIns="0" bIns="0" rtlCol="0"/>
            <a:lstStyle/>
            <a:p>
              <a:endParaRPr/>
            </a:p>
          </p:txBody>
        </p:sp>
        <p:sp>
          <p:nvSpPr>
            <p:cNvPr id="273" name="object 273"/>
            <p:cNvSpPr/>
            <p:nvPr/>
          </p:nvSpPr>
          <p:spPr>
            <a:xfrm>
              <a:off x="1840232" y="6132533"/>
              <a:ext cx="36195" cy="40005"/>
            </a:xfrm>
            <a:custGeom>
              <a:avLst/>
              <a:gdLst/>
              <a:ahLst/>
              <a:cxnLst/>
              <a:rect l="l" t="t" r="r" b="b"/>
              <a:pathLst>
                <a:path w="36194" h="40004">
                  <a:moveTo>
                    <a:pt x="18286" y="0"/>
                  </a:moveTo>
                  <a:lnTo>
                    <a:pt x="35814" y="19815"/>
                  </a:lnTo>
                  <a:lnTo>
                    <a:pt x="18286" y="39631"/>
                  </a:lnTo>
                  <a:lnTo>
                    <a:pt x="0" y="19815"/>
                  </a:lnTo>
                  <a:lnTo>
                    <a:pt x="18286" y="0"/>
                  </a:lnTo>
                  <a:close/>
                </a:path>
              </a:pathLst>
            </a:custGeom>
            <a:ln w="6287">
              <a:solidFill>
                <a:srgbClr val="FF0000"/>
              </a:solidFill>
            </a:ln>
          </p:spPr>
          <p:txBody>
            <a:bodyPr wrap="square" lIns="0" tIns="0" rIns="0" bIns="0" rtlCol="0"/>
            <a:lstStyle/>
            <a:p>
              <a:endParaRPr/>
            </a:p>
          </p:txBody>
        </p:sp>
        <p:sp>
          <p:nvSpPr>
            <p:cNvPr id="274" name="object 274"/>
            <p:cNvSpPr/>
            <p:nvPr/>
          </p:nvSpPr>
          <p:spPr>
            <a:xfrm>
              <a:off x="1984250" y="6139397"/>
              <a:ext cx="36195" cy="40005"/>
            </a:xfrm>
            <a:custGeom>
              <a:avLst/>
              <a:gdLst/>
              <a:ahLst/>
              <a:cxnLst/>
              <a:rect l="l" t="t" r="r" b="b"/>
              <a:pathLst>
                <a:path w="36194"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275" name="object 275"/>
            <p:cNvSpPr/>
            <p:nvPr/>
          </p:nvSpPr>
          <p:spPr>
            <a:xfrm>
              <a:off x="1984250" y="6139397"/>
              <a:ext cx="36195" cy="40005"/>
            </a:xfrm>
            <a:custGeom>
              <a:avLst/>
              <a:gdLst/>
              <a:ahLst/>
              <a:cxnLst/>
              <a:rect l="l" t="t" r="r" b="b"/>
              <a:pathLst>
                <a:path w="36194"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276" name="object 276"/>
            <p:cNvSpPr/>
            <p:nvPr/>
          </p:nvSpPr>
          <p:spPr>
            <a:xfrm>
              <a:off x="2122179" y="6132533"/>
              <a:ext cx="36195" cy="40005"/>
            </a:xfrm>
            <a:custGeom>
              <a:avLst/>
              <a:gdLst/>
              <a:ahLst/>
              <a:cxnLst/>
              <a:rect l="l" t="t" r="r" b="b"/>
              <a:pathLst>
                <a:path w="36194"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277" name="object 277"/>
            <p:cNvSpPr/>
            <p:nvPr/>
          </p:nvSpPr>
          <p:spPr>
            <a:xfrm>
              <a:off x="2122179" y="6132533"/>
              <a:ext cx="36195" cy="40005"/>
            </a:xfrm>
            <a:custGeom>
              <a:avLst/>
              <a:gdLst/>
              <a:ahLst/>
              <a:cxnLst/>
              <a:rect l="l" t="t" r="r" b="b"/>
              <a:pathLst>
                <a:path w="36194"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278" name="object 278"/>
            <p:cNvSpPr/>
            <p:nvPr/>
          </p:nvSpPr>
          <p:spPr>
            <a:xfrm>
              <a:off x="2265437" y="6118819"/>
              <a:ext cx="36195" cy="40640"/>
            </a:xfrm>
            <a:custGeom>
              <a:avLst/>
              <a:gdLst/>
              <a:ahLst/>
              <a:cxnLst/>
              <a:rect l="l" t="t" r="r" b="b"/>
              <a:pathLst>
                <a:path w="36194" h="40639">
                  <a:moveTo>
                    <a:pt x="18286" y="40394"/>
                  </a:moveTo>
                  <a:lnTo>
                    <a:pt x="0" y="20578"/>
                  </a:lnTo>
                  <a:lnTo>
                    <a:pt x="18286" y="0"/>
                  </a:lnTo>
                  <a:lnTo>
                    <a:pt x="35814" y="20578"/>
                  </a:lnTo>
                  <a:lnTo>
                    <a:pt x="18286" y="40394"/>
                  </a:lnTo>
                  <a:close/>
                </a:path>
              </a:pathLst>
            </a:custGeom>
            <a:solidFill>
              <a:srgbClr val="FF0000"/>
            </a:solidFill>
          </p:spPr>
          <p:txBody>
            <a:bodyPr wrap="square" lIns="0" tIns="0" rIns="0" bIns="0" rtlCol="0"/>
            <a:lstStyle/>
            <a:p>
              <a:endParaRPr/>
            </a:p>
          </p:txBody>
        </p:sp>
        <p:sp>
          <p:nvSpPr>
            <p:cNvPr id="279" name="object 279"/>
            <p:cNvSpPr/>
            <p:nvPr/>
          </p:nvSpPr>
          <p:spPr>
            <a:xfrm>
              <a:off x="2265437" y="6118819"/>
              <a:ext cx="36195" cy="40640"/>
            </a:xfrm>
            <a:custGeom>
              <a:avLst/>
              <a:gdLst/>
              <a:ahLst/>
              <a:cxnLst/>
              <a:rect l="l" t="t" r="r" b="b"/>
              <a:pathLst>
                <a:path w="36194" h="40639">
                  <a:moveTo>
                    <a:pt x="18286" y="0"/>
                  </a:moveTo>
                  <a:lnTo>
                    <a:pt x="35814" y="20578"/>
                  </a:lnTo>
                  <a:lnTo>
                    <a:pt x="18286" y="40394"/>
                  </a:lnTo>
                  <a:lnTo>
                    <a:pt x="0" y="20578"/>
                  </a:lnTo>
                  <a:lnTo>
                    <a:pt x="18286" y="0"/>
                  </a:lnTo>
                  <a:close/>
                </a:path>
              </a:pathLst>
            </a:custGeom>
            <a:ln w="6281">
              <a:solidFill>
                <a:srgbClr val="FF0000"/>
              </a:solidFill>
            </a:ln>
          </p:spPr>
          <p:txBody>
            <a:bodyPr wrap="square" lIns="0" tIns="0" rIns="0" bIns="0" rtlCol="0"/>
            <a:lstStyle/>
            <a:p>
              <a:endParaRPr/>
            </a:p>
          </p:txBody>
        </p:sp>
        <p:sp>
          <p:nvSpPr>
            <p:cNvPr id="280" name="object 280"/>
            <p:cNvSpPr/>
            <p:nvPr/>
          </p:nvSpPr>
          <p:spPr>
            <a:xfrm>
              <a:off x="2403355" y="6105867"/>
              <a:ext cx="36195" cy="40005"/>
            </a:xfrm>
            <a:custGeom>
              <a:avLst/>
              <a:gdLst/>
              <a:ahLst/>
              <a:cxnLst/>
              <a:rect l="l" t="t" r="r" b="b"/>
              <a:pathLst>
                <a:path w="36194" h="40004">
                  <a:moveTo>
                    <a:pt x="18286" y="39631"/>
                  </a:moveTo>
                  <a:lnTo>
                    <a:pt x="0" y="19815"/>
                  </a:lnTo>
                  <a:lnTo>
                    <a:pt x="18286" y="0"/>
                  </a:lnTo>
                  <a:lnTo>
                    <a:pt x="35814" y="19815"/>
                  </a:lnTo>
                  <a:lnTo>
                    <a:pt x="18286" y="39631"/>
                  </a:lnTo>
                  <a:close/>
                </a:path>
              </a:pathLst>
            </a:custGeom>
            <a:solidFill>
              <a:srgbClr val="FF0000"/>
            </a:solidFill>
          </p:spPr>
          <p:txBody>
            <a:bodyPr wrap="square" lIns="0" tIns="0" rIns="0" bIns="0" rtlCol="0"/>
            <a:lstStyle/>
            <a:p>
              <a:endParaRPr/>
            </a:p>
          </p:txBody>
        </p:sp>
        <p:sp>
          <p:nvSpPr>
            <p:cNvPr id="281" name="object 281"/>
            <p:cNvSpPr/>
            <p:nvPr/>
          </p:nvSpPr>
          <p:spPr>
            <a:xfrm>
              <a:off x="2403355" y="6105867"/>
              <a:ext cx="36195" cy="40005"/>
            </a:xfrm>
            <a:custGeom>
              <a:avLst/>
              <a:gdLst/>
              <a:ahLst/>
              <a:cxnLst/>
              <a:rect l="l" t="t" r="r" b="b"/>
              <a:pathLst>
                <a:path w="36194" h="40004">
                  <a:moveTo>
                    <a:pt x="18286" y="0"/>
                  </a:moveTo>
                  <a:lnTo>
                    <a:pt x="35814" y="19815"/>
                  </a:lnTo>
                  <a:lnTo>
                    <a:pt x="18286" y="39631"/>
                  </a:lnTo>
                  <a:lnTo>
                    <a:pt x="0" y="19815"/>
                  </a:lnTo>
                  <a:lnTo>
                    <a:pt x="18286" y="0"/>
                  </a:lnTo>
                  <a:close/>
                </a:path>
              </a:pathLst>
            </a:custGeom>
            <a:ln w="6287">
              <a:solidFill>
                <a:srgbClr val="FF0000"/>
              </a:solidFill>
            </a:ln>
          </p:spPr>
          <p:txBody>
            <a:bodyPr wrap="square" lIns="0" tIns="0" rIns="0" bIns="0" rtlCol="0"/>
            <a:lstStyle/>
            <a:p>
              <a:endParaRPr/>
            </a:p>
          </p:txBody>
        </p:sp>
        <p:sp>
          <p:nvSpPr>
            <p:cNvPr id="282" name="object 282"/>
            <p:cNvSpPr/>
            <p:nvPr/>
          </p:nvSpPr>
          <p:spPr>
            <a:xfrm>
              <a:off x="2547372" y="6118819"/>
              <a:ext cx="36195" cy="40640"/>
            </a:xfrm>
            <a:custGeom>
              <a:avLst/>
              <a:gdLst/>
              <a:ahLst/>
              <a:cxnLst/>
              <a:rect l="l" t="t" r="r" b="b"/>
              <a:pathLst>
                <a:path w="36194" h="40639">
                  <a:moveTo>
                    <a:pt x="17527" y="40394"/>
                  </a:moveTo>
                  <a:lnTo>
                    <a:pt x="0" y="20578"/>
                  </a:lnTo>
                  <a:lnTo>
                    <a:pt x="17527" y="0"/>
                  </a:lnTo>
                  <a:lnTo>
                    <a:pt x="35814" y="20578"/>
                  </a:lnTo>
                  <a:lnTo>
                    <a:pt x="17527" y="40394"/>
                  </a:lnTo>
                  <a:close/>
                </a:path>
              </a:pathLst>
            </a:custGeom>
            <a:solidFill>
              <a:srgbClr val="FF0000"/>
            </a:solidFill>
          </p:spPr>
          <p:txBody>
            <a:bodyPr wrap="square" lIns="0" tIns="0" rIns="0" bIns="0" rtlCol="0"/>
            <a:lstStyle/>
            <a:p>
              <a:endParaRPr/>
            </a:p>
          </p:txBody>
        </p:sp>
        <p:sp>
          <p:nvSpPr>
            <p:cNvPr id="283" name="object 283"/>
            <p:cNvSpPr/>
            <p:nvPr/>
          </p:nvSpPr>
          <p:spPr>
            <a:xfrm>
              <a:off x="2547372" y="6118819"/>
              <a:ext cx="36195" cy="40640"/>
            </a:xfrm>
            <a:custGeom>
              <a:avLst/>
              <a:gdLst/>
              <a:ahLst/>
              <a:cxnLst/>
              <a:rect l="l" t="t" r="r" b="b"/>
              <a:pathLst>
                <a:path w="36194" h="40639">
                  <a:moveTo>
                    <a:pt x="17527" y="0"/>
                  </a:moveTo>
                  <a:lnTo>
                    <a:pt x="35814" y="20578"/>
                  </a:lnTo>
                  <a:lnTo>
                    <a:pt x="17527" y="40394"/>
                  </a:lnTo>
                  <a:lnTo>
                    <a:pt x="0" y="20578"/>
                  </a:lnTo>
                  <a:lnTo>
                    <a:pt x="17527" y="0"/>
                  </a:lnTo>
                  <a:close/>
                </a:path>
              </a:pathLst>
            </a:custGeom>
            <a:ln w="6281">
              <a:solidFill>
                <a:srgbClr val="FF0000"/>
              </a:solidFill>
            </a:ln>
          </p:spPr>
          <p:txBody>
            <a:bodyPr wrap="square" lIns="0" tIns="0" rIns="0" bIns="0" rtlCol="0"/>
            <a:lstStyle/>
            <a:p>
              <a:endParaRPr/>
            </a:p>
          </p:txBody>
        </p:sp>
        <p:sp>
          <p:nvSpPr>
            <p:cNvPr id="284" name="object 284"/>
            <p:cNvSpPr/>
            <p:nvPr/>
          </p:nvSpPr>
          <p:spPr>
            <a:xfrm>
              <a:off x="2685302" y="6125682"/>
              <a:ext cx="36195" cy="40005"/>
            </a:xfrm>
            <a:custGeom>
              <a:avLst/>
              <a:gdLst/>
              <a:ahLst/>
              <a:cxnLst/>
              <a:rect l="l" t="t" r="r" b="b"/>
              <a:pathLst>
                <a:path w="36194" h="40004">
                  <a:moveTo>
                    <a:pt x="17515" y="39618"/>
                  </a:moveTo>
                  <a:lnTo>
                    <a:pt x="0" y="19815"/>
                  </a:lnTo>
                  <a:lnTo>
                    <a:pt x="17515" y="0"/>
                  </a:lnTo>
                  <a:lnTo>
                    <a:pt x="35814" y="19815"/>
                  </a:lnTo>
                  <a:lnTo>
                    <a:pt x="17515" y="39618"/>
                  </a:lnTo>
                  <a:close/>
                </a:path>
              </a:pathLst>
            </a:custGeom>
            <a:solidFill>
              <a:srgbClr val="FF0000"/>
            </a:solidFill>
          </p:spPr>
          <p:txBody>
            <a:bodyPr wrap="square" lIns="0" tIns="0" rIns="0" bIns="0" rtlCol="0"/>
            <a:lstStyle/>
            <a:p>
              <a:endParaRPr/>
            </a:p>
          </p:txBody>
        </p:sp>
        <p:sp>
          <p:nvSpPr>
            <p:cNvPr id="285" name="object 285"/>
            <p:cNvSpPr/>
            <p:nvPr/>
          </p:nvSpPr>
          <p:spPr>
            <a:xfrm>
              <a:off x="2685302" y="6125682"/>
              <a:ext cx="36195" cy="40005"/>
            </a:xfrm>
            <a:custGeom>
              <a:avLst/>
              <a:gdLst/>
              <a:ahLst/>
              <a:cxnLst/>
              <a:rect l="l" t="t" r="r" b="b"/>
              <a:pathLst>
                <a:path w="36194" h="40004">
                  <a:moveTo>
                    <a:pt x="17515" y="0"/>
                  </a:moveTo>
                  <a:lnTo>
                    <a:pt x="35814" y="19815"/>
                  </a:lnTo>
                  <a:lnTo>
                    <a:pt x="17515" y="39618"/>
                  </a:lnTo>
                  <a:lnTo>
                    <a:pt x="0" y="19815"/>
                  </a:lnTo>
                  <a:lnTo>
                    <a:pt x="17515" y="0"/>
                  </a:lnTo>
                  <a:close/>
                </a:path>
              </a:pathLst>
            </a:custGeom>
            <a:ln w="6287">
              <a:solidFill>
                <a:srgbClr val="FF0000"/>
              </a:solidFill>
            </a:ln>
          </p:spPr>
          <p:txBody>
            <a:bodyPr wrap="square" lIns="0" tIns="0" rIns="0" bIns="0" rtlCol="0"/>
            <a:lstStyle/>
            <a:p>
              <a:endParaRPr/>
            </a:p>
          </p:txBody>
        </p:sp>
        <p:sp>
          <p:nvSpPr>
            <p:cNvPr id="286" name="object 286"/>
            <p:cNvSpPr/>
            <p:nvPr/>
          </p:nvSpPr>
          <p:spPr>
            <a:xfrm>
              <a:off x="2828548" y="6139397"/>
              <a:ext cx="36195" cy="40005"/>
            </a:xfrm>
            <a:custGeom>
              <a:avLst/>
              <a:gdLst/>
              <a:ahLst/>
              <a:cxnLst/>
              <a:rect l="l" t="t" r="r" b="b"/>
              <a:pathLst>
                <a:path w="36194" h="40004">
                  <a:moveTo>
                    <a:pt x="18299" y="39631"/>
                  </a:moveTo>
                  <a:lnTo>
                    <a:pt x="0" y="19815"/>
                  </a:lnTo>
                  <a:lnTo>
                    <a:pt x="18299" y="0"/>
                  </a:lnTo>
                  <a:lnTo>
                    <a:pt x="35814" y="19815"/>
                  </a:lnTo>
                  <a:lnTo>
                    <a:pt x="18299" y="39631"/>
                  </a:lnTo>
                  <a:close/>
                </a:path>
              </a:pathLst>
            </a:custGeom>
            <a:solidFill>
              <a:srgbClr val="FF0000"/>
            </a:solidFill>
          </p:spPr>
          <p:txBody>
            <a:bodyPr wrap="square" lIns="0" tIns="0" rIns="0" bIns="0" rtlCol="0"/>
            <a:lstStyle/>
            <a:p>
              <a:endParaRPr/>
            </a:p>
          </p:txBody>
        </p:sp>
        <p:sp>
          <p:nvSpPr>
            <p:cNvPr id="287" name="object 287"/>
            <p:cNvSpPr/>
            <p:nvPr/>
          </p:nvSpPr>
          <p:spPr>
            <a:xfrm>
              <a:off x="2828548" y="6139397"/>
              <a:ext cx="36195" cy="40005"/>
            </a:xfrm>
            <a:custGeom>
              <a:avLst/>
              <a:gdLst/>
              <a:ahLst/>
              <a:cxnLst/>
              <a:rect l="l" t="t" r="r" b="b"/>
              <a:pathLst>
                <a:path w="36194" h="40004">
                  <a:moveTo>
                    <a:pt x="18299" y="0"/>
                  </a:moveTo>
                  <a:lnTo>
                    <a:pt x="35814" y="19815"/>
                  </a:lnTo>
                  <a:lnTo>
                    <a:pt x="18299" y="39631"/>
                  </a:lnTo>
                  <a:lnTo>
                    <a:pt x="0" y="19815"/>
                  </a:lnTo>
                  <a:lnTo>
                    <a:pt x="18299" y="0"/>
                  </a:lnTo>
                  <a:close/>
                </a:path>
              </a:pathLst>
            </a:custGeom>
            <a:ln w="6287">
              <a:solidFill>
                <a:srgbClr val="FF0000"/>
              </a:solidFill>
            </a:ln>
          </p:spPr>
          <p:txBody>
            <a:bodyPr wrap="square" lIns="0" tIns="0" rIns="0" bIns="0" rtlCol="0"/>
            <a:lstStyle/>
            <a:p>
              <a:endParaRPr/>
            </a:p>
          </p:txBody>
        </p:sp>
        <p:sp>
          <p:nvSpPr>
            <p:cNvPr id="288" name="object 288"/>
            <p:cNvSpPr/>
            <p:nvPr/>
          </p:nvSpPr>
          <p:spPr>
            <a:xfrm>
              <a:off x="2966478" y="6125682"/>
              <a:ext cx="36195" cy="40005"/>
            </a:xfrm>
            <a:custGeom>
              <a:avLst/>
              <a:gdLst/>
              <a:ahLst/>
              <a:cxnLst/>
              <a:rect l="l" t="t" r="r" b="b"/>
              <a:pathLst>
                <a:path w="36194" h="40004">
                  <a:moveTo>
                    <a:pt x="18286" y="39618"/>
                  </a:moveTo>
                  <a:lnTo>
                    <a:pt x="0" y="19815"/>
                  </a:lnTo>
                  <a:lnTo>
                    <a:pt x="18286" y="0"/>
                  </a:lnTo>
                  <a:lnTo>
                    <a:pt x="35814" y="19815"/>
                  </a:lnTo>
                  <a:lnTo>
                    <a:pt x="18286" y="39618"/>
                  </a:lnTo>
                  <a:close/>
                </a:path>
              </a:pathLst>
            </a:custGeom>
            <a:solidFill>
              <a:srgbClr val="FF0000"/>
            </a:solidFill>
          </p:spPr>
          <p:txBody>
            <a:bodyPr wrap="square" lIns="0" tIns="0" rIns="0" bIns="0" rtlCol="0"/>
            <a:lstStyle/>
            <a:p>
              <a:endParaRPr/>
            </a:p>
          </p:txBody>
        </p:sp>
        <p:sp>
          <p:nvSpPr>
            <p:cNvPr id="289" name="object 289"/>
            <p:cNvSpPr/>
            <p:nvPr/>
          </p:nvSpPr>
          <p:spPr>
            <a:xfrm>
              <a:off x="2966478" y="6125682"/>
              <a:ext cx="36195" cy="40005"/>
            </a:xfrm>
            <a:custGeom>
              <a:avLst/>
              <a:gdLst/>
              <a:ahLst/>
              <a:cxnLst/>
              <a:rect l="l" t="t" r="r" b="b"/>
              <a:pathLst>
                <a:path w="36194" h="40004">
                  <a:moveTo>
                    <a:pt x="18286" y="0"/>
                  </a:moveTo>
                  <a:lnTo>
                    <a:pt x="35814" y="19815"/>
                  </a:lnTo>
                  <a:lnTo>
                    <a:pt x="18286" y="39618"/>
                  </a:lnTo>
                  <a:lnTo>
                    <a:pt x="0" y="19815"/>
                  </a:lnTo>
                  <a:lnTo>
                    <a:pt x="18286" y="0"/>
                  </a:lnTo>
                  <a:close/>
                </a:path>
              </a:pathLst>
            </a:custGeom>
            <a:ln w="6287">
              <a:solidFill>
                <a:srgbClr val="FF0000"/>
              </a:solidFill>
            </a:ln>
          </p:spPr>
          <p:txBody>
            <a:bodyPr wrap="square" lIns="0" tIns="0" rIns="0" bIns="0" rtlCol="0"/>
            <a:lstStyle/>
            <a:p>
              <a:endParaRPr/>
            </a:p>
          </p:txBody>
        </p:sp>
        <p:sp>
          <p:nvSpPr>
            <p:cNvPr id="290" name="object 290"/>
            <p:cNvSpPr/>
            <p:nvPr/>
          </p:nvSpPr>
          <p:spPr>
            <a:xfrm>
              <a:off x="3110495" y="6118819"/>
              <a:ext cx="36195" cy="40640"/>
            </a:xfrm>
            <a:custGeom>
              <a:avLst/>
              <a:gdLst/>
              <a:ahLst/>
              <a:cxnLst/>
              <a:rect l="l" t="t" r="r" b="b"/>
              <a:pathLst>
                <a:path w="36194" h="40639">
                  <a:moveTo>
                    <a:pt x="17527" y="40394"/>
                  </a:moveTo>
                  <a:lnTo>
                    <a:pt x="0" y="20578"/>
                  </a:lnTo>
                  <a:lnTo>
                    <a:pt x="17527" y="0"/>
                  </a:lnTo>
                  <a:lnTo>
                    <a:pt x="35814" y="20578"/>
                  </a:lnTo>
                  <a:lnTo>
                    <a:pt x="17527" y="40394"/>
                  </a:lnTo>
                  <a:close/>
                </a:path>
              </a:pathLst>
            </a:custGeom>
            <a:solidFill>
              <a:srgbClr val="FF0000"/>
            </a:solidFill>
          </p:spPr>
          <p:txBody>
            <a:bodyPr wrap="square" lIns="0" tIns="0" rIns="0" bIns="0" rtlCol="0"/>
            <a:lstStyle/>
            <a:p>
              <a:endParaRPr/>
            </a:p>
          </p:txBody>
        </p:sp>
        <p:sp>
          <p:nvSpPr>
            <p:cNvPr id="291" name="object 291"/>
            <p:cNvSpPr/>
            <p:nvPr/>
          </p:nvSpPr>
          <p:spPr>
            <a:xfrm>
              <a:off x="3110495" y="6118819"/>
              <a:ext cx="36195" cy="40640"/>
            </a:xfrm>
            <a:custGeom>
              <a:avLst/>
              <a:gdLst/>
              <a:ahLst/>
              <a:cxnLst/>
              <a:rect l="l" t="t" r="r" b="b"/>
              <a:pathLst>
                <a:path w="36194" h="40639">
                  <a:moveTo>
                    <a:pt x="17527" y="0"/>
                  </a:moveTo>
                  <a:lnTo>
                    <a:pt x="35814" y="20578"/>
                  </a:lnTo>
                  <a:lnTo>
                    <a:pt x="17527" y="40394"/>
                  </a:lnTo>
                  <a:lnTo>
                    <a:pt x="0" y="20578"/>
                  </a:lnTo>
                  <a:lnTo>
                    <a:pt x="17527" y="0"/>
                  </a:lnTo>
                  <a:close/>
                </a:path>
              </a:pathLst>
            </a:custGeom>
            <a:ln w="6281">
              <a:solidFill>
                <a:srgbClr val="FF0000"/>
              </a:solidFill>
            </a:ln>
          </p:spPr>
          <p:txBody>
            <a:bodyPr wrap="square" lIns="0" tIns="0" rIns="0" bIns="0" rtlCol="0"/>
            <a:lstStyle/>
            <a:p>
              <a:endParaRPr/>
            </a:p>
          </p:txBody>
        </p:sp>
        <p:sp>
          <p:nvSpPr>
            <p:cNvPr id="292" name="object 292"/>
            <p:cNvSpPr/>
            <p:nvPr/>
          </p:nvSpPr>
          <p:spPr>
            <a:xfrm>
              <a:off x="3248413" y="6125682"/>
              <a:ext cx="36195" cy="40005"/>
            </a:xfrm>
            <a:custGeom>
              <a:avLst/>
              <a:gdLst/>
              <a:ahLst/>
              <a:cxnLst/>
              <a:rect l="l" t="t" r="r" b="b"/>
              <a:pathLst>
                <a:path w="36195" h="40004">
                  <a:moveTo>
                    <a:pt x="17527" y="39618"/>
                  </a:moveTo>
                  <a:lnTo>
                    <a:pt x="0" y="19815"/>
                  </a:lnTo>
                  <a:lnTo>
                    <a:pt x="17527" y="0"/>
                  </a:lnTo>
                  <a:lnTo>
                    <a:pt x="35814" y="19815"/>
                  </a:lnTo>
                  <a:lnTo>
                    <a:pt x="17527" y="39618"/>
                  </a:lnTo>
                  <a:close/>
                </a:path>
              </a:pathLst>
            </a:custGeom>
            <a:solidFill>
              <a:srgbClr val="FF0000"/>
            </a:solidFill>
          </p:spPr>
          <p:txBody>
            <a:bodyPr wrap="square" lIns="0" tIns="0" rIns="0" bIns="0" rtlCol="0"/>
            <a:lstStyle/>
            <a:p>
              <a:endParaRPr/>
            </a:p>
          </p:txBody>
        </p:sp>
        <p:sp>
          <p:nvSpPr>
            <p:cNvPr id="293" name="object 293"/>
            <p:cNvSpPr/>
            <p:nvPr/>
          </p:nvSpPr>
          <p:spPr>
            <a:xfrm>
              <a:off x="3248413" y="6125682"/>
              <a:ext cx="36195" cy="40005"/>
            </a:xfrm>
            <a:custGeom>
              <a:avLst/>
              <a:gdLst/>
              <a:ahLst/>
              <a:cxnLst/>
              <a:rect l="l" t="t" r="r" b="b"/>
              <a:pathLst>
                <a:path w="36195" h="40004">
                  <a:moveTo>
                    <a:pt x="17527" y="0"/>
                  </a:moveTo>
                  <a:lnTo>
                    <a:pt x="35814" y="19815"/>
                  </a:lnTo>
                  <a:lnTo>
                    <a:pt x="17527" y="39618"/>
                  </a:lnTo>
                  <a:lnTo>
                    <a:pt x="0" y="19815"/>
                  </a:lnTo>
                  <a:lnTo>
                    <a:pt x="17527" y="0"/>
                  </a:lnTo>
                  <a:close/>
                </a:path>
              </a:pathLst>
            </a:custGeom>
            <a:ln w="6287">
              <a:solidFill>
                <a:srgbClr val="FF0000"/>
              </a:solidFill>
            </a:ln>
          </p:spPr>
          <p:txBody>
            <a:bodyPr wrap="square" lIns="0" tIns="0" rIns="0" bIns="0" rtlCol="0"/>
            <a:lstStyle/>
            <a:p>
              <a:endParaRPr/>
            </a:p>
          </p:txBody>
        </p:sp>
        <p:sp>
          <p:nvSpPr>
            <p:cNvPr id="294" name="object 294"/>
            <p:cNvSpPr/>
            <p:nvPr/>
          </p:nvSpPr>
          <p:spPr>
            <a:xfrm>
              <a:off x="3391671" y="6118819"/>
              <a:ext cx="36830" cy="40640"/>
            </a:xfrm>
            <a:custGeom>
              <a:avLst/>
              <a:gdLst/>
              <a:ahLst/>
              <a:cxnLst/>
              <a:rect l="l" t="t" r="r" b="b"/>
              <a:pathLst>
                <a:path w="36829" h="40639">
                  <a:moveTo>
                    <a:pt x="18286" y="40394"/>
                  </a:moveTo>
                  <a:lnTo>
                    <a:pt x="0" y="20578"/>
                  </a:lnTo>
                  <a:lnTo>
                    <a:pt x="18286" y="0"/>
                  </a:lnTo>
                  <a:lnTo>
                    <a:pt x="36573" y="20578"/>
                  </a:lnTo>
                  <a:lnTo>
                    <a:pt x="18286" y="40394"/>
                  </a:lnTo>
                  <a:close/>
                </a:path>
              </a:pathLst>
            </a:custGeom>
            <a:solidFill>
              <a:srgbClr val="FF0000"/>
            </a:solidFill>
          </p:spPr>
          <p:txBody>
            <a:bodyPr wrap="square" lIns="0" tIns="0" rIns="0" bIns="0" rtlCol="0"/>
            <a:lstStyle/>
            <a:p>
              <a:endParaRPr/>
            </a:p>
          </p:txBody>
        </p:sp>
        <p:sp>
          <p:nvSpPr>
            <p:cNvPr id="295" name="object 295"/>
            <p:cNvSpPr/>
            <p:nvPr/>
          </p:nvSpPr>
          <p:spPr>
            <a:xfrm>
              <a:off x="3391671" y="6118819"/>
              <a:ext cx="36830" cy="40640"/>
            </a:xfrm>
            <a:custGeom>
              <a:avLst/>
              <a:gdLst/>
              <a:ahLst/>
              <a:cxnLst/>
              <a:rect l="l" t="t" r="r" b="b"/>
              <a:pathLst>
                <a:path w="36829" h="40639">
                  <a:moveTo>
                    <a:pt x="18286" y="0"/>
                  </a:moveTo>
                  <a:lnTo>
                    <a:pt x="36573" y="20578"/>
                  </a:lnTo>
                  <a:lnTo>
                    <a:pt x="18286" y="40394"/>
                  </a:lnTo>
                  <a:lnTo>
                    <a:pt x="0" y="20578"/>
                  </a:lnTo>
                  <a:lnTo>
                    <a:pt x="18286" y="0"/>
                  </a:lnTo>
                  <a:close/>
                </a:path>
              </a:pathLst>
            </a:custGeom>
            <a:ln w="6287">
              <a:solidFill>
                <a:srgbClr val="FF0000"/>
              </a:solidFill>
            </a:ln>
          </p:spPr>
          <p:txBody>
            <a:bodyPr wrap="square" lIns="0" tIns="0" rIns="0" bIns="0" rtlCol="0"/>
            <a:lstStyle/>
            <a:p>
              <a:endParaRPr/>
            </a:p>
          </p:txBody>
        </p:sp>
        <p:sp>
          <p:nvSpPr>
            <p:cNvPr id="296" name="object 296"/>
            <p:cNvSpPr/>
            <p:nvPr/>
          </p:nvSpPr>
          <p:spPr>
            <a:xfrm>
              <a:off x="3529601" y="6125682"/>
              <a:ext cx="36195" cy="40005"/>
            </a:xfrm>
            <a:custGeom>
              <a:avLst/>
              <a:gdLst/>
              <a:ahLst/>
              <a:cxnLst/>
              <a:rect l="l" t="t" r="r" b="b"/>
              <a:pathLst>
                <a:path w="36195" h="40004">
                  <a:moveTo>
                    <a:pt x="18286" y="39618"/>
                  </a:moveTo>
                  <a:lnTo>
                    <a:pt x="0" y="19815"/>
                  </a:lnTo>
                  <a:lnTo>
                    <a:pt x="18286" y="0"/>
                  </a:lnTo>
                  <a:lnTo>
                    <a:pt x="35814" y="19815"/>
                  </a:lnTo>
                  <a:lnTo>
                    <a:pt x="18286" y="39618"/>
                  </a:lnTo>
                  <a:close/>
                </a:path>
              </a:pathLst>
            </a:custGeom>
            <a:solidFill>
              <a:srgbClr val="FF0000"/>
            </a:solidFill>
          </p:spPr>
          <p:txBody>
            <a:bodyPr wrap="square" lIns="0" tIns="0" rIns="0" bIns="0" rtlCol="0"/>
            <a:lstStyle/>
            <a:p>
              <a:endParaRPr/>
            </a:p>
          </p:txBody>
        </p:sp>
        <p:sp>
          <p:nvSpPr>
            <p:cNvPr id="297" name="object 297"/>
            <p:cNvSpPr/>
            <p:nvPr/>
          </p:nvSpPr>
          <p:spPr>
            <a:xfrm>
              <a:off x="3529601" y="6125682"/>
              <a:ext cx="36195" cy="40005"/>
            </a:xfrm>
            <a:custGeom>
              <a:avLst/>
              <a:gdLst/>
              <a:ahLst/>
              <a:cxnLst/>
              <a:rect l="l" t="t" r="r" b="b"/>
              <a:pathLst>
                <a:path w="36195" h="40004">
                  <a:moveTo>
                    <a:pt x="18286" y="0"/>
                  </a:moveTo>
                  <a:lnTo>
                    <a:pt x="35814" y="19815"/>
                  </a:lnTo>
                  <a:lnTo>
                    <a:pt x="18286" y="39618"/>
                  </a:lnTo>
                  <a:lnTo>
                    <a:pt x="0" y="19815"/>
                  </a:lnTo>
                  <a:lnTo>
                    <a:pt x="18286" y="0"/>
                  </a:lnTo>
                  <a:close/>
                </a:path>
              </a:pathLst>
            </a:custGeom>
            <a:ln w="6287">
              <a:solidFill>
                <a:srgbClr val="FF0000"/>
              </a:solidFill>
            </a:ln>
          </p:spPr>
          <p:txBody>
            <a:bodyPr wrap="square" lIns="0" tIns="0" rIns="0" bIns="0" rtlCol="0"/>
            <a:lstStyle/>
            <a:p>
              <a:endParaRPr/>
            </a:p>
          </p:txBody>
        </p:sp>
        <p:sp>
          <p:nvSpPr>
            <p:cNvPr id="298" name="object 298"/>
            <p:cNvSpPr/>
            <p:nvPr/>
          </p:nvSpPr>
          <p:spPr>
            <a:xfrm>
              <a:off x="3673618" y="6118819"/>
              <a:ext cx="36195" cy="40640"/>
            </a:xfrm>
            <a:custGeom>
              <a:avLst/>
              <a:gdLst/>
              <a:ahLst/>
              <a:cxnLst/>
              <a:rect l="l" t="t" r="r" b="b"/>
              <a:pathLst>
                <a:path w="36195" h="40639">
                  <a:moveTo>
                    <a:pt x="18286" y="40394"/>
                  </a:moveTo>
                  <a:lnTo>
                    <a:pt x="0" y="20578"/>
                  </a:lnTo>
                  <a:lnTo>
                    <a:pt x="18286" y="0"/>
                  </a:lnTo>
                  <a:lnTo>
                    <a:pt x="35814" y="20578"/>
                  </a:lnTo>
                  <a:lnTo>
                    <a:pt x="18286" y="40394"/>
                  </a:lnTo>
                  <a:close/>
                </a:path>
              </a:pathLst>
            </a:custGeom>
            <a:solidFill>
              <a:srgbClr val="FF0000"/>
            </a:solidFill>
          </p:spPr>
          <p:txBody>
            <a:bodyPr wrap="square" lIns="0" tIns="0" rIns="0" bIns="0" rtlCol="0"/>
            <a:lstStyle/>
            <a:p>
              <a:endParaRPr/>
            </a:p>
          </p:txBody>
        </p:sp>
        <p:sp>
          <p:nvSpPr>
            <p:cNvPr id="299" name="object 299"/>
            <p:cNvSpPr/>
            <p:nvPr/>
          </p:nvSpPr>
          <p:spPr>
            <a:xfrm>
              <a:off x="3673618" y="6118819"/>
              <a:ext cx="36195" cy="40640"/>
            </a:xfrm>
            <a:custGeom>
              <a:avLst/>
              <a:gdLst/>
              <a:ahLst/>
              <a:cxnLst/>
              <a:rect l="l" t="t" r="r" b="b"/>
              <a:pathLst>
                <a:path w="36195" h="40639">
                  <a:moveTo>
                    <a:pt x="18286" y="0"/>
                  </a:moveTo>
                  <a:lnTo>
                    <a:pt x="35814" y="20578"/>
                  </a:lnTo>
                  <a:lnTo>
                    <a:pt x="18286" y="40394"/>
                  </a:lnTo>
                  <a:lnTo>
                    <a:pt x="0" y="20578"/>
                  </a:lnTo>
                  <a:lnTo>
                    <a:pt x="18286" y="0"/>
                  </a:lnTo>
                  <a:close/>
                </a:path>
              </a:pathLst>
            </a:custGeom>
            <a:ln w="6281">
              <a:solidFill>
                <a:srgbClr val="FF0000"/>
              </a:solidFill>
            </a:ln>
          </p:spPr>
          <p:txBody>
            <a:bodyPr wrap="square" lIns="0" tIns="0" rIns="0" bIns="0" rtlCol="0"/>
            <a:lstStyle/>
            <a:p>
              <a:endParaRPr/>
            </a:p>
          </p:txBody>
        </p:sp>
        <p:sp>
          <p:nvSpPr>
            <p:cNvPr id="300" name="object 300"/>
            <p:cNvSpPr/>
            <p:nvPr/>
          </p:nvSpPr>
          <p:spPr>
            <a:xfrm>
              <a:off x="3817635" y="6139397"/>
              <a:ext cx="36195" cy="40005"/>
            </a:xfrm>
            <a:custGeom>
              <a:avLst/>
              <a:gdLst/>
              <a:ahLst/>
              <a:cxnLst/>
              <a:rect l="l" t="t" r="r" b="b"/>
              <a:pathLst>
                <a:path w="36195"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301" name="object 301"/>
            <p:cNvSpPr/>
            <p:nvPr/>
          </p:nvSpPr>
          <p:spPr>
            <a:xfrm>
              <a:off x="3817635" y="6139397"/>
              <a:ext cx="36195" cy="40005"/>
            </a:xfrm>
            <a:custGeom>
              <a:avLst/>
              <a:gdLst/>
              <a:ahLst/>
              <a:cxnLst/>
              <a:rect l="l" t="t" r="r" b="b"/>
              <a:pathLst>
                <a:path w="36195"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302" name="object 302"/>
            <p:cNvSpPr/>
            <p:nvPr/>
          </p:nvSpPr>
          <p:spPr>
            <a:xfrm>
              <a:off x="3954794" y="6118819"/>
              <a:ext cx="36830" cy="40640"/>
            </a:xfrm>
            <a:custGeom>
              <a:avLst/>
              <a:gdLst/>
              <a:ahLst/>
              <a:cxnLst/>
              <a:rect l="l" t="t" r="r" b="b"/>
              <a:pathLst>
                <a:path w="36829" h="40639">
                  <a:moveTo>
                    <a:pt x="18286" y="40394"/>
                  </a:moveTo>
                  <a:lnTo>
                    <a:pt x="0" y="20578"/>
                  </a:lnTo>
                  <a:lnTo>
                    <a:pt x="18286" y="0"/>
                  </a:lnTo>
                  <a:lnTo>
                    <a:pt x="36573" y="20578"/>
                  </a:lnTo>
                  <a:lnTo>
                    <a:pt x="18286" y="40394"/>
                  </a:lnTo>
                  <a:close/>
                </a:path>
              </a:pathLst>
            </a:custGeom>
            <a:solidFill>
              <a:srgbClr val="FF0000"/>
            </a:solidFill>
          </p:spPr>
          <p:txBody>
            <a:bodyPr wrap="square" lIns="0" tIns="0" rIns="0" bIns="0" rtlCol="0"/>
            <a:lstStyle/>
            <a:p>
              <a:endParaRPr/>
            </a:p>
          </p:txBody>
        </p:sp>
        <p:sp>
          <p:nvSpPr>
            <p:cNvPr id="303" name="object 303"/>
            <p:cNvSpPr/>
            <p:nvPr/>
          </p:nvSpPr>
          <p:spPr>
            <a:xfrm>
              <a:off x="3954794" y="6118819"/>
              <a:ext cx="36830" cy="40640"/>
            </a:xfrm>
            <a:custGeom>
              <a:avLst/>
              <a:gdLst/>
              <a:ahLst/>
              <a:cxnLst/>
              <a:rect l="l" t="t" r="r" b="b"/>
              <a:pathLst>
                <a:path w="36829" h="40639">
                  <a:moveTo>
                    <a:pt x="18286" y="0"/>
                  </a:moveTo>
                  <a:lnTo>
                    <a:pt x="36573" y="20578"/>
                  </a:lnTo>
                  <a:lnTo>
                    <a:pt x="18286" y="40394"/>
                  </a:lnTo>
                  <a:lnTo>
                    <a:pt x="0" y="20578"/>
                  </a:lnTo>
                  <a:lnTo>
                    <a:pt x="18286" y="0"/>
                  </a:lnTo>
                  <a:close/>
                </a:path>
              </a:pathLst>
            </a:custGeom>
            <a:ln w="6287">
              <a:solidFill>
                <a:srgbClr val="FF0000"/>
              </a:solidFill>
            </a:ln>
          </p:spPr>
          <p:txBody>
            <a:bodyPr wrap="square" lIns="0" tIns="0" rIns="0" bIns="0" rtlCol="0"/>
            <a:lstStyle/>
            <a:p>
              <a:endParaRPr/>
            </a:p>
          </p:txBody>
        </p:sp>
        <p:sp>
          <p:nvSpPr>
            <p:cNvPr id="304" name="object 304"/>
            <p:cNvSpPr/>
            <p:nvPr/>
          </p:nvSpPr>
          <p:spPr>
            <a:xfrm>
              <a:off x="4098811" y="6118819"/>
              <a:ext cx="36195" cy="40640"/>
            </a:xfrm>
            <a:custGeom>
              <a:avLst/>
              <a:gdLst/>
              <a:ahLst/>
              <a:cxnLst/>
              <a:rect l="l" t="t" r="r" b="b"/>
              <a:pathLst>
                <a:path w="36195" h="40639">
                  <a:moveTo>
                    <a:pt x="18286" y="40394"/>
                  </a:moveTo>
                  <a:lnTo>
                    <a:pt x="0" y="20578"/>
                  </a:lnTo>
                  <a:lnTo>
                    <a:pt x="18286" y="0"/>
                  </a:lnTo>
                  <a:lnTo>
                    <a:pt x="35814" y="20578"/>
                  </a:lnTo>
                  <a:lnTo>
                    <a:pt x="18286" y="40394"/>
                  </a:lnTo>
                  <a:close/>
                </a:path>
              </a:pathLst>
            </a:custGeom>
            <a:solidFill>
              <a:srgbClr val="FF0000"/>
            </a:solidFill>
          </p:spPr>
          <p:txBody>
            <a:bodyPr wrap="square" lIns="0" tIns="0" rIns="0" bIns="0" rtlCol="0"/>
            <a:lstStyle/>
            <a:p>
              <a:endParaRPr/>
            </a:p>
          </p:txBody>
        </p:sp>
        <p:sp>
          <p:nvSpPr>
            <p:cNvPr id="305" name="object 305"/>
            <p:cNvSpPr/>
            <p:nvPr/>
          </p:nvSpPr>
          <p:spPr>
            <a:xfrm>
              <a:off x="4098811" y="6118819"/>
              <a:ext cx="36195" cy="40640"/>
            </a:xfrm>
            <a:custGeom>
              <a:avLst/>
              <a:gdLst/>
              <a:ahLst/>
              <a:cxnLst/>
              <a:rect l="l" t="t" r="r" b="b"/>
              <a:pathLst>
                <a:path w="36195" h="40639">
                  <a:moveTo>
                    <a:pt x="18286" y="0"/>
                  </a:moveTo>
                  <a:lnTo>
                    <a:pt x="35814" y="20578"/>
                  </a:lnTo>
                  <a:lnTo>
                    <a:pt x="18286" y="40394"/>
                  </a:lnTo>
                  <a:lnTo>
                    <a:pt x="0" y="20578"/>
                  </a:lnTo>
                  <a:lnTo>
                    <a:pt x="18286" y="0"/>
                  </a:lnTo>
                  <a:close/>
                </a:path>
              </a:pathLst>
            </a:custGeom>
            <a:ln w="6281">
              <a:solidFill>
                <a:srgbClr val="FF0000"/>
              </a:solidFill>
            </a:ln>
          </p:spPr>
          <p:txBody>
            <a:bodyPr wrap="square" lIns="0" tIns="0" rIns="0" bIns="0" rtlCol="0"/>
            <a:lstStyle/>
            <a:p>
              <a:endParaRPr/>
            </a:p>
          </p:txBody>
        </p:sp>
        <p:sp>
          <p:nvSpPr>
            <p:cNvPr id="306" name="object 306"/>
            <p:cNvSpPr/>
            <p:nvPr/>
          </p:nvSpPr>
          <p:spPr>
            <a:xfrm>
              <a:off x="4236729" y="6139397"/>
              <a:ext cx="36195" cy="40005"/>
            </a:xfrm>
            <a:custGeom>
              <a:avLst/>
              <a:gdLst/>
              <a:ahLst/>
              <a:cxnLst/>
              <a:rect l="l" t="t" r="r" b="b"/>
              <a:pathLst>
                <a:path w="36195" h="40004">
                  <a:moveTo>
                    <a:pt x="18299" y="39631"/>
                  </a:moveTo>
                  <a:lnTo>
                    <a:pt x="0" y="19815"/>
                  </a:lnTo>
                  <a:lnTo>
                    <a:pt x="18299" y="0"/>
                  </a:lnTo>
                  <a:lnTo>
                    <a:pt x="35814" y="19815"/>
                  </a:lnTo>
                  <a:lnTo>
                    <a:pt x="18299" y="39631"/>
                  </a:lnTo>
                  <a:close/>
                </a:path>
              </a:pathLst>
            </a:custGeom>
            <a:solidFill>
              <a:srgbClr val="FF0000"/>
            </a:solidFill>
          </p:spPr>
          <p:txBody>
            <a:bodyPr wrap="square" lIns="0" tIns="0" rIns="0" bIns="0" rtlCol="0"/>
            <a:lstStyle/>
            <a:p>
              <a:endParaRPr/>
            </a:p>
          </p:txBody>
        </p:sp>
        <p:sp>
          <p:nvSpPr>
            <p:cNvPr id="307" name="object 307"/>
            <p:cNvSpPr/>
            <p:nvPr/>
          </p:nvSpPr>
          <p:spPr>
            <a:xfrm>
              <a:off x="4236729" y="6139397"/>
              <a:ext cx="36195" cy="40005"/>
            </a:xfrm>
            <a:custGeom>
              <a:avLst/>
              <a:gdLst/>
              <a:ahLst/>
              <a:cxnLst/>
              <a:rect l="l" t="t" r="r" b="b"/>
              <a:pathLst>
                <a:path w="36195" h="40004">
                  <a:moveTo>
                    <a:pt x="18299" y="0"/>
                  </a:moveTo>
                  <a:lnTo>
                    <a:pt x="35814" y="19815"/>
                  </a:lnTo>
                  <a:lnTo>
                    <a:pt x="18299" y="39631"/>
                  </a:lnTo>
                  <a:lnTo>
                    <a:pt x="0" y="19815"/>
                  </a:lnTo>
                  <a:lnTo>
                    <a:pt x="18299" y="0"/>
                  </a:lnTo>
                  <a:close/>
                </a:path>
              </a:pathLst>
            </a:custGeom>
            <a:ln w="6287">
              <a:solidFill>
                <a:srgbClr val="FF0000"/>
              </a:solidFill>
            </a:ln>
          </p:spPr>
          <p:txBody>
            <a:bodyPr wrap="square" lIns="0" tIns="0" rIns="0" bIns="0" rtlCol="0"/>
            <a:lstStyle/>
            <a:p>
              <a:endParaRPr/>
            </a:p>
          </p:txBody>
        </p:sp>
        <p:sp>
          <p:nvSpPr>
            <p:cNvPr id="308" name="object 308"/>
            <p:cNvSpPr/>
            <p:nvPr/>
          </p:nvSpPr>
          <p:spPr>
            <a:xfrm>
              <a:off x="4380758" y="6139397"/>
              <a:ext cx="36195" cy="40005"/>
            </a:xfrm>
            <a:custGeom>
              <a:avLst/>
              <a:gdLst/>
              <a:ahLst/>
              <a:cxnLst/>
              <a:rect l="l" t="t" r="r" b="b"/>
              <a:pathLst>
                <a:path w="36195" h="40004">
                  <a:moveTo>
                    <a:pt x="17515" y="39631"/>
                  </a:moveTo>
                  <a:lnTo>
                    <a:pt x="0" y="19815"/>
                  </a:lnTo>
                  <a:lnTo>
                    <a:pt x="17515" y="0"/>
                  </a:lnTo>
                  <a:lnTo>
                    <a:pt x="35814" y="19815"/>
                  </a:lnTo>
                  <a:lnTo>
                    <a:pt x="17515" y="39631"/>
                  </a:lnTo>
                  <a:close/>
                </a:path>
              </a:pathLst>
            </a:custGeom>
            <a:solidFill>
              <a:srgbClr val="FF0000"/>
            </a:solidFill>
          </p:spPr>
          <p:txBody>
            <a:bodyPr wrap="square" lIns="0" tIns="0" rIns="0" bIns="0" rtlCol="0"/>
            <a:lstStyle/>
            <a:p>
              <a:endParaRPr/>
            </a:p>
          </p:txBody>
        </p:sp>
        <p:sp>
          <p:nvSpPr>
            <p:cNvPr id="309" name="object 309"/>
            <p:cNvSpPr/>
            <p:nvPr/>
          </p:nvSpPr>
          <p:spPr>
            <a:xfrm>
              <a:off x="4380758" y="6139397"/>
              <a:ext cx="36195" cy="40005"/>
            </a:xfrm>
            <a:custGeom>
              <a:avLst/>
              <a:gdLst/>
              <a:ahLst/>
              <a:cxnLst/>
              <a:rect l="l" t="t" r="r" b="b"/>
              <a:pathLst>
                <a:path w="36195" h="40004">
                  <a:moveTo>
                    <a:pt x="17515" y="0"/>
                  </a:moveTo>
                  <a:lnTo>
                    <a:pt x="35814" y="19815"/>
                  </a:lnTo>
                  <a:lnTo>
                    <a:pt x="17515" y="39631"/>
                  </a:lnTo>
                  <a:lnTo>
                    <a:pt x="0" y="19815"/>
                  </a:lnTo>
                  <a:lnTo>
                    <a:pt x="17515" y="0"/>
                  </a:lnTo>
                  <a:close/>
                </a:path>
              </a:pathLst>
            </a:custGeom>
            <a:ln w="6287">
              <a:solidFill>
                <a:srgbClr val="FF0000"/>
              </a:solidFill>
            </a:ln>
          </p:spPr>
          <p:txBody>
            <a:bodyPr wrap="square" lIns="0" tIns="0" rIns="0" bIns="0" rtlCol="0"/>
            <a:lstStyle/>
            <a:p>
              <a:endParaRPr/>
            </a:p>
          </p:txBody>
        </p:sp>
        <p:sp>
          <p:nvSpPr>
            <p:cNvPr id="310" name="object 310"/>
            <p:cNvSpPr/>
            <p:nvPr/>
          </p:nvSpPr>
          <p:spPr>
            <a:xfrm>
              <a:off x="4518676" y="6132533"/>
              <a:ext cx="36195" cy="40005"/>
            </a:xfrm>
            <a:custGeom>
              <a:avLst/>
              <a:gdLst/>
              <a:ahLst/>
              <a:cxnLst/>
              <a:rect l="l" t="t" r="r" b="b"/>
              <a:pathLst>
                <a:path w="36195"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311" name="object 311"/>
            <p:cNvSpPr/>
            <p:nvPr/>
          </p:nvSpPr>
          <p:spPr>
            <a:xfrm>
              <a:off x="4518676" y="6132533"/>
              <a:ext cx="36195" cy="40005"/>
            </a:xfrm>
            <a:custGeom>
              <a:avLst/>
              <a:gdLst/>
              <a:ahLst/>
              <a:cxnLst/>
              <a:rect l="l" t="t" r="r" b="b"/>
              <a:pathLst>
                <a:path w="36195"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312" name="object 312"/>
            <p:cNvSpPr/>
            <p:nvPr/>
          </p:nvSpPr>
          <p:spPr>
            <a:xfrm>
              <a:off x="4661934" y="6132533"/>
              <a:ext cx="36195" cy="40005"/>
            </a:xfrm>
            <a:custGeom>
              <a:avLst/>
              <a:gdLst/>
              <a:ahLst/>
              <a:cxnLst/>
              <a:rect l="l" t="t" r="r" b="b"/>
              <a:pathLst>
                <a:path w="36195" h="40004">
                  <a:moveTo>
                    <a:pt x="18286" y="39631"/>
                  </a:moveTo>
                  <a:lnTo>
                    <a:pt x="0" y="19815"/>
                  </a:lnTo>
                  <a:lnTo>
                    <a:pt x="18286" y="0"/>
                  </a:lnTo>
                  <a:lnTo>
                    <a:pt x="35814" y="19815"/>
                  </a:lnTo>
                  <a:lnTo>
                    <a:pt x="18286" y="39631"/>
                  </a:lnTo>
                  <a:close/>
                </a:path>
              </a:pathLst>
            </a:custGeom>
            <a:solidFill>
              <a:srgbClr val="FF0000"/>
            </a:solidFill>
          </p:spPr>
          <p:txBody>
            <a:bodyPr wrap="square" lIns="0" tIns="0" rIns="0" bIns="0" rtlCol="0"/>
            <a:lstStyle/>
            <a:p>
              <a:endParaRPr/>
            </a:p>
          </p:txBody>
        </p:sp>
        <p:sp>
          <p:nvSpPr>
            <p:cNvPr id="313" name="object 313"/>
            <p:cNvSpPr/>
            <p:nvPr/>
          </p:nvSpPr>
          <p:spPr>
            <a:xfrm>
              <a:off x="4661934" y="6132533"/>
              <a:ext cx="36195" cy="40005"/>
            </a:xfrm>
            <a:custGeom>
              <a:avLst/>
              <a:gdLst/>
              <a:ahLst/>
              <a:cxnLst/>
              <a:rect l="l" t="t" r="r" b="b"/>
              <a:pathLst>
                <a:path w="36195" h="40004">
                  <a:moveTo>
                    <a:pt x="18286" y="0"/>
                  </a:moveTo>
                  <a:lnTo>
                    <a:pt x="35814" y="19815"/>
                  </a:lnTo>
                  <a:lnTo>
                    <a:pt x="18286" y="39631"/>
                  </a:lnTo>
                  <a:lnTo>
                    <a:pt x="0" y="19815"/>
                  </a:lnTo>
                  <a:lnTo>
                    <a:pt x="18286" y="0"/>
                  </a:lnTo>
                  <a:close/>
                </a:path>
              </a:pathLst>
            </a:custGeom>
            <a:ln w="6287">
              <a:solidFill>
                <a:srgbClr val="FF0000"/>
              </a:solidFill>
            </a:ln>
          </p:spPr>
          <p:txBody>
            <a:bodyPr wrap="square" lIns="0" tIns="0" rIns="0" bIns="0" rtlCol="0"/>
            <a:lstStyle/>
            <a:p>
              <a:endParaRPr/>
            </a:p>
          </p:txBody>
        </p:sp>
        <p:sp>
          <p:nvSpPr>
            <p:cNvPr id="314" name="object 314"/>
            <p:cNvSpPr/>
            <p:nvPr/>
          </p:nvSpPr>
          <p:spPr>
            <a:xfrm>
              <a:off x="4799852" y="6125682"/>
              <a:ext cx="36195" cy="40005"/>
            </a:xfrm>
            <a:custGeom>
              <a:avLst/>
              <a:gdLst/>
              <a:ahLst/>
              <a:cxnLst/>
              <a:rect l="l" t="t" r="r" b="b"/>
              <a:pathLst>
                <a:path w="36195" h="40004">
                  <a:moveTo>
                    <a:pt x="18286" y="39618"/>
                  </a:moveTo>
                  <a:lnTo>
                    <a:pt x="0" y="19815"/>
                  </a:lnTo>
                  <a:lnTo>
                    <a:pt x="18286" y="0"/>
                  </a:lnTo>
                  <a:lnTo>
                    <a:pt x="35814" y="19815"/>
                  </a:lnTo>
                  <a:lnTo>
                    <a:pt x="18286" y="39618"/>
                  </a:lnTo>
                  <a:close/>
                </a:path>
              </a:pathLst>
            </a:custGeom>
            <a:solidFill>
              <a:srgbClr val="FF0000"/>
            </a:solidFill>
          </p:spPr>
          <p:txBody>
            <a:bodyPr wrap="square" lIns="0" tIns="0" rIns="0" bIns="0" rtlCol="0"/>
            <a:lstStyle/>
            <a:p>
              <a:endParaRPr/>
            </a:p>
          </p:txBody>
        </p:sp>
        <p:sp>
          <p:nvSpPr>
            <p:cNvPr id="315" name="object 315"/>
            <p:cNvSpPr/>
            <p:nvPr/>
          </p:nvSpPr>
          <p:spPr>
            <a:xfrm>
              <a:off x="4799852" y="6125682"/>
              <a:ext cx="36195" cy="40005"/>
            </a:xfrm>
            <a:custGeom>
              <a:avLst/>
              <a:gdLst/>
              <a:ahLst/>
              <a:cxnLst/>
              <a:rect l="l" t="t" r="r" b="b"/>
              <a:pathLst>
                <a:path w="36195" h="40004">
                  <a:moveTo>
                    <a:pt x="18286" y="0"/>
                  </a:moveTo>
                  <a:lnTo>
                    <a:pt x="35814" y="19815"/>
                  </a:lnTo>
                  <a:lnTo>
                    <a:pt x="18286" y="39618"/>
                  </a:lnTo>
                  <a:lnTo>
                    <a:pt x="0" y="19815"/>
                  </a:lnTo>
                  <a:lnTo>
                    <a:pt x="18286" y="0"/>
                  </a:lnTo>
                  <a:close/>
                </a:path>
              </a:pathLst>
            </a:custGeom>
            <a:ln w="6287">
              <a:solidFill>
                <a:srgbClr val="FF0000"/>
              </a:solidFill>
            </a:ln>
          </p:spPr>
          <p:txBody>
            <a:bodyPr wrap="square" lIns="0" tIns="0" rIns="0" bIns="0" rtlCol="0"/>
            <a:lstStyle/>
            <a:p>
              <a:endParaRPr/>
            </a:p>
          </p:txBody>
        </p:sp>
        <p:sp>
          <p:nvSpPr>
            <p:cNvPr id="316" name="object 316"/>
            <p:cNvSpPr/>
            <p:nvPr/>
          </p:nvSpPr>
          <p:spPr>
            <a:xfrm>
              <a:off x="4943869" y="6139397"/>
              <a:ext cx="36195" cy="40005"/>
            </a:xfrm>
            <a:custGeom>
              <a:avLst/>
              <a:gdLst/>
              <a:ahLst/>
              <a:cxnLst/>
              <a:rect l="l" t="t" r="r" b="b"/>
              <a:pathLst>
                <a:path w="36195"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317" name="object 317"/>
            <p:cNvSpPr/>
            <p:nvPr/>
          </p:nvSpPr>
          <p:spPr>
            <a:xfrm>
              <a:off x="4943869" y="6139397"/>
              <a:ext cx="36195" cy="40005"/>
            </a:xfrm>
            <a:custGeom>
              <a:avLst/>
              <a:gdLst/>
              <a:ahLst/>
              <a:cxnLst/>
              <a:rect l="l" t="t" r="r" b="b"/>
              <a:pathLst>
                <a:path w="36195"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318" name="object 318"/>
            <p:cNvSpPr/>
            <p:nvPr/>
          </p:nvSpPr>
          <p:spPr>
            <a:xfrm>
              <a:off x="5081799" y="6145498"/>
              <a:ext cx="36195" cy="40640"/>
            </a:xfrm>
            <a:custGeom>
              <a:avLst/>
              <a:gdLst/>
              <a:ahLst/>
              <a:cxnLst/>
              <a:rect l="l" t="t" r="r" b="b"/>
              <a:pathLst>
                <a:path w="36195" h="40639">
                  <a:moveTo>
                    <a:pt x="17527" y="40380"/>
                  </a:moveTo>
                  <a:lnTo>
                    <a:pt x="0" y="19802"/>
                  </a:lnTo>
                  <a:lnTo>
                    <a:pt x="17527" y="0"/>
                  </a:lnTo>
                  <a:lnTo>
                    <a:pt x="35814" y="19802"/>
                  </a:lnTo>
                  <a:lnTo>
                    <a:pt x="17527" y="40380"/>
                  </a:lnTo>
                  <a:close/>
                </a:path>
              </a:pathLst>
            </a:custGeom>
            <a:solidFill>
              <a:srgbClr val="FF0000"/>
            </a:solidFill>
          </p:spPr>
          <p:txBody>
            <a:bodyPr wrap="square" lIns="0" tIns="0" rIns="0" bIns="0" rtlCol="0"/>
            <a:lstStyle/>
            <a:p>
              <a:endParaRPr/>
            </a:p>
          </p:txBody>
        </p:sp>
        <p:sp>
          <p:nvSpPr>
            <p:cNvPr id="319" name="object 319"/>
            <p:cNvSpPr/>
            <p:nvPr/>
          </p:nvSpPr>
          <p:spPr>
            <a:xfrm>
              <a:off x="5081799" y="6145498"/>
              <a:ext cx="36195" cy="40640"/>
            </a:xfrm>
            <a:custGeom>
              <a:avLst/>
              <a:gdLst/>
              <a:ahLst/>
              <a:cxnLst/>
              <a:rect l="l" t="t" r="r" b="b"/>
              <a:pathLst>
                <a:path w="36195" h="40639">
                  <a:moveTo>
                    <a:pt x="17527" y="0"/>
                  </a:moveTo>
                  <a:lnTo>
                    <a:pt x="35814" y="19802"/>
                  </a:lnTo>
                  <a:lnTo>
                    <a:pt x="17527" y="40380"/>
                  </a:lnTo>
                  <a:lnTo>
                    <a:pt x="0" y="19802"/>
                  </a:lnTo>
                  <a:lnTo>
                    <a:pt x="17527" y="0"/>
                  </a:lnTo>
                  <a:close/>
                </a:path>
              </a:pathLst>
            </a:custGeom>
            <a:ln w="6281">
              <a:solidFill>
                <a:srgbClr val="FF0000"/>
              </a:solidFill>
            </a:ln>
          </p:spPr>
          <p:txBody>
            <a:bodyPr wrap="square" lIns="0" tIns="0" rIns="0" bIns="0" rtlCol="0"/>
            <a:lstStyle/>
            <a:p>
              <a:endParaRPr/>
            </a:p>
          </p:txBody>
        </p:sp>
        <p:sp>
          <p:nvSpPr>
            <p:cNvPr id="320" name="object 320"/>
            <p:cNvSpPr/>
            <p:nvPr/>
          </p:nvSpPr>
          <p:spPr>
            <a:xfrm>
              <a:off x="5225057" y="6139397"/>
              <a:ext cx="36830" cy="40005"/>
            </a:xfrm>
            <a:custGeom>
              <a:avLst/>
              <a:gdLst/>
              <a:ahLst/>
              <a:cxnLst/>
              <a:rect l="l" t="t" r="r" b="b"/>
              <a:pathLst>
                <a:path w="36829" h="40004">
                  <a:moveTo>
                    <a:pt x="18286" y="39631"/>
                  </a:moveTo>
                  <a:lnTo>
                    <a:pt x="0" y="19815"/>
                  </a:lnTo>
                  <a:lnTo>
                    <a:pt x="18286" y="0"/>
                  </a:lnTo>
                  <a:lnTo>
                    <a:pt x="36573" y="19815"/>
                  </a:lnTo>
                  <a:lnTo>
                    <a:pt x="18286" y="39631"/>
                  </a:lnTo>
                  <a:close/>
                </a:path>
              </a:pathLst>
            </a:custGeom>
            <a:solidFill>
              <a:srgbClr val="FF0000"/>
            </a:solidFill>
          </p:spPr>
          <p:txBody>
            <a:bodyPr wrap="square" lIns="0" tIns="0" rIns="0" bIns="0" rtlCol="0"/>
            <a:lstStyle/>
            <a:p>
              <a:endParaRPr/>
            </a:p>
          </p:txBody>
        </p:sp>
        <p:sp>
          <p:nvSpPr>
            <p:cNvPr id="321" name="object 321"/>
            <p:cNvSpPr/>
            <p:nvPr/>
          </p:nvSpPr>
          <p:spPr>
            <a:xfrm>
              <a:off x="5225057" y="6139397"/>
              <a:ext cx="36830" cy="40005"/>
            </a:xfrm>
            <a:custGeom>
              <a:avLst/>
              <a:gdLst/>
              <a:ahLst/>
              <a:cxnLst/>
              <a:rect l="l" t="t" r="r" b="b"/>
              <a:pathLst>
                <a:path w="36829" h="40004">
                  <a:moveTo>
                    <a:pt x="18286" y="0"/>
                  </a:moveTo>
                  <a:lnTo>
                    <a:pt x="36573" y="19815"/>
                  </a:lnTo>
                  <a:lnTo>
                    <a:pt x="18286" y="39631"/>
                  </a:lnTo>
                  <a:lnTo>
                    <a:pt x="0" y="19815"/>
                  </a:lnTo>
                  <a:lnTo>
                    <a:pt x="18286" y="0"/>
                  </a:lnTo>
                  <a:close/>
                </a:path>
              </a:pathLst>
            </a:custGeom>
            <a:ln w="6294">
              <a:solidFill>
                <a:srgbClr val="FF0000"/>
              </a:solidFill>
            </a:ln>
          </p:spPr>
          <p:txBody>
            <a:bodyPr wrap="square" lIns="0" tIns="0" rIns="0" bIns="0" rtlCol="0"/>
            <a:lstStyle/>
            <a:p>
              <a:endParaRPr/>
            </a:p>
          </p:txBody>
        </p:sp>
        <p:sp>
          <p:nvSpPr>
            <p:cNvPr id="322" name="object 322"/>
            <p:cNvSpPr/>
            <p:nvPr/>
          </p:nvSpPr>
          <p:spPr>
            <a:xfrm>
              <a:off x="5362974" y="6145498"/>
              <a:ext cx="36195" cy="40640"/>
            </a:xfrm>
            <a:custGeom>
              <a:avLst/>
              <a:gdLst/>
              <a:ahLst/>
              <a:cxnLst/>
              <a:rect l="l" t="t" r="r" b="b"/>
              <a:pathLst>
                <a:path w="36195" h="40639">
                  <a:moveTo>
                    <a:pt x="18286" y="40380"/>
                  </a:moveTo>
                  <a:lnTo>
                    <a:pt x="0" y="19802"/>
                  </a:lnTo>
                  <a:lnTo>
                    <a:pt x="18286" y="0"/>
                  </a:lnTo>
                  <a:lnTo>
                    <a:pt x="35814" y="19802"/>
                  </a:lnTo>
                  <a:lnTo>
                    <a:pt x="18286" y="40380"/>
                  </a:lnTo>
                  <a:close/>
                </a:path>
              </a:pathLst>
            </a:custGeom>
            <a:solidFill>
              <a:srgbClr val="FF0000"/>
            </a:solidFill>
          </p:spPr>
          <p:txBody>
            <a:bodyPr wrap="square" lIns="0" tIns="0" rIns="0" bIns="0" rtlCol="0"/>
            <a:lstStyle/>
            <a:p>
              <a:endParaRPr/>
            </a:p>
          </p:txBody>
        </p:sp>
        <p:sp>
          <p:nvSpPr>
            <p:cNvPr id="323" name="object 323"/>
            <p:cNvSpPr/>
            <p:nvPr/>
          </p:nvSpPr>
          <p:spPr>
            <a:xfrm>
              <a:off x="5362974" y="6145498"/>
              <a:ext cx="36195" cy="40640"/>
            </a:xfrm>
            <a:custGeom>
              <a:avLst/>
              <a:gdLst/>
              <a:ahLst/>
              <a:cxnLst/>
              <a:rect l="l" t="t" r="r" b="b"/>
              <a:pathLst>
                <a:path w="36195" h="40639">
                  <a:moveTo>
                    <a:pt x="18286" y="0"/>
                  </a:moveTo>
                  <a:lnTo>
                    <a:pt x="35814" y="19802"/>
                  </a:lnTo>
                  <a:lnTo>
                    <a:pt x="18286" y="40380"/>
                  </a:lnTo>
                  <a:lnTo>
                    <a:pt x="0" y="19802"/>
                  </a:lnTo>
                  <a:lnTo>
                    <a:pt x="18286" y="0"/>
                  </a:lnTo>
                  <a:close/>
                </a:path>
              </a:pathLst>
            </a:custGeom>
            <a:ln w="6281">
              <a:solidFill>
                <a:srgbClr val="FF0000"/>
              </a:solidFill>
            </a:ln>
          </p:spPr>
          <p:txBody>
            <a:bodyPr wrap="square" lIns="0" tIns="0" rIns="0" bIns="0" rtlCol="0"/>
            <a:lstStyle/>
            <a:p>
              <a:endParaRPr/>
            </a:p>
          </p:txBody>
        </p:sp>
        <p:sp>
          <p:nvSpPr>
            <p:cNvPr id="324" name="object 324"/>
            <p:cNvSpPr/>
            <p:nvPr/>
          </p:nvSpPr>
          <p:spPr>
            <a:xfrm>
              <a:off x="5506992" y="6152349"/>
              <a:ext cx="36195" cy="40005"/>
            </a:xfrm>
            <a:custGeom>
              <a:avLst/>
              <a:gdLst/>
              <a:ahLst/>
              <a:cxnLst/>
              <a:rect l="l" t="t" r="r" b="b"/>
              <a:pathLst>
                <a:path w="36195" h="40004">
                  <a:moveTo>
                    <a:pt x="17527" y="39631"/>
                  </a:moveTo>
                  <a:lnTo>
                    <a:pt x="0" y="19815"/>
                  </a:lnTo>
                  <a:lnTo>
                    <a:pt x="17527" y="0"/>
                  </a:lnTo>
                  <a:lnTo>
                    <a:pt x="35814" y="19815"/>
                  </a:lnTo>
                  <a:lnTo>
                    <a:pt x="17527" y="39631"/>
                  </a:lnTo>
                  <a:close/>
                </a:path>
              </a:pathLst>
            </a:custGeom>
            <a:solidFill>
              <a:srgbClr val="FF0000"/>
            </a:solidFill>
          </p:spPr>
          <p:txBody>
            <a:bodyPr wrap="square" lIns="0" tIns="0" rIns="0" bIns="0" rtlCol="0"/>
            <a:lstStyle/>
            <a:p>
              <a:endParaRPr/>
            </a:p>
          </p:txBody>
        </p:sp>
        <p:sp>
          <p:nvSpPr>
            <p:cNvPr id="325" name="object 325"/>
            <p:cNvSpPr/>
            <p:nvPr/>
          </p:nvSpPr>
          <p:spPr>
            <a:xfrm>
              <a:off x="5506992" y="6152349"/>
              <a:ext cx="36195" cy="40005"/>
            </a:xfrm>
            <a:custGeom>
              <a:avLst/>
              <a:gdLst/>
              <a:ahLst/>
              <a:cxnLst/>
              <a:rect l="l" t="t" r="r" b="b"/>
              <a:pathLst>
                <a:path w="36195" h="40004">
                  <a:moveTo>
                    <a:pt x="17527" y="0"/>
                  </a:moveTo>
                  <a:lnTo>
                    <a:pt x="35814" y="19815"/>
                  </a:lnTo>
                  <a:lnTo>
                    <a:pt x="17527" y="39631"/>
                  </a:lnTo>
                  <a:lnTo>
                    <a:pt x="0" y="19815"/>
                  </a:lnTo>
                  <a:lnTo>
                    <a:pt x="17527" y="0"/>
                  </a:lnTo>
                  <a:close/>
                </a:path>
              </a:pathLst>
            </a:custGeom>
            <a:ln w="6287">
              <a:solidFill>
                <a:srgbClr val="FF0000"/>
              </a:solidFill>
            </a:ln>
          </p:spPr>
          <p:txBody>
            <a:bodyPr wrap="square" lIns="0" tIns="0" rIns="0" bIns="0" rtlCol="0"/>
            <a:lstStyle/>
            <a:p>
              <a:endParaRPr/>
            </a:p>
          </p:txBody>
        </p:sp>
        <p:sp>
          <p:nvSpPr>
            <p:cNvPr id="326" name="object 326"/>
            <p:cNvSpPr/>
            <p:nvPr/>
          </p:nvSpPr>
          <p:spPr>
            <a:xfrm>
              <a:off x="5644921" y="6152349"/>
              <a:ext cx="36195" cy="40005"/>
            </a:xfrm>
            <a:custGeom>
              <a:avLst/>
              <a:gdLst/>
              <a:ahLst/>
              <a:cxnLst/>
              <a:rect l="l" t="t" r="r" b="b"/>
              <a:pathLst>
                <a:path w="36195" h="40004">
                  <a:moveTo>
                    <a:pt x="17515" y="39631"/>
                  </a:moveTo>
                  <a:lnTo>
                    <a:pt x="0" y="19815"/>
                  </a:lnTo>
                  <a:lnTo>
                    <a:pt x="17515" y="0"/>
                  </a:lnTo>
                  <a:lnTo>
                    <a:pt x="35802" y="19815"/>
                  </a:lnTo>
                  <a:lnTo>
                    <a:pt x="17515" y="39631"/>
                  </a:lnTo>
                  <a:close/>
                </a:path>
              </a:pathLst>
            </a:custGeom>
            <a:solidFill>
              <a:srgbClr val="FF0000"/>
            </a:solidFill>
          </p:spPr>
          <p:txBody>
            <a:bodyPr wrap="square" lIns="0" tIns="0" rIns="0" bIns="0" rtlCol="0"/>
            <a:lstStyle/>
            <a:p>
              <a:endParaRPr/>
            </a:p>
          </p:txBody>
        </p:sp>
        <p:sp>
          <p:nvSpPr>
            <p:cNvPr id="327" name="object 327"/>
            <p:cNvSpPr/>
            <p:nvPr/>
          </p:nvSpPr>
          <p:spPr>
            <a:xfrm>
              <a:off x="5644921" y="6152349"/>
              <a:ext cx="36195" cy="40005"/>
            </a:xfrm>
            <a:custGeom>
              <a:avLst/>
              <a:gdLst/>
              <a:ahLst/>
              <a:cxnLst/>
              <a:rect l="l" t="t" r="r" b="b"/>
              <a:pathLst>
                <a:path w="36195" h="40004">
                  <a:moveTo>
                    <a:pt x="17515" y="0"/>
                  </a:moveTo>
                  <a:lnTo>
                    <a:pt x="35802" y="19815"/>
                  </a:lnTo>
                  <a:lnTo>
                    <a:pt x="17515" y="39631"/>
                  </a:lnTo>
                  <a:lnTo>
                    <a:pt x="0" y="19815"/>
                  </a:lnTo>
                  <a:lnTo>
                    <a:pt x="17515" y="0"/>
                  </a:lnTo>
                  <a:close/>
                </a:path>
              </a:pathLst>
            </a:custGeom>
            <a:ln w="6287">
              <a:solidFill>
                <a:srgbClr val="FF0000"/>
              </a:solidFill>
            </a:ln>
          </p:spPr>
          <p:txBody>
            <a:bodyPr wrap="square" lIns="0" tIns="0" rIns="0" bIns="0" rtlCol="0"/>
            <a:lstStyle/>
            <a:p>
              <a:endParaRPr/>
            </a:p>
          </p:txBody>
        </p:sp>
        <p:sp>
          <p:nvSpPr>
            <p:cNvPr id="328" name="object 328"/>
            <p:cNvSpPr/>
            <p:nvPr/>
          </p:nvSpPr>
          <p:spPr>
            <a:xfrm>
              <a:off x="5788167" y="6159213"/>
              <a:ext cx="36830" cy="40005"/>
            </a:xfrm>
            <a:custGeom>
              <a:avLst/>
              <a:gdLst/>
              <a:ahLst/>
              <a:cxnLst/>
              <a:rect l="l" t="t" r="r" b="b"/>
              <a:pathLst>
                <a:path w="36829" h="40004">
                  <a:moveTo>
                    <a:pt x="18299" y="39618"/>
                  </a:moveTo>
                  <a:lnTo>
                    <a:pt x="0" y="19815"/>
                  </a:lnTo>
                  <a:lnTo>
                    <a:pt x="18299" y="0"/>
                  </a:lnTo>
                  <a:lnTo>
                    <a:pt x="36585" y="19815"/>
                  </a:lnTo>
                  <a:lnTo>
                    <a:pt x="18299" y="39618"/>
                  </a:lnTo>
                  <a:close/>
                </a:path>
              </a:pathLst>
            </a:custGeom>
            <a:solidFill>
              <a:srgbClr val="FF0000"/>
            </a:solidFill>
          </p:spPr>
          <p:txBody>
            <a:bodyPr wrap="square" lIns="0" tIns="0" rIns="0" bIns="0" rtlCol="0"/>
            <a:lstStyle/>
            <a:p>
              <a:endParaRPr/>
            </a:p>
          </p:txBody>
        </p:sp>
        <p:sp>
          <p:nvSpPr>
            <p:cNvPr id="329" name="object 329"/>
            <p:cNvSpPr/>
            <p:nvPr/>
          </p:nvSpPr>
          <p:spPr>
            <a:xfrm>
              <a:off x="5788167" y="6159213"/>
              <a:ext cx="36830" cy="40005"/>
            </a:xfrm>
            <a:custGeom>
              <a:avLst/>
              <a:gdLst/>
              <a:ahLst/>
              <a:cxnLst/>
              <a:rect l="l" t="t" r="r" b="b"/>
              <a:pathLst>
                <a:path w="36829" h="40004">
                  <a:moveTo>
                    <a:pt x="18299" y="0"/>
                  </a:moveTo>
                  <a:lnTo>
                    <a:pt x="36585" y="19815"/>
                  </a:lnTo>
                  <a:lnTo>
                    <a:pt x="18299" y="39618"/>
                  </a:lnTo>
                  <a:lnTo>
                    <a:pt x="0" y="19815"/>
                  </a:lnTo>
                  <a:lnTo>
                    <a:pt x="18299" y="0"/>
                  </a:lnTo>
                  <a:close/>
                </a:path>
              </a:pathLst>
            </a:custGeom>
            <a:ln w="6294">
              <a:solidFill>
                <a:srgbClr val="FF0000"/>
              </a:solidFill>
            </a:ln>
          </p:spPr>
          <p:txBody>
            <a:bodyPr wrap="square" lIns="0" tIns="0" rIns="0" bIns="0" rtlCol="0"/>
            <a:lstStyle/>
            <a:p>
              <a:endParaRPr/>
            </a:p>
          </p:txBody>
        </p:sp>
        <p:sp>
          <p:nvSpPr>
            <p:cNvPr id="330" name="object 330"/>
            <p:cNvSpPr/>
            <p:nvPr/>
          </p:nvSpPr>
          <p:spPr>
            <a:xfrm>
              <a:off x="1702308" y="6591274"/>
              <a:ext cx="4116704" cy="59690"/>
            </a:xfrm>
            <a:custGeom>
              <a:avLst/>
              <a:gdLst/>
              <a:ahLst/>
              <a:cxnLst/>
              <a:rect l="l" t="t" r="r" b="b"/>
              <a:pathLst>
                <a:path w="4116704" h="59690">
                  <a:moveTo>
                    <a:pt x="29718" y="6858"/>
                  </a:moveTo>
                  <a:lnTo>
                    <a:pt x="0" y="6858"/>
                  </a:lnTo>
                  <a:lnTo>
                    <a:pt x="0" y="39624"/>
                  </a:lnTo>
                  <a:lnTo>
                    <a:pt x="29718" y="39624"/>
                  </a:lnTo>
                  <a:lnTo>
                    <a:pt x="29718" y="6858"/>
                  </a:lnTo>
                  <a:close/>
                </a:path>
                <a:path w="4116704" h="59690">
                  <a:moveTo>
                    <a:pt x="167627" y="12954"/>
                  </a:moveTo>
                  <a:lnTo>
                    <a:pt x="137922" y="12954"/>
                  </a:lnTo>
                  <a:lnTo>
                    <a:pt x="137922" y="46482"/>
                  </a:lnTo>
                  <a:lnTo>
                    <a:pt x="167627" y="46482"/>
                  </a:lnTo>
                  <a:lnTo>
                    <a:pt x="167627" y="12954"/>
                  </a:lnTo>
                  <a:close/>
                </a:path>
                <a:path w="4116704" h="59690">
                  <a:moveTo>
                    <a:pt x="311645" y="12954"/>
                  </a:moveTo>
                  <a:lnTo>
                    <a:pt x="281940" y="12954"/>
                  </a:lnTo>
                  <a:lnTo>
                    <a:pt x="281940" y="46482"/>
                  </a:lnTo>
                  <a:lnTo>
                    <a:pt x="311645" y="46482"/>
                  </a:lnTo>
                  <a:lnTo>
                    <a:pt x="311645" y="12954"/>
                  </a:lnTo>
                  <a:close/>
                </a:path>
                <a:path w="4116704" h="59690">
                  <a:moveTo>
                    <a:pt x="449580" y="6858"/>
                  </a:moveTo>
                  <a:lnTo>
                    <a:pt x="419862" y="6858"/>
                  </a:lnTo>
                  <a:lnTo>
                    <a:pt x="419862" y="39624"/>
                  </a:lnTo>
                  <a:lnTo>
                    <a:pt x="449580" y="39624"/>
                  </a:lnTo>
                  <a:lnTo>
                    <a:pt x="449580" y="6858"/>
                  </a:lnTo>
                  <a:close/>
                </a:path>
                <a:path w="4116704" h="59690">
                  <a:moveTo>
                    <a:pt x="593610" y="12954"/>
                  </a:moveTo>
                  <a:lnTo>
                    <a:pt x="563118" y="12954"/>
                  </a:lnTo>
                  <a:lnTo>
                    <a:pt x="563118" y="46482"/>
                  </a:lnTo>
                  <a:lnTo>
                    <a:pt x="593610" y="46482"/>
                  </a:lnTo>
                  <a:lnTo>
                    <a:pt x="593610" y="12954"/>
                  </a:lnTo>
                  <a:close/>
                </a:path>
                <a:path w="4116704" h="59690">
                  <a:moveTo>
                    <a:pt x="730758" y="0"/>
                  </a:moveTo>
                  <a:lnTo>
                    <a:pt x="701040" y="0"/>
                  </a:lnTo>
                  <a:lnTo>
                    <a:pt x="701040" y="32766"/>
                  </a:lnTo>
                  <a:lnTo>
                    <a:pt x="730758" y="32766"/>
                  </a:lnTo>
                  <a:lnTo>
                    <a:pt x="730758" y="0"/>
                  </a:lnTo>
                  <a:close/>
                </a:path>
                <a:path w="4116704" h="59690">
                  <a:moveTo>
                    <a:pt x="874776" y="12954"/>
                  </a:moveTo>
                  <a:lnTo>
                    <a:pt x="845058" y="12954"/>
                  </a:lnTo>
                  <a:lnTo>
                    <a:pt x="845058" y="46482"/>
                  </a:lnTo>
                  <a:lnTo>
                    <a:pt x="874776" y="46482"/>
                  </a:lnTo>
                  <a:lnTo>
                    <a:pt x="874776" y="12954"/>
                  </a:lnTo>
                  <a:close/>
                </a:path>
                <a:path w="4116704" h="59690">
                  <a:moveTo>
                    <a:pt x="1012698" y="0"/>
                  </a:moveTo>
                  <a:lnTo>
                    <a:pt x="982992" y="0"/>
                  </a:lnTo>
                  <a:lnTo>
                    <a:pt x="982992" y="32766"/>
                  </a:lnTo>
                  <a:lnTo>
                    <a:pt x="1012698" y="32766"/>
                  </a:lnTo>
                  <a:lnTo>
                    <a:pt x="1012698" y="0"/>
                  </a:lnTo>
                  <a:close/>
                </a:path>
                <a:path w="4116704" h="59690">
                  <a:moveTo>
                    <a:pt x="1156716" y="6858"/>
                  </a:moveTo>
                  <a:lnTo>
                    <a:pt x="1126236" y="6858"/>
                  </a:lnTo>
                  <a:lnTo>
                    <a:pt x="1126236" y="39624"/>
                  </a:lnTo>
                  <a:lnTo>
                    <a:pt x="1156716" y="39624"/>
                  </a:lnTo>
                  <a:lnTo>
                    <a:pt x="1156716" y="6858"/>
                  </a:lnTo>
                  <a:close/>
                </a:path>
                <a:path w="4116704" h="59690">
                  <a:moveTo>
                    <a:pt x="1293876" y="19812"/>
                  </a:moveTo>
                  <a:lnTo>
                    <a:pt x="1264158" y="19812"/>
                  </a:lnTo>
                  <a:lnTo>
                    <a:pt x="1264158" y="53340"/>
                  </a:lnTo>
                  <a:lnTo>
                    <a:pt x="1293876" y="53340"/>
                  </a:lnTo>
                  <a:lnTo>
                    <a:pt x="1293876" y="19812"/>
                  </a:lnTo>
                  <a:close/>
                </a:path>
                <a:path w="4116704" h="59690">
                  <a:moveTo>
                    <a:pt x="1437894" y="0"/>
                  </a:moveTo>
                  <a:lnTo>
                    <a:pt x="1408176" y="0"/>
                  </a:lnTo>
                  <a:lnTo>
                    <a:pt x="1408176" y="32766"/>
                  </a:lnTo>
                  <a:lnTo>
                    <a:pt x="1437894" y="32766"/>
                  </a:lnTo>
                  <a:lnTo>
                    <a:pt x="1437894" y="0"/>
                  </a:lnTo>
                  <a:close/>
                </a:path>
                <a:path w="4116704" h="59690">
                  <a:moveTo>
                    <a:pt x="1575816" y="0"/>
                  </a:moveTo>
                  <a:lnTo>
                    <a:pt x="1546098" y="0"/>
                  </a:lnTo>
                  <a:lnTo>
                    <a:pt x="1546098" y="32766"/>
                  </a:lnTo>
                  <a:lnTo>
                    <a:pt x="1575816" y="32766"/>
                  </a:lnTo>
                  <a:lnTo>
                    <a:pt x="1575816" y="0"/>
                  </a:lnTo>
                  <a:close/>
                </a:path>
                <a:path w="4116704" h="59690">
                  <a:moveTo>
                    <a:pt x="1719846" y="0"/>
                  </a:moveTo>
                  <a:lnTo>
                    <a:pt x="1689354" y="0"/>
                  </a:lnTo>
                  <a:lnTo>
                    <a:pt x="1689354" y="32766"/>
                  </a:lnTo>
                  <a:lnTo>
                    <a:pt x="1719846" y="32766"/>
                  </a:lnTo>
                  <a:lnTo>
                    <a:pt x="1719846" y="0"/>
                  </a:lnTo>
                  <a:close/>
                </a:path>
                <a:path w="4116704" h="59690">
                  <a:moveTo>
                    <a:pt x="1857768" y="0"/>
                  </a:moveTo>
                  <a:lnTo>
                    <a:pt x="1827288" y="0"/>
                  </a:lnTo>
                  <a:lnTo>
                    <a:pt x="1827288" y="32766"/>
                  </a:lnTo>
                  <a:lnTo>
                    <a:pt x="1857768" y="32766"/>
                  </a:lnTo>
                  <a:lnTo>
                    <a:pt x="1857768" y="0"/>
                  </a:lnTo>
                  <a:close/>
                </a:path>
                <a:path w="4116704" h="59690">
                  <a:moveTo>
                    <a:pt x="2001024" y="0"/>
                  </a:moveTo>
                  <a:lnTo>
                    <a:pt x="1971306" y="0"/>
                  </a:lnTo>
                  <a:lnTo>
                    <a:pt x="1971306" y="32766"/>
                  </a:lnTo>
                  <a:lnTo>
                    <a:pt x="2001024" y="32766"/>
                  </a:lnTo>
                  <a:lnTo>
                    <a:pt x="2001024" y="0"/>
                  </a:lnTo>
                  <a:close/>
                </a:path>
                <a:path w="4116704" h="59690">
                  <a:moveTo>
                    <a:pt x="2145030" y="6858"/>
                  </a:moveTo>
                  <a:lnTo>
                    <a:pt x="2115324" y="6858"/>
                  </a:lnTo>
                  <a:lnTo>
                    <a:pt x="2115324" y="39624"/>
                  </a:lnTo>
                  <a:lnTo>
                    <a:pt x="2145030" y="39624"/>
                  </a:lnTo>
                  <a:lnTo>
                    <a:pt x="2145030" y="6858"/>
                  </a:lnTo>
                  <a:close/>
                </a:path>
                <a:path w="4116704" h="59690">
                  <a:moveTo>
                    <a:pt x="2282964" y="6858"/>
                  </a:moveTo>
                  <a:lnTo>
                    <a:pt x="2252484" y="6858"/>
                  </a:lnTo>
                  <a:lnTo>
                    <a:pt x="2252484" y="39624"/>
                  </a:lnTo>
                  <a:lnTo>
                    <a:pt x="2282964" y="39624"/>
                  </a:lnTo>
                  <a:lnTo>
                    <a:pt x="2282964" y="6858"/>
                  </a:lnTo>
                  <a:close/>
                </a:path>
                <a:path w="4116704" h="59690">
                  <a:moveTo>
                    <a:pt x="2426208" y="19812"/>
                  </a:moveTo>
                  <a:lnTo>
                    <a:pt x="2396502" y="19812"/>
                  </a:lnTo>
                  <a:lnTo>
                    <a:pt x="2396502" y="53340"/>
                  </a:lnTo>
                  <a:lnTo>
                    <a:pt x="2426208" y="53340"/>
                  </a:lnTo>
                  <a:lnTo>
                    <a:pt x="2426208" y="19812"/>
                  </a:lnTo>
                  <a:close/>
                </a:path>
                <a:path w="4116704" h="59690">
                  <a:moveTo>
                    <a:pt x="2564130" y="19812"/>
                  </a:moveTo>
                  <a:lnTo>
                    <a:pt x="2534412" y="19812"/>
                  </a:lnTo>
                  <a:lnTo>
                    <a:pt x="2534412" y="53340"/>
                  </a:lnTo>
                  <a:lnTo>
                    <a:pt x="2564130" y="53340"/>
                  </a:lnTo>
                  <a:lnTo>
                    <a:pt x="2564130" y="19812"/>
                  </a:lnTo>
                  <a:close/>
                </a:path>
                <a:path w="4116704" h="59690">
                  <a:moveTo>
                    <a:pt x="2708160" y="19812"/>
                  </a:moveTo>
                  <a:lnTo>
                    <a:pt x="2678442" y="19812"/>
                  </a:lnTo>
                  <a:lnTo>
                    <a:pt x="2678442" y="53340"/>
                  </a:lnTo>
                  <a:lnTo>
                    <a:pt x="2708160" y="53340"/>
                  </a:lnTo>
                  <a:lnTo>
                    <a:pt x="2708160" y="19812"/>
                  </a:lnTo>
                  <a:close/>
                </a:path>
                <a:path w="4116704" h="59690">
                  <a:moveTo>
                    <a:pt x="2846082" y="6858"/>
                  </a:moveTo>
                  <a:lnTo>
                    <a:pt x="2816364" y="6858"/>
                  </a:lnTo>
                  <a:lnTo>
                    <a:pt x="2816364" y="39624"/>
                  </a:lnTo>
                  <a:lnTo>
                    <a:pt x="2846082" y="39624"/>
                  </a:lnTo>
                  <a:lnTo>
                    <a:pt x="2846082" y="6858"/>
                  </a:lnTo>
                  <a:close/>
                </a:path>
                <a:path w="4116704" h="59690">
                  <a:moveTo>
                    <a:pt x="2990100" y="12954"/>
                  </a:moveTo>
                  <a:lnTo>
                    <a:pt x="2959620" y="12954"/>
                  </a:lnTo>
                  <a:lnTo>
                    <a:pt x="2959620" y="46482"/>
                  </a:lnTo>
                  <a:lnTo>
                    <a:pt x="2990100" y="46482"/>
                  </a:lnTo>
                  <a:lnTo>
                    <a:pt x="2990100" y="12954"/>
                  </a:lnTo>
                  <a:close/>
                </a:path>
                <a:path w="4116704" h="59690">
                  <a:moveTo>
                    <a:pt x="3127248" y="6858"/>
                  </a:moveTo>
                  <a:lnTo>
                    <a:pt x="3097542" y="6858"/>
                  </a:lnTo>
                  <a:lnTo>
                    <a:pt x="3097542" y="39624"/>
                  </a:lnTo>
                  <a:lnTo>
                    <a:pt x="3127248" y="39624"/>
                  </a:lnTo>
                  <a:lnTo>
                    <a:pt x="3127248" y="6858"/>
                  </a:lnTo>
                  <a:close/>
                </a:path>
                <a:path w="4116704" h="59690">
                  <a:moveTo>
                    <a:pt x="3271266" y="12954"/>
                  </a:moveTo>
                  <a:lnTo>
                    <a:pt x="3241560" y="12954"/>
                  </a:lnTo>
                  <a:lnTo>
                    <a:pt x="3241560" y="46482"/>
                  </a:lnTo>
                  <a:lnTo>
                    <a:pt x="3271266" y="46482"/>
                  </a:lnTo>
                  <a:lnTo>
                    <a:pt x="3271266" y="12954"/>
                  </a:lnTo>
                  <a:close/>
                </a:path>
                <a:path w="4116704" h="59690">
                  <a:moveTo>
                    <a:pt x="3409200" y="19812"/>
                  </a:moveTo>
                  <a:lnTo>
                    <a:pt x="3379482" y="19812"/>
                  </a:lnTo>
                  <a:lnTo>
                    <a:pt x="3379482" y="53340"/>
                  </a:lnTo>
                  <a:lnTo>
                    <a:pt x="3409200" y="53340"/>
                  </a:lnTo>
                  <a:lnTo>
                    <a:pt x="3409200" y="19812"/>
                  </a:lnTo>
                  <a:close/>
                </a:path>
                <a:path w="4116704" h="59690">
                  <a:moveTo>
                    <a:pt x="3553231" y="19812"/>
                  </a:moveTo>
                  <a:lnTo>
                    <a:pt x="3522738" y="19812"/>
                  </a:lnTo>
                  <a:lnTo>
                    <a:pt x="3522738" y="53340"/>
                  </a:lnTo>
                  <a:lnTo>
                    <a:pt x="3553231" y="53340"/>
                  </a:lnTo>
                  <a:lnTo>
                    <a:pt x="3553231" y="19812"/>
                  </a:lnTo>
                  <a:close/>
                </a:path>
                <a:path w="4116704" h="59690">
                  <a:moveTo>
                    <a:pt x="3691140" y="26670"/>
                  </a:moveTo>
                  <a:lnTo>
                    <a:pt x="3660660" y="26670"/>
                  </a:lnTo>
                  <a:lnTo>
                    <a:pt x="3660660" y="59436"/>
                  </a:lnTo>
                  <a:lnTo>
                    <a:pt x="3691140" y="59436"/>
                  </a:lnTo>
                  <a:lnTo>
                    <a:pt x="3691140" y="26670"/>
                  </a:lnTo>
                  <a:close/>
                </a:path>
                <a:path w="4116704" h="59690">
                  <a:moveTo>
                    <a:pt x="3834396" y="19812"/>
                  </a:moveTo>
                  <a:lnTo>
                    <a:pt x="3804678" y="19812"/>
                  </a:lnTo>
                  <a:lnTo>
                    <a:pt x="3804678" y="53340"/>
                  </a:lnTo>
                  <a:lnTo>
                    <a:pt x="3834396" y="53340"/>
                  </a:lnTo>
                  <a:lnTo>
                    <a:pt x="3834396" y="19812"/>
                  </a:lnTo>
                  <a:close/>
                </a:path>
                <a:path w="4116704" h="59690">
                  <a:moveTo>
                    <a:pt x="3972318" y="19812"/>
                  </a:moveTo>
                  <a:lnTo>
                    <a:pt x="3942613" y="19812"/>
                  </a:lnTo>
                  <a:lnTo>
                    <a:pt x="3942613" y="53340"/>
                  </a:lnTo>
                  <a:lnTo>
                    <a:pt x="3972318" y="53340"/>
                  </a:lnTo>
                  <a:lnTo>
                    <a:pt x="3972318" y="19812"/>
                  </a:lnTo>
                  <a:close/>
                </a:path>
                <a:path w="4116704" h="59690">
                  <a:moveTo>
                    <a:pt x="4116336" y="19812"/>
                  </a:moveTo>
                  <a:lnTo>
                    <a:pt x="4085856" y="19812"/>
                  </a:lnTo>
                  <a:lnTo>
                    <a:pt x="4085856" y="53340"/>
                  </a:lnTo>
                  <a:lnTo>
                    <a:pt x="4116336" y="53340"/>
                  </a:lnTo>
                  <a:lnTo>
                    <a:pt x="4116336" y="19812"/>
                  </a:lnTo>
                  <a:close/>
                </a:path>
              </a:pathLst>
            </a:custGeom>
            <a:solidFill>
              <a:srgbClr val="008000"/>
            </a:solidFill>
          </p:spPr>
          <p:txBody>
            <a:bodyPr wrap="square" lIns="0" tIns="0" rIns="0" bIns="0" rtlCol="0"/>
            <a:lstStyle/>
            <a:p>
              <a:endParaRPr/>
            </a:p>
          </p:txBody>
        </p:sp>
        <p:sp>
          <p:nvSpPr>
            <p:cNvPr id="331" name="object 331"/>
            <p:cNvSpPr/>
            <p:nvPr/>
          </p:nvSpPr>
          <p:spPr>
            <a:xfrm>
              <a:off x="1702315" y="7667981"/>
              <a:ext cx="36195" cy="40005"/>
            </a:xfrm>
            <a:custGeom>
              <a:avLst/>
              <a:gdLst/>
              <a:ahLst/>
              <a:cxnLst/>
              <a:rect l="l" t="t" r="r" b="b"/>
              <a:pathLst>
                <a:path w="36194" h="40004">
                  <a:moveTo>
                    <a:pt x="35814" y="39618"/>
                  </a:moveTo>
                  <a:lnTo>
                    <a:pt x="0" y="39618"/>
                  </a:lnTo>
                  <a:lnTo>
                    <a:pt x="18286" y="0"/>
                  </a:lnTo>
                  <a:lnTo>
                    <a:pt x="35814" y="39618"/>
                  </a:lnTo>
                  <a:close/>
                </a:path>
              </a:pathLst>
            </a:custGeom>
            <a:solidFill>
              <a:srgbClr val="0000FF"/>
            </a:solidFill>
          </p:spPr>
          <p:txBody>
            <a:bodyPr wrap="square" lIns="0" tIns="0" rIns="0" bIns="0" rtlCol="0"/>
            <a:lstStyle/>
            <a:p>
              <a:endParaRPr/>
            </a:p>
          </p:txBody>
        </p:sp>
        <p:sp>
          <p:nvSpPr>
            <p:cNvPr id="332" name="object 332"/>
            <p:cNvSpPr/>
            <p:nvPr/>
          </p:nvSpPr>
          <p:spPr>
            <a:xfrm>
              <a:off x="1702315" y="7667981"/>
              <a:ext cx="36195" cy="40005"/>
            </a:xfrm>
            <a:custGeom>
              <a:avLst/>
              <a:gdLst/>
              <a:ahLst/>
              <a:cxnLst/>
              <a:rect l="l" t="t" r="r" b="b"/>
              <a:pathLst>
                <a:path w="36194" h="40004">
                  <a:moveTo>
                    <a:pt x="18286" y="0"/>
                  </a:moveTo>
                  <a:lnTo>
                    <a:pt x="35814" y="39618"/>
                  </a:lnTo>
                  <a:lnTo>
                    <a:pt x="0" y="39618"/>
                  </a:lnTo>
                  <a:lnTo>
                    <a:pt x="18286" y="0"/>
                  </a:lnTo>
                  <a:close/>
                </a:path>
              </a:pathLst>
            </a:custGeom>
            <a:ln w="6287">
              <a:solidFill>
                <a:srgbClr val="0000FF"/>
              </a:solidFill>
            </a:ln>
          </p:spPr>
          <p:txBody>
            <a:bodyPr wrap="square" lIns="0" tIns="0" rIns="0" bIns="0" rtlCol="0"/>
            <a:lstStyle/>
            <a:p>
              <a:endParaRPr/>
            </a:p>
          </p:txBody>
        </p:sp>
        <p:sp>
          <p:nvSpPr>
            <p:cNvPr id="333" name="object 333"/>
            <p:cNvSpPr/>
            <p:nvPr/>
          </p:nvSpPr>
          <p:spPr>
            <a:xfrm>
              <a:off x="1840232" y="7655030"/>
              <a:ext cx="36195" cy="40005"/>
            </a:xfrm>
            <a:custGeom>
              <a:avLst/>
              <a:gdLst/>
              <a:ahLst/>
              <a:cxnLst/>
              <a:rect l="l" t="t" r="r" b="b"/>
              <a:pathLst>
                <a:path w="36194" h="40004">
                  <a:moveTo>
                    <a:pt x="35814" y="39618"/>
                  </a:moveTo>
                  <a:lnTo>
                    <a:pt x="0" y="39618"/>
                  </a:lnTo>
                  <a:lnTo>
                    <a:pt x="18286" y="0"/>
                  </a:lnTo>
                  <a:lnTo>
                    <a:pt x="35814" y="39618"/>
                  </a:lnTo>
                  <a:close/>
                </a:path>
              </a:pathLst>
            </a:custGeom>
            <a:solidFill>
              <a:srgbClr val="0000FF"/>
            </a:solidFill>
          </p:spPr>
          <p:txBody>
            <a:bodyPr wrap="square" lIns="0" tIns="0" rIns="0" bIns="0" rtlCol="0"/>
            <a:lstStyle/>
            <a:p>
              <a:endParaRPr/>
            </a:p>
          </p:txBody>
        </p:sp>
        <p:sp>
          <p:nvSpPr>
            <p:cNvPr id="334" name="object 334"/>
            <p:cNvSpPr/>
            <p:nvPr/>
          </p:nvSpPr>
          <p:spPr>
            <a:xfrm>
              <a:off x="1840232" y="7655030"/>
              <a:ext cx="36195" cy="40005"/>
            </a:xfrm>
            <a:custGeom>
              <a:avLst/>
              <a:gdLst/>
              <a:ahLst/>
              <a:cxnLst/>
              <a:rect l="l" t="t" r="r" b="b"/>
              <a:pathLst>
                <a:path w="36194" h="40004">
                  <a:moveTo>
                    <a:pt x="18286" y="0"/>
                  </a:moveTo>
                  <a:lnTo>
                    <a:pt x="35814" y="39618"/>
                  </a:lnTo>
                  <a:lnTo>
                    <a:pt x="0" y="39618"/>
                  </a:lnTo>
                  <a:lnTo>
                    <a:pt x="18286" y="0"/>
                  </a:lnTo>
                  <a:close/>
                </a:path>
              </a:pathLst>
            </a:custGeom>
            <a:ln w="6287">
              <a:solidFill>
                <a:srgbClr val="0000FF"/>
              </a:solidFill>
            </a:ln>
          </p:spPr>
          <p:txBody>
            <a:bodyPr wrap="square" lIns="0" tIns="0" rIns="0" bIns="0" rtlCol="0"/>
            <a:lstStyle/>
            <a:p>
              <a:endParaRPr/>
            </a:p>
          </p:txBody>
        </p:sp>
        <p:sp>
          <p:nvSpPr>
            <p:cNvPr id="335" name="object 335"/>
            <p:cNvSpPr/>
            <p:nvPr/>
          </p:nvSpPr>
          <p:spPr>
            <a:xfrm>
              <a:off x="1984250" y="7648166"/>
              <a:ext cx="36195" cy="40005"/>
            </a:xfrm>
            <a:custGeom>
              <a:avLst/>
              <a:gdLst/>
              <a:ahLst/>
              <a:cxnLst/>
              <a:rect l="l" t="t" r="r" b="b"/>
              <a:pathLst>
                <a:path w="36194" h="40004">
                  <a:moveTo>
                    <a:pt x="35814" y="39631"/>
                  </a:moveTo>
                  <a:lnTo>
                    <a:pt x="0" y="39631"/>
                  </a:lnTo>
                  <a:lnTo>
                    <a:pt x="17527" y="0"/>
                  </a:lnTo>
                  <a:lnTo>
                    <a:pt x="35814" y="39631"/>
                  </a:lnTo>
                  <a:close/>
                </a:path>
              </a:pathLst>
            </a:custGeom>
            <a:solidFill>
              <a:srgbClr val="0000FF"/>
            </a:solidFill>
          </p:spPr>
          <p:txBody>
            <a:bodyPr wrap="square" lIns="0" tIns="0" rIns="0" bIns="0" rtlCol="0"/>
            <a:lstStyle/>
            <a:p>
              <a:endParaRPr/>
            </a:p>
          </p:txBody>
        </p:sp>
        <p:sp>
          <p:nvSpPr>
            <p:cNvPr id="336" name="object 336"/>
            <p:cNvSpPr/>
            <p:nvPr/>
          </p:nvSpPr>
          <p:spPr>
            <a:xfrm>
              <a:off x="1984250" y="7648166"/>
              <a:ext cx="36195" cy="40005"/>
            </a:xfrm>
            <a:custGeom>
              <a:avLst/>
              <a:gdLst/>
              <a:ahLst/>
              <a:cxnLst/>
              <a:rect l="l" t="t" r="r" b="b"/>
              <a:pathLst>
                <a:path w="36194" h="40004">
                  <a:moveTo>
                    <a:pt x="17527" y="0"/>
                  </a:moveTo>
                  <a:lnTo>
                    <a:pt x="35814" y="39631"/>
                  </a:lnTo>
                  <a:lnTo>
                    <a:pt x="0" y="39631"/>
                  </a:lnTo>
                  <a:lnTo>
                    <a:pt x="17527" y="0"/>
                  </a:lnTo>
                  <a:close/>
                </a:path>
              </a:pathLst>
            </a:custGeom>
            <a:ln w="6287">
              <a:solidFill>
                <a:srgbClr val="0000FF"/>
              </a:solidFill>
            </a:ln>
          </p:spPr>
          <p:txBody>
            <a:bodyPr wrap="square" lIns="0" tIns="0" rIns="0" bIns="0" rtlCol="0"/>
            <a:lstStyle/>
            <a:p>
              <a:endParaRPr/>
            </a:p>
          </p:txBody>
        </p:sp>
        <p:sp>
          <p:nvSpPr>
            <p:cNvPr id="337" name="object 337"/>
            <p:cNvSpPr/>
            <p:nvPr/>
          </p:nvSpPr>
          <p:spPr>
            <a:xfrm>
              <a:off x="2122179" y="7655030"/>
              <a:ext cx="36195" cy="40005"/>
            </a:xfrm>
            <a:custGeom>
              <a:avLst/>
              <a:gdLst/>
              <a:ahLst/>
              <a:cxnLst/>
              <a:rect l="l" t="t" r="r" b="b"/>
              <a:pathLst>
                <a:path w="36194" h="40004">
                  <a:moveTo>
                    <a:pt x="35814" y="39618"/>
                  </a:moveTo>
                  <a:lnTo>
                    <a:pt x="0" y="39618"/>
                  </a:lnTo>
                  <a:lnTo>
                    <a:pt x="17527" y="0"/>
                  </a:lnTo>
                  <a:lnTo>
                    <a:pt x="35814" y="39618"/>
                  </a:lnTo>
                  <a:close/>
                </a:path>
              </a:pathLst>
            </a:custGeom>
            <a:solidFill>
              <a:srgbClr val="0000FF"/>
            </a:solidFill>
          </p:spPr>
          <p:txBody>
            <a:bodyPr wrap="square" lIns="0" tIns="0" rIns="0" bIns="0" rtlCol="0"/>
            <a:lstStyle/>
            <a:p>
              <a:endParaRPr/>
            </a:p>
          </p:txBody>
        </p:sp>
        <p:sp>
          <p:nvSpPr>
            <p:cNvPr id="338" name="object 338"/>
            <p:cNvSpPr/>
            <p:nvPr/>
          </p:nvSpPr>
          <p:spPr>
            <a:xfrm>
              <a:off x="2122179" y="7655030"/>
              <a:ext cx="36195" cy="40005"/>
            </a:xfrm>
            <a:custGeom>
              <a:avLst/>
              <a:gdLst/>
              <a:ahLst/>
              <a:cxnLst/>
              <a:rect l="l" t="t" r="r" b="b"/>
              <a:pathLst>
                <a:path w="36194" h="40004">
                  <a:moveTo>
                    <a:pt x="17527" y="0"/>
                  </a:moveTo>
                  <a:lnTo>
                    <a:pt x="35814" y="39618"/>
                  </a:lnTo>
                  <a:lnTo>
                    <a:pt x="0" y="39618"/>
                  </a:lnTo>
                  <a:lnTo>
                    <a:pt x="17527" y="0"/>
                  </a:lnTo>
                  <a:close/>
                </a:path>
              </a:pathLst>
            </a:custGeom>
            <a:ln w="6287">
              <a:solidFill>
                <a:srgbClr val="0000FF"/>
              </a:solidFill>
            </a:ln>
          </p:spPr>
          <p:txBody>
            <a:bodyPr wrap="square" lIns="0" tIns="0" rIns="0" bIns="0" rtlCol="0"/>
            <a:lstStyle/>
            <a:p>
              <a:endParaRPr/>
            </a:p>
          </p:txBody>
        </p:sp>
        <p:sp>
          <p:nvSpPr>
            <p:cNvPr id="339" name="object 339"/>
            <p:cNvSpPr/>
            <p:nvPr/>
          </p:nvSpPr>
          <p:spPr>
            <a:xfrm>
              <a:off x="2265437" y="7648166"/>
              <a:ext cx="36195" cy="40005"/>
            </a:xfrm>
            <a:custGeom>
              <a:avLst/>
              <a:gdLst/>
              <a:ahLst/>
              <a:cxnLst/>
              <a:rect l="l" t="t" r="r" b="b"/>
              <a:pathLst>
                <a:path w="36194" h="40004">
                  <a:moveTo>
                    <a:pt x="35814" y="39631"/>
                  </a:moveTo>
                  <a:lnTo>
                    <a:pt x="0" y="39631"/>
                  </a:lnTo>
                  <a:lnTo>
                    <a:pt x="18286" y="0"/>
                  </a:lnTo>
                  <a:lnTo>
                    <a:pt x="35814" y="39631"/>
                  </a:lnTo>
                  <a:close/>
                </a:path>
              </a:pathLst>
            </a:custGeom>
            <a:solidFill>
              <a:srgbClr val="0000FF"/>
            </a:solidFill>
          </p:spPr>
          <p:txBody>
            <a:bodyPr wrap="square" lIns="0" tIns="0" rIns="0" bIns="0" rtlCol="0"/>
            <a:lstStyle/>
            <a:p>
              <a:endParaRPr/>
            </a:p>
          </p:txBody>
        </p:sp>
        <p:sp>
          <p:nvSpPr>
            <p:cNvPr id="340" name="object 340"/>
            <p:cNvSpPr/>
            <p:nvPr/>
          </p:nvSpPr>
          <p:spPr>
            <a:xfrm>
              <a:off x="2265437" y="7648166"/>
              <a:ext cx="36195" cy="40005"/>
            </a:xfrm>
            <a:custGeom>
              <a:avLst/>
              <a:gdLst/>
              <a:ahLst/>
              <a:cxnLst/>
              <a:rect l="l" t="t" r="r" b="b"/>
              <a:pathLst>
                <a:path w="36194" h="40004">
                  <a:moveTo>
                    <a:pt x="18286" y="0"/>
                  </a:moveTo>
                  <a:lnTo>
                    <a:pt x="35814" y="39631"/>
                  </a:lnTo>
                  <a:lnTo>
                    <a:pt x="0" y="39631"/>
                  </a:lnTo>
                  <a:lnTo>
                    <a:pt x="18286" y="0"/>
                  </a:lnTo>
                  <a:close/>
                </a:path>
              </a:pathLst>
            </a:custGeom>
            <a:ln w="6287">
              <a:solidFill>
                <a:srgbClr val="0000FF"/>
              </a:solidFill>
            </a:ln>
          </p:spPr>
          <p:txBody>
            <a:bodyPr wrap="square" lIns="0" tIns="0" rIns="0" bIns="0" rtlCol="0"/>
            <a:lstStyle/>
            <a:p>
              <a:endParaRPr/>
            </a:p>
          </p:txBody>
        </p:sp>
        <p:sp>
          <p:nvSpPr>
            <p:cNvPr id="341" name="object 341"/>
            <p:cNvSpPr/>
            <p:nvPr/>
          </p:nvSpPr>
          <p:spPr>
            <a:xfrm>
              <a:off x="2403355" y="7634451"/>
              <a:ext cx="36195" cy="40640"/>
            </a:xfrm>
            <a:custGeom>
              <a:avLst/>
              <a:gdLst/>
              <a:ahLst/>
              <a:cxnLst/>
              <a:rect l="l" t="t" r="r" b="b"/>
              <a:pathLst>
                <a:path w="36194" h="40640">
                  <a:moveTo>
                    <a:pt x="35814" y="40380"/>
                  </a:moveTo>
                  <a:lnTo>
                    <a:pt x="0" y="40380"/>
                  </a:lnTo>
                  <a:lnTo>
                    <a:pt x="18286" y="0"/>
                  </a:lnTo>
                  <a:lnTo>
                    <a:pt x="35814" y="40380"/>
                  </a:lnTo>
                  <a:close/>
                </a:path>
              </a:pathLst>
            </a:custGeom>
            <a:solidFill>
              <a:srgbClr val="0000FF"/>
            </a:solidFill>
          </p:spPr>
          <p:txBody>
            <a:bodyPr wrap="square" lIns="0" tIns="0" rIns="0" bIns="0" rtlCol="0"/>
            <a:lstStyle/>
            <a:p>
              <a:endParaRPr/>
            </a:p>
          </p:txBody>
        </p:sp>
        <p:sp>
          <p:nvSpPr>
            <p:cNvPr id="342" name="object 342"/>
            <p:cNvSpPr/>
            <p:nvPr/>
          </p:nvSpPr>
          <p:spPr>
            <a:xfrm>
              <a:off x="2403355" y="7634451"/>
              <a:ext cx="36195" cy="40640"/>
            </a:xfrm>
            <a:custGeom>
              <a:avLst/>
              <a:gdLst/>
              <a:ahLst/>
              <a:cxnLst/>
              <a:rect l="l" t="t" r="r" b="b"/>
              <a:pathLst>
                <a:path w="36194" h="40640">
                  <a:moveTo>
                    <a:pt x="18286" y="0"/>
                  </a:moveTo>
                  <a:lnTo>
                    <a:pt x="35814" y="40380"/>
                  </a:lnTo>
                  <a:lnTo>
                    <a:pt x="0" y="40380"/>
                  </a:lnTo>
                  <a:lnTo>
                    <a:pt x="18286" y="0"/>
                  </a:lnTo>
                  <a:close/>
                </a:path>
              </a:pathLst>
            </a:custGeom>
            <a:ln w="6281">
              <a:solidFill>
                <a:srgbClr val="0000FF"/>
              </a:solidFill>
            </a:ln>
          </p:spPr>
          <p:txBody>
            <a:bodyPr wrap="square" lIns="0" tIns="0" rIns="0" bIns="0" rtlCol="0"/>
            <a:lstStyle/>
            <a:p>
              <a:endParaRPr/>
            </a:p>
          </p:txBody>
        </p:sp>
        <p:sp>
          <p:nvSpPr>
            <p:cNvPr id="343" name="object 343"/>
            <p:cNvSpPr/>
            <p:nvPr/>
          </p:nvSpPr>
          <p:spPr>
            <a:xfrm>
              <a:off x="2547372" y="7641315"/>
              <a:ext cx="36195" cy="40005"/>
            </a:xfrm>
            <a:custGeom>
              <a:avLst/>
              <a:gdLst/>
              <a:ahLst/>
              <a:cxnLst/>
              <a:rect l="l" t="t" r="r" b="b"/>
              <a:pathLst>
                <a:path w="36194" h="40004">
                  <a:moveTo>
                    <a:pt x="35814" y="39618"/>
                  </a:moveTo>
                  <a:lnTo>
                    <a:pt x="0" y="39618"/>
                  </a:lnTo>
                  <a:lnTo>
                    <a:pt x="17527" y="0"/>
                  </a:lnTo>
                  <a:lnTo>
                    <a:pt x="35814" y="39618"/>
                  </a:lnTo>
                  <a:close/>
                </a:path>
              </a:pathLst>
            </a:custGeom>
            <a:solidFill>
              <a:srgbClr val="0000FF"/>
            </a:solidFill>
          </p:spPr>
          <p:txBody>
            <a:bodyPr wrap="square" lIns="0" tIns="0" rIns="0" bIns="0" rtlCol="0"/>
            <a:lstStyle/>
            <a:p>
              <a:endParaRPr/>
            </a:p>
          </p:txBody>
        </p:sp>
        <p:sp>
          <p:nvSpPr>
            <p:cNvPr id="344" name="object 344"/>
            <p:cNvSpPr/>
            <p:nvPr/>
          </p:nvSpPr>
          <p:spPr>
            <a:xfrm>
              <a:off x="2547372" y="7641315"/>
              <a:ext cx="36195" cy="40005"/>
            </a:xfrm>
            <a:custGeom>
              <a:avLst/>
              <a:gdLst/>
              <a:ahLst/>
              <a:cxnLst/>
              <a:rect l="l" t="t" r="r" b="b"/>
              <a:pathLst>
                <a:path w="36194" h="40004">
                  <a:moveTo>
                    <a:pt x="17527" y="0"/>
                  </a:moveTo>
                  <a:lnTo>
                    <a:pt x="35814" y="39618"/>
                  </a:lnTo>
                  <a:lnTo>
                    <a:pt x="0" y="39618"/>
                  </a:lnTo>
                  <a:lnTo>
                    <a:pt x="17527" y="0"/>
                  </a:lnTo>
                  <a:close/>
                </a:path>
              </a:pathLst>
            </a:custGeom>
            <a:ln w="6287">
              <a:solidFill>
                <a:srgbClr val="0000FF"/>
              </a:solidFill>
            </a:ln>
          </p:spPr>
          <p:txBody>
            <a:bodyPr wrap="square" lIns="0" tIns="0" rIns="0" bIns="0" rtlCol="0"/>
            <a:lstStyle/>
            <a:p>
              <a:endParaRPr/>
            </a:p>
          </p:txBody>
        </p:sp>
        <p:sp>
          <p:nvSpPr>
            <p:cNvPr id="345" name="object 345"/>
            <p:cNvSpPr/>
            <p:nvPr/>
          </p:nvSpPr>
          <p:spPr>
            <a:xfrm>
              <a:off x="2685302" y="7641315"/>
              <a:ext cx="36195" cy="40005"/>
            </a:xfrm>
            <a:custGeom>
              <a:avLst/>
              <a:gdLst/>
              <a:ahLst/>
              <a:cxnLst/>
              <a:rect l="l" t="t" r="r" b="b"/>
              <a:pathLst>
                <a:path w="36194" h="40004">
                  <a:moveTo>
                    <a:pt x="35814" y="39618"/>
                  </a:moveTo>
                  <a:lnTo>
                    <a:pt x="0" y="39618"/>
                  </a:lnTo>
                  <a:lnTo>
                    <a:pt x="17515" y="0"/>
                  </a:lnTo>
                  <a:lnTo>
                    <a:pt x="35814" y="39618"/>
                  </a:lnTo>
                  <a:close/>
                </a:path>
              </a:pathLst>
            </a:custGeom>
            <a:solidFill>
              <a:srgbClr val="0000FF"/>
            </a:solidFill>
          </p:spPr>
          <p:txBody>
            <a:bodyPr wrap="square" lIns="0" tIns="0" rIns="0" bIns="0" rtlCol="0"/>
            <a:lstStyle/>
            <a:p>
              <a:endParaRPr/>
            </a:p>
          </p:txBody>
        </p:sp>
        <p:sp>
          <p:nvSpPr>
            <p:cNvPr id="346" name="object 346"/>
            <p:cNvSpPr/>
            <p:nvPr/>
          </p:nvSpPr>
          <p:spPr>
            <a:xfrm>
              <a:off x="2685302" y="7641315"/>
              <a:ext cx="36195" cy="40005"/>
            </a:xfrm>
            <a:custGeom>
              <a:avLst/>
              <a:gdLst/>
              <a:ahLst/>
              <a:cxnLst/>
              <a:rect l="l" t="t" r="r" b="b"/>
              <a:pathLst>
                <a:path w="36194" h="40004">
                  <a:moveTo>
                    <a:pt x="17515" y="0"/>
                  </a:moveTo>
                  <a:lnTo>
                    <a:pt x="35814" y="39618"/>
                  </a:lnTo>
                  <a:lnTo>
                    <a:pt x="0" y="39618"/>
                  </a:lnTo>
                  <a:lnTo>
                    <a:pt x="17515" y="0"/>
                  </a:lnTo>
                  <a:close/>
                </a:path>
              </a:pathLst>
            </a:custGeom>
            <a:ln w="6287">
              <a:solidFill>
                <a:srgbClr val="0000FF"/>
              </a:solidFill>
            </a:ln>
          </p:spPr>
          <p:txBody>
            <a:bodyPr wrap="square" lIns="0" tIns="0" rIns="0" bIns="0" rtlCol="0"/>
            <a:lstStyle/>
            <a:p>
              <a:endParaRPr/>
            </a:p>
          </p:txBody>
        </p:sp>
        <p:sp>
          <p:nvSpPr>
            <p:cNvPr id="347" name="object 347"/>
            <p:cNvSpPr/>
            <p:nvPr/>
          </p:nvSpPr>
          <p:spPr>
            <a:xfrm>
              <a:off x="2828548" y="7641315"/>
              <a:ext cx="36195" cy="40005"/>
            </a:xfrm>
            <a:custGeom>
              <a:avLst/>
              <a:gdLst/>
              <a:ahLst/>
              <a:cxnLst/>
              <a:rect l="l" t="t" r="r" b="b"/>
              <a:pathLst>
                <a:path w="36194" h="40004">
                  <a:moveTo>
                    <a:pt x="35814" y="39618"/>
                  </a:moveTo>
                  <a:lnTo>
                    <a:pt x="0" y="39618"/>
                  </a:lnTo>
                  <a:lnTo>
                    <a:pt x="18299" y="0"/>
                  </a:lnTo>
                  <a:lnTo>
                    <a:pt x="35814" y="39618"/>
                  </a:lnTo>
                  <a:close/>
                </a:path>
              </a:pathLst>
            </a:custGeom>
            <a:solidFill>
              <a:srgbClr val="0000FF"/>
            </a:solidFill>
          </p:spPr>
          <p:txBody>
            <a:bodyPr wrap="square" lIns="0" tIns="0" rIns="0" bIns="0" rtlCol="0"/>
            <a:lstStyle/>
            <a:p>
              <a:endParaRPr/>
            </a:p>
          </p:txBody>
        </p:sp>
        <p:sp>
          <p:nvSpPr>
            <p:cNvPr id="348" name="object 348"/>
            <p:cNvSpPr/>
            <p:nvPr/>
          </p:nvSpPr>
          <p:spPr>
            <a:xfrm>
              <a:off x="2828548" y="7641315"/>
              <a:ext cx="36195" cy="40005"/>
            </a:xfrm>
            <a:custGeom>
              <a:avLst/>
              <a:gdLst/>
              <a:ahLst/>
              <a:cxnLst/>
              <a:rect l="l" t="t" r="r" b="b"/>
              <a:pathLst>
                <a:path w="36194" h="40004">
                  <a:moveTo>
                    <a:pt x="18299" y="0"/>
                  </a:moveTo>
                  <a:lnTo>
                    <a:pt x="35814" y="39618"/>
                  </a:lnTo>
                  <a:lnTo>
                    <a:pt x="0" y="39618"/>
                  </a:lnTo>
                  <a:lnTo>
                    <a:pt x="18299" y="0"/>
                  </a:lnTo>
                  <a:close/>
                </a:path>
              </a:pathLst>
            </a:custGeom>
            <a:ln w="6287">
              <a:solidFill>
                <a:srgbClr val="0000FF"/>
              </a:solidFill>
            </a:ln>
          </p:spPr>
          <p:txBody>
            <a:bodyPr wrap="square" lIns="0" tIns="0" rIns="0" bIns="0" rtlCol="0"/>
            <a:lstStyle/>
            <a:p>
              <a:endParaRPr/>
            </a:p>
          </p:txBody>
        </p:sp>
        <p:sp>
          <p:nvSpPr>
            <p:cNvPr id="349" name="object 349"/>
            <p:cNvSpPr/>
            <p:nvPr/>
          </p:nvSpPr>
          <p:spPr>
            <a:xfrm>
              <a:off x="2966478" y="7648166"/>
              <a:ext cx="36195" cy="40005"/>
            </a:xfrm>
            <a:custGeom>
              <a:avLst/>
              <a:gdLst/>
              <a:ahLst/>
              <a:cxnLst/>
              <a:rect l="l" t="t" r="r" b="b"/>
              <a:pathLst>
                <a:path w="36194" h="40004">
                  <a:moveTo>
                    <a:pt x="35814" y="39631"/>
                  </a:moveTo>
                  <a:lnTo>
                    <a:pt x="0" y="39631"/>
                  </a:lnTo>
                  <a:lnTo>
                    <a:pt x="18286" y="0"/>
                  </a:lnTo>
                  <a:lnTo>
                    <a:pt x="35814" y="39631"/>
                  </a:lnTo>
                  <a:close/>
                </a:path>
              </a:pathLst>
            </a:custGeom>
            <a:solidFill>
              <a:srgbClr val="0000FF"/>
            </a:solidFill>
          </p:spPr>
          <p:txBody>
            <a:bodyPr wrap="square" lIns="0" tIns="0" rIns="0" bIns="0" rtlCol="0"/>
            <a:lstStyle/>
            <a:p>
              <a:endParaRPr/>
            </a:p>
          </p:txBody>
        </p:sp>
        <p:sp>
          <p:nvSpPr>
            <p:cNvPr id="350" name="object 350"/>
            <p:cNvSpPr/>
            <p:nvPr/>
          </p:nvSpPr>
          <p:spPr>
            <a:xfrm>
              <a:off x="2966478" y="7648166"/>
              <a:ext cx="36195" cy="40005"/>
            </a:xfrm>
            <a:custGeom>
              <a:avLst/>
              <a:gdLst/>
              <a:ahLst/>
              <a:cxnLst/>
              <a:rect l="l" t="t" r="r" b="b"/>
              <a:pathLst>
                <a:path w="36194" h="40004">
                  <a:moveTo>
                    <a:pt x="18286" y="0"/>
                  </a:moveTo>
                  <a:lnTo>
                    <a:pt x="35814" y="39631"/>
                  </a:lnTo>
                  <a:lnTo>
                    <a:pt x="0" y="39631"/>
                  </a:lnTo>
                  <a:lnTo>
                    <a:pt x="18286" y="0"/>
                  </a:lnTo>
                  <a:close/>
                </a:path>
              </a:pathLst>
            </a:custGeom>
            <a:ln w="6287">
              <a:solidFill>
                <a:srgbClr val="0000FF"/>
              </a:solidFill>
            </a:ln>
          </p:spPr>
          <p:txBody>
            <a:bodyPr wrap="square" lIns="0" tIns="0" rIns="0" bIns="0" rtlCol="0"/>
            <a:lstStyle/>
            <a:p>
              <a:endParaRPr/>
            </a:p>
          </p:txBody>
        </p:sp>
        <p:sp>
          <p:nvSpPr>
            <p:cNvPr id="351" name="object 351"/>
            <p:cNvSpPr/>
            <p:nvPr/>
          </p:nvSpPr>
          <p:spPr>
            <a:xfrm>
              <a:off x="3110495" y="7648166"/>
              <a:ext cx="36195" cy="40005"/>
            </a:xfrm>
            <a:custGeom>
              <a:avLst/>
              <a:gdLst/>
              <a:ahLst/>
              <a:cxnLst/>
              <a:rect l="l" t="t" r="r" b="b"/>
              <a:pathLst>
                <a:path w="36194" h="40004">
                  <a:moveTo>
                    <a:pt x="35814" y="39631"/>
                  </a:moveTo>
                  <a:lnTo>
                    <a:pt x="0" y="39631"/>
                  </a:lnTo>
                  <a:lnTo>
                    <a:pt x="17527" y="0"/>
                  </a:lnTo>
                  <a:lnTo>
                    <a:pt x="35814" y="39631"/>
                  </a:lnTo>
                  <a:close/>
                </a:path>
              </a:pathLst>
            </a:custGeom>
            <a:solidFill>
              <a:srgbClr val="0000FF"/>
            </a:solidFill>
          </p:spPr>
          <p:txBody>
            <a:bodyPr wrap="square" lIns="0" tIns="0" rIns="0" bIns="0" rtlCol="0"/>
            <a:lstStyle/>
            <a:p>
              <a:endParaRPr/>
            </a:p>
          </p:txBody>
        </p:sp>
        <p:sp>
          <p:nvSpPr>
            <p:cNvPr id="352" name="object 352"/>
            <p:cNvSpPr/>
            <p:nvPr/>
          </p:nvSpPr>
          <p:spPr>
            <a:xfrm>
              <a:off x="3110495" y="7648166"/>
              <a:ext cx="36195" cy="40005"/>
            </a:xfrm>
            <a:custGeom>
              <a:avLst/>
              <a:gdLst/>
              <a:ahLst/>
              <a:cxnLst/>
              <a:rect l="l" t="t" r="r" b="b"/>
              <a:pathLst>
                <a:path w="36194" h="40004">
                  <a:moveTo>
                    <a:pt x="17527" y="0"/>
                  </a:moveTo>
                  <a:lnTo>
                    <a:pt x="35814" y="39631"/>
                  </a:lnTo>
                  <a:lnTo>
                    <a:pt x="0" y="39631"/>
                  </a:lnTo>
                  <a:lnTo>
                    <a:pt x="17527" y="0"/>
                  </a:lnTo>
                  <a:close/>
                </a:path>
              </a:pathLst>
            </a:custGeom>
            <a:ln w="6287">
              <a:solidFill>
                <a:srgbClr val="0000FF"/>
              </a:solidFill>
            </a:ln>
          </p:spPr>
          <p:txBody>
            <a:bodyPr wrap="square" lIns="0" tIns="0" rIns="0" bIns="0" rtlCol="0"/>
            <a:lstStyle/>
            <a:p>
              <a:endParaRPr/>
            </a:p>
          </p:txBody>
        </p:sp>
        <p:sp>
          <p:nvSpPr>
            <p:cNvPr id="353" name="object 353"/>
            <p:cNvSpPr/>
            <p:nvPr/>
          </p:nvSpPr>
          <p:spPr>
            <a:xfrm>
              <a:off x="3248413" y="7648166"/>
              <a:ext cx="36195" cy="40005"/>
            </a:xfrm>
            <a:custGeom>
              <a:avLst/>
              <a:gdLst/>
              <a:ahLst/>
              <a:cxnLst/>
              <a:rect l="l" t="t" r="r" b="b"/>
              <a:pathLst>
                <a:path w="36195" h="40004">
                  <a:moveTo>
                    <a:pt x="35814" y="39631"/>
                  </a:moveTo>
                  <a:lnTo>
                    <a:pt x="0" y="39631"/>
                  </a:lnTo>
                  <a:lnTo>
                    <a:pt x="17527" y="0"/>
                  </a:lnTo>
                  <a:lnTo>
                    <a:pt x="35814" y="39631"/>
                  </a:lnTo>
                  <a:close/>
                </a:path>
              </a:pathLst>
            </a:custGeom>
            <a:solidFill>
              <a:srgbClr val="0000FF"/>
            </a:solidFill>
          </p:spPr>
          <p:txBody>
            <a:bodyPr wrap="square" lIns="0" tIns="0" rIns="0" bIns="0" rtlCol="0"/>
            <a:lstStyle/>
            <a:p>
              <a:endParaRPr/>
            </a:p>
          </p:txBody>
        </p:sp>
        <p:sp>
          <p:nvSpPr>
            <p:cNvPr id="354" name="object 354"/>
            <p:cNvSpPr/>
            <p:nvPr/>
          </p:nvSpPr>
          <p:spPr>
            <a:xfrm>
              <a:off x="3248413" y="7648166"/>
              <a:ext cx="36195" cy="40005"/>
            </a:xfrm>
            <a:custGeom>
              <a:avLst/>
              <a:gdLst/>
              <a:ahLst/>
              <a:cxnLst/>
              <a:rect l="l" t="t" r="r" b="b"/>
              <a:pathLst>
                <a:path w="36195" h="40004">
                  <a:moveTo>
                    <a:pt x="17527" y="0"/>
                  </a:moveTo>
                  <a:lnTo>
                    <a:pt x="35814" y="39631"/>
                  </a:lnTo>
                  <a:lnTo>
                    <a:pt x="0" y="39631"/>
                  </a:lnTo>
                  <a:lnTo>
                    <a:pt x="17527" y="0"/>
                  </a:lnTo>
                  <a:close/>
                </a:path>
              </a:pathLst>
            </a:custGeom>
            <a:ln w="6287">
              <a:solidFill>
                <a:srgbClr val="0000FF"/>
              </a:solidFill>
            </a:ln>
          </p:spPr>
          <p:txBody>
            <a:bodyPr wrap="square" lIns="0" tIns="0" rIns="0" bIns="0" rtlCol="0"/>
            <a:lstStyle/>
            <a:p>
              <a:endParaRPr/>
            </a:p>
          </p:txBody>
        </p:sp>
        <p:sp>
          <p:nvSpPr>
            <p:cNvPr id="355" name="object 355"/>
            <p:cNvSpPr/>
            <p:nvPr/>
          </p:nvSpPr>
          <p:spPr>
            <a:xfrm>
              <a:off x="3391671" y="7641315"/>
              <a:ext cx="36830" cy="40005"/>
            </a:xfrm>
            <a:custGeom>
              <a:avLst/>
              <a:gdLst/>
              <a:ahLst/>
              <a:cxnLst/>
              <a:rect l="l" t="t" r="r" b="b"/>
              <a:pathLst>
                <a:path w="36829" h="40004">
                  <a:moveTo>
                    <a:pt x="36573" y="39618"/>
                  </a:moveTo>
                  <a:lnTo>
                    <a:pt x="0" y="39618"/>
                  </a:lnTo>
                  <a:lnTo>
                    <a:pt x="18286" y="0"/>
                  </a:lnTo>
                  <a:lnTo>
                    <a:pt x="36573" y="39618"/>
                  </a:lnTo>
                  <a:close/>
                </a:path>
              </a:pathLst>
            </a:custGeom>
            <a:solidFill>
              <a:srgbClr val="0000FF"/>
            </a:solidFill>
          </p:spPr>
          <p:txBody>
            <a:bodyPr wrap="square" lIns="0" tIns="0" rIns="0" bIns="0" rtlCol="0"/>
            <a:lstStyle/>
            <a:p>
              <a:endParaRPr/>
            </a:p>
          </p:txBody>
        </p:sp>
        <p:sp>
          <p:nvSpPr>
            <p:cNvPr id="356" name="object 356"/>
            <p:cNvSpPr/>
            <p:nvPr/>
          </p:nvSpPr>
          <p:spPr>
            <a:xfrm>
              <a:off x="3391671" y="7641315"/>
              <a:ext cx="36830" cy="40005"/>
            </a:xfrm>
            <a:custGeom>
              <a:avLst/>
              <a:gdLst/>
              <a:ahLst/>
              <a:cxnLst/>
              <a:rect l="l" t="t" r="r" b="b"/>
              <a:pathLst>
                <a:path w="36829" h="40004">
                  <a:moveTo>
                    <a:pt x="18286" y="0"/>
                  </a:moveTo>
                  <a:lnTo>
                    <a:pt x="36573" y="39618"/>
                  </a:lnTo>
                  <a:lnTo>
                    <a:pt x="0" y="39618"/>
                  </a:lnTo>
                  <a:lnTo>
                    <a:pt x="18286" y="0"/>
                  </a:lnTo>
                  <a:close/>
                </a:path>
              </a:pathLst>
            </a:custGeom>
            <a:ln w="6294">
              <a:solidFill>
                <a:srgbClr val="0000FF"/>
              </a:solidFill>
            </a:ln>
          </p:spPr>
          <p:txBody>
            <a:bodyPr wrap="square" lIns="0" tIns="0" rIns="0" bIns="0" rtlCol="0"/>
            <a:lstStyle/>
            <a:p>
              <a:endParaRPr/>
            </a:p>
          </p:txBody>
        </p:sp>
        <p:sp>
          <p:nvSpPr>
            <p:cNvPr id="357" name="object 357"/>
            <p:cNvSpPr/>
            <p:nvPr/>
          </p:nvSpPr>
          <p:spPr>
            <a:xfrm>
              <a:off x="3529601" y="7648166"/>
              <a:ext cx="36195" cy="40005"/>
            </a:xfrm>
            <a:custGeom>
              <a:avLst/>
              <a:gdLst/>
              <a:ahLst/>
              <a:cxnLst/>
              <a:rect l="l" t="t" r="r" b="b"/>
              <a:pathLst>
                <a:path w="36195" h="40004">
                  <a:moveTo>
                    <a:pt x="35814" y="39631"/>
                  </a:moveTo>
                  <a:lnTo>
                    <a:pt x="0" y="39631"/>
                  </a:lnTo>
                  <a:lnTo>
                    <a:pt x="18286" y="0"/>
                  </a:lnTo>
                  <a:lnTo>
                    <a:pt x="35814" y="39631"/>
                  </a:lnTo>
                  <a:close/>
                </a:path>
              </a:pathLst>
            </a:custGeom>
            <a:solidFill>
              <a:srgbClr val="0000FF"/>
            </a:solidFill>
          </p:spPr>
          <p:txBody>
            <a:bodyPr wrap="square" lIns="0" tIns="0" rIns="0" bIns="0" rtlCol="0"/>
            <a:lstStyle/>
            <a:p>
              <a:endParaRPr/>
            </a:p>
          </p:txBody>
        </p:sp>
        <p:sp>
          <p:nvSpPr>
            <p:cNvPr id="358" name="object 358"/>
            <p:cNvSpPr/>
            <p:nvPr/>
          </p:nvSpPr>
          <p:spPr>
            <a:xfrm>
              <a:off x="3529601" y="7648166"/>
              <a:ext cx="36195" cy="40005"/>
            </a:xfrm>
            <a:custGeom>
              <a:avLst/>
              <a:gdLst/>
              <a:ahLst/>
              <a:cxnLst/>
              <a:rect l="l" t="t" r="r" b="b"/>
              <a:pathLst>
                <a:path w="36195" h="40004">
                  <a:moveTo>
                    <a:pt x="18286" y="0"/>
                  </a:moveTo>
                  <a:lnTo>
                    <a:pt x="35814" y="39631"/>
                  </a:lnTo>
                  <a:lnTo>
                    <a:pt x="0" y="39631"/>
                  </a:lnTo>
                  <a:lnTo>
                    <a:pt x="18286" y="0"/>
                  </a:lnTo>
                  <a:close/>
                </a:path>
              </a:pathLst>
            </a:custGeom>
            <a:ln w="6287">
              <a:solidFill>
                <a:srgbClr val="0000FF"/>
              </a:solidFill>
            </a:ln>
          </p:spPr>
          <p:txBody>
            <a:bodyPr wrap="square" lIns="0" tIns="0" rIns="0" bIns="0" rtlCol="0"/>
            <a:lstStyle/>
            <a:p>
              <a:endParaRPr/>
            </a:p>
          </p:txBody>
        </p:sp>
        <p:sp>
          <p:nvSpPr>
            <p:cNvPr id="359" name="object 359"/>
            <p:cNvSpPr/>
            <p:nvPr/>
          </p:nvSpPr>
          <p:spPr>
            <a:xfrm>
              <a:off x="3673618" y="7648166"/>
              <a:ext cx="36195" cy="40005"/>
            </a:xfrm>
            <a:custGeom>
              <a:avLst/>
              <a:gdLst/>
              <a:ahLst/>
              <a:cxnLst/>
              <a:rect l="l" t="t" r="r" b="b"/>
              <a:pathLst>
                <a:path w="36195" h="40004">
                  <a:moveTo>
                    <a:pt x="35814" y="39631"/>
                  </a:moveTo>
                  <a:lnTo>
                    <a:pt x="0" y="39631"/>
                  </a:lnTo>
                  <a:lnTo>
                    <a:pt x="18286" y="0"/>
                  </a:lnTo>
                  <a:lnTo>
                    <a:pt x="35814" y="39631"/>
                  </a:lnTo>
                  <a:close/>
                </a:path>
              </a:pathLst>
            </a:custGeom>
            <a:solidFill>
              <a:srgbClr val="0000FF"/>
            </a:solidFill>
          </p:spPr>
          <p:txBody>
            <a:bodyPr wrap="square" lIns="0" tIns="0" rIns="0" bIns="0" rtlCol="0"/>
            <a:lstStyle/>
            <a:p>
              <a:endParaRPr/>
            </a:p>
          </p:txBody>
        </p:sp>
        <p:sp>
          <p:nvSpPr>
            <p:cNvPr id="360" name="object 360"/>
            <p:cNvSpPr/>
            <p:nvPr/>
          </p:nvSpPr>
          <p:spPr>
            <a:xfrm>
              <a:off x="3673618" y="7648166"/>
              <a:ext cx="36195" cy="40005"/>
            </a:xfrm>
            <a:custGeom>
              <a:avLst/>
              <a:gdLst/>
              <a:ahLst/>
              <a:cxnLst/>
              <a:rect l="l" t="t" r="r" b="b"/>
              <a:pathLst>
                <a:path w="36195" h="40004">
                  <a:moveTo>
                    <a:pt x="18286" y="0"/>
                  </a:moveTo>
                  <a:lnTo>
                    <a:pt x="35814" y="39631"/>
                  </a:lnTo>
                  <a:lnTo>
                    <a:pt x="0" y="39631"/>
                  </a:lnTo>
                  <a:lnTo>
                    <a:pt x="18286" y="0"/>
                  </a:lnTo>
                  <a:close/>
                </a:path>
              </a:pathLst>
            </a:custGeom>
            <a:ln w="6287">
              <a:solidFill>
                <a:srgbClr val="0000FF"/>
              </a:solidFill>
            </a:ln>
          </p:spPr>
          <p:txBody>
            <a:bodyPr wrap="square" lIns="0" tIns="0" rIns="0" bIns="0" rtlCol="0"/>
            <a:lstStyle/>
            <a:p>
              <a:endParaRPr/>
            </a:p>
          </p:txBody>
        </p:sp>
        <p:sp>
          <p:nvSpPr>
            <p:cNvPr id="361" name="object 361"/>
            <p:cNvSpPr/>
            <p:nvPr/>
          </p:nvSpPr>
          <p:spPr>
            <a:xfrm>
              <a:off x="3817635" y="7641315"/>
              <a:ext cx="36195" cy="40005"/>
            </a:xfrm>
            <a:custGeom>
              <a:avLst/>
              <a:gdLst/>
              <a:ahLst/>
              <a:cxnLst/>
              <a:rect l="l" t="t" r="r" b="b"/>
              <a:pathLst>
                <a:path w="36195" h="40004">
                  <a:moveTo>
                    <a:pt x="35814" y="39618"/>
                  </a:moveTo>
                  <a:lnTo>
                    <a:pt x="0" y="39618"/>
                  </a:lnTo>
                  <a:lnTo>
                    <a:pt x="17527" y="0"/>
                  </a:lnTo>
                  <a:lnTo>
                    <a:pt x="35814" y="39618"/>
                  </a:lnTo>
                  <a:close/>
                </a:path>
              </a:pathLst>
            </a:custGeom>
            <a:solidFill>
              <a:srgbClr val="0000FF"/>
            </a:solidFill>
          </p:spPr>
          <p:txBody>
            <a:bodyPr wrap="square" lIns="0" tIns="0" rIns="0" bIns="0" rtlCol="0"/>
            <a:lstStyle/>
            <a:p>
              <a:endParaRPr/>
            </a:p>
          </p:txBody>
        </p:sp>
        <p:sp>
          <p:nvSpPr>
            <p:cNvPr id="362" name="object 362"/>
            <p:cNvSpPr/>
            <p:nvPr/>
          </p:nvSpPr>
          <p:spPr>
            <a:xfrm>
              <a:off x="3817635" y="7641315"/>
              <a:ext cx="36195" cy="40005"/>
            </a:xfrm>
            <a:custGeom>
              <a:avLst/>
              <a:gdLst/>
              <a:ahLst/>
              <a:cxnLst/>
              <a:rect l="l" t="t" r="r" b="b"/>
              <a:pathLst>
                <a:path w="36195" h="40004">
                  <a:moveTo>
                    <a:pt x="17527" y="0"/>
                  </a:moveTo>
                  <a:lnTo>
                    <a:pt x="35814" y="39618"/>
                  </a:lnTo>
                  <a:lnTo>
                    <a:pt x="0" y="39618"/>
                  </a:lnTo>
                  <a:lnTo>
                    <a:pt x="17527" y="0"/>
                  </a:lnTo>
                  <a:close/>
                </a:path>
              </a:pathLst>
            </a:custGeom>
            <a:ln w="6287">
              <a:solidFill>
                <a:srgbClr val="0000FF"/>
              </a:solidFill>
            </a:ln>
          </p:spPr>
          <p:txBody>
            <a:bodyPr wrap="square" lIns="0" tIns="0" rIns="0" bIns="0" rtlCol="0"/>
            <a:lstStyle/>
            <a:p>
              <a:endParaRPr/>
            </a:p>
          </p:txBody>
        </p:sp>
        <p:sp>
          <p:nvSpPr>
            <p:cNvPr id="363" name="object 363"/>
            <p:cNvSpPr/>
            <p:nvPr/>
          </p:nvSpPr>
          <p:spPr>
            <a:xfrm>
              <a:off x="3954794" y="7648166"/>
              <a:ext cx="36830" cy="40005"/>
            </a:xfrm>
            <a:custGeom>
              <a:avLst/>
              <a:gdLst/>
              <a:ahLst/>
              <a:cxnLst/>
              <a:rect l="l" t="t" r="r" b="b"/>
              <a:pathLst>
                <a:path w="36829" h="40004">
                  <a:moveTo>
                    <a:pt x="36573" y="39631"/>
                  </a:moveTo>
                  <a:lnTo>
                    <a:pt x="0" y="39631"/>
                  </a:lnTo>
                  <a:lnTo>
                    <a:pt x="18286" y="0"/>
                  </a:lnTo>
                  <a:lnTo>
                    <a:pt x="36573" y="39631"/>
                  </a:lnTo>
                  <a:close/>
                </a:path>
              </a:pathLst>
            </a:custGeom>
            <a:solidFill>
              <a:srgbClr val="0000FF"/>
            </a:solidFill>
          </p:spPr>
          <p:txBody>
            <a:bodyPr wrap="square" lIns="0" tIns="0" rIns="0" bIns="0" rtlCol="0"/>
            <a:lstStyle/>
            <a:p>
              <a:endParaRPr/>
            </a:p>
          </p:txBody>
        </p:sp>
        <p:sp>
          <p:nvSpPr>
            <p:cNvPr id="364" name="object 364"/>
            <p:cNvSpPr/>
            <p:nvPr/>
          </p:nvSpPr>
          <p:spPr>
            <a:xfrm>
              <a:off x="3954794" y="7648166"/>
              <a:ext cx="36830" cy="40005"/>
            </a:xfrm>
            <a:custGeom>
              <a:avLst/>
              <a:gdLst/>
              <a:ahLst/>
              <a:cxnLst/>
              <a:rect l="l" t="t" r="r" b="b"/>
              <a:pathLst>
                <a:path w="36829" h="40004">
                  <a:moveTo>
                    <a:pt x="18286" y="0"/>
                  </a:moveTo>
                  <a:lnTo>
                    <a:pt x="36573" y="39631"/>
                  </a:lnTo>
                  <a:lnTo>
                    <a:pt x="0" y="39631"/>
                  </a:lnTo>
                  <a:lnTo>
                    <a:pt x="18286" y="0"/>
                  </a:lnTo>
                  <a:close/>
                </a:path>
              </a:pathLst>
            </a:custGeom>
            <a:ln w="6294">
              <a:solidFill>
                <a:srgbClr val="0000FF"/>
              </a:solidFill>
            </a:ln>
          </p:spPr>
          <p:txBody>
            <a:bodyPr wrap="square" lIns="0" tIns="0" rIns="0" bIns="0" rtlCol="0"/>
            <a:lstStyle/>
            <a:p>
              <a:endParaRPr/>
            </a:p>
          </p:txBody>
        </p:sp>
        <p:sp>
          <p:nvSpPr>
            <p:cNvPr id="365" name="object 365"/>
            <p:cNvSpPr/>
            <p:nvPr/>
          </p:nvSpPr>
          <p:spPr>
            <a:xfrm>
              <a:off x="4098811" y="7661118"/>
              <a:ext cx="36195" cy="40640"/>
            </a:xfrm>
            <a:custGeom>
              <a:avLst/>
              <a:gdLst/>
              <a:ahLst/>
              <a:cxnLst/>
              <a:rect l="l" t="t" r="r" b="b"/>
              <a:pathLst>
                <a:path w="36195" h="40640">
                  <a:moveTo>
                    <a:pt x="35814" y="40394"/>
                  </a:moveTo>
                  <a:lnTo>
                    <a:pt x="0" y="40394"/>
                  </a:lnTo>
                  <a:lnTo>
                    <a:pt x="18286" y="0"/>
                  </a:lnTo>
                  <a:lnTo>
                    <a:pt x="35814" y="40394"/>
                  </a:lnTo>
                  <a:close/>
                </a:path>
              </a:pathLst>
            </a:custGeom>
            <a:solidFill>
              <a:srgbClr val="0000FF"/>
            </a:solidFill>
          </p:spPr>
          <p:txBody>
            <a:bodyPr wrap="square" lIns="0" tIns="0" rIns="0" bIns="0" rtlCol="0"/>
            <a:lstStyle/>
            <a:p>
              <a:endParaRPr/>
            </a:p>
          </p:txBody>
        </p:sp>
        <p:sp>
          <p:nvSpPr>
            <p:cNvPr id="366" name="object 366"/>
            <p:cNvSpPr/>
            <p:nvPr/>
          </p:nvSpPr>
          <p:spPr>
            <a:xfrm>
              <a:off x="4098811" y="7661118"/>
              <a:ext cx="36195" cy="40640"/>
            </a:xfrm>
            <a:custGeom>
              <a:avLst/>
              <a:gdLst/>
              <a:ahLst/>
              <a:cxnLst/>
              <a:rect l="l" t="t" r="r" b="b"/>
              <a:pathLst>
                <a:path w="36195" h="40640">
                  <a:moveTo>
                    <a:pt x="18286" y="0"/>
                  </a:moveTo>
                  <a:lnTo>
                    <a:pt x="35814" y="40394"/>
                  </a:lnTo>
                  <a:lnTo>
                    <a:pt x="0" y="40394"/>
                  </a:lnTo>
                  <a:lnTo>
                    <a:pt x="18286" y="0"/>
                  </a:lnTo>
                  <a:close/>
                </a:path>
              </a:pathLst>
            </a:custGeom>
            <a:ln w="6281">
              <a:solidFill>
                <a:srgbClr val="0000FF"/>
              </a:solidFill>
            </a:ln>
          </p:spPr>
          <p:txBody>
            <a:bodyPr wrap="square" lIns="0" tIns="0" rIns="0" bIns="0" rtlCol="0"/>
            <a:lstStyle/>
            <a:p>
              <a:endParaRPr/>
            </a:p>
          </p:txBody>
        </p:sp>
        <p:sp>
          <p:nvSpPr>
            <p:cNvPr id="367" name="object 367"/>
            <p:cNvSpPr/>
            <p:nvPr/>
          </p:nvSpPr>
          <p:spPr>
            <a:xfrm>
              <a:off x="4236729" y="7648166"/>
              <a:ext cx="36195" cy="40005"/>
            </a:xfrm>
            <a:custGeom>
              <a:avLst/>
              <a:gdLst/>
              <a:ahLst/>
              <a:cxnLst/>
              <a:rect l="l" t="t" r="r" b="b"/>
              <a:pathLst>
                <a:path w="36195" h="40004">
                  <a:moveTo>
                    <a:pt x="35814" y="39631"/>
                  </a:moveTo>
                  <a:lnTo>
                    <a:pt x="0" y="39631"/>
                  </a:lnTo>
                  <a:lnTo>
                    <a:pt x="18299" y="0"/>
                  </a:lnTo>
                  <a:lnTo>
                    <a:pt x="35814" y="39631"/>
                  </a:lnTo>
                  <a:close/>
                </a:path>
              </a:pathLst>
            </a:custGeom>
            <a:solidFill>
              <a:srgbClr val="0000FF"/>
            </a:solidFill>
          </p:spPr>
          <p:txBody>
            <a:bodyPr wrap="square" lIns="0" tIns="0" rIns="0" bIns="0" rtlCol="0"/>
            <a:lstStyle/>
            <a:p>
              <a:endParaRPr/>
            </a:p>
          </p:txBody>
        </p:sp>
        <p:sp>
          <p:nvSpPr>
            <p:cNvPr id="368" name="object 368"/>
            <p:cNvSpPr/>
            <p:nvPr/>
          </p:nvSpPr>
          <p:spPr>
            <a:xfrm>
              <a:off x="4236729" y="7648166"/>
              <a:ext cx="36195" cy="40005"/>
            </a:xfrm>
            <a:custGeom>
              <a:avLst/>
              <a:gdLst/>
              <a:ahLst/>
              <a:cxnLst/>
              <a:rect l="l" t="t" r="r" b="b"/>
              <a:pathLst>
                <a:path w="36195" h="40004">
                  <a:moveTo>
                    <a:pt x="18299" y="0"/>
                  </a:moveTo>
                  <a:lnTo>
                    <a:pt x="35814" y="39631"/>
                  </a:lnTo>
                  <a:lnTo>
                    <a:pt x="0" y="39631"/>
                  </a:lnTo>
                  <a:lnTo>
                    <a:pt x="18299" y="0"/>
                  </a:lnTo>
                  <a:close/>
                </a:path>
              </a:pathLst>
            </a:custGeom>
            <a:ln w="6287">
              <a:solidFill>
                <a:srgbClr val="0000FF"/>
              </a:solidFill>
            </a:ln>
          </p:spPr>
          <p:txBody>
            <a:bodyPr wrap="square" lIns="0" tIns="0" rIns="0" bIns="0" rtlCol="0"/>
            <a:lstStyle/>
            <a:p>
              <a:endParaRPr/>
            </a:p>
          </p:txBody>
        </p:sp>
        <p:sp>
          <p:nvSpPr>
            <p:cNvPr id="369" name="object 369"/>
            <p:cNvSpPr/>
            <p:nvPr/>
          </p:nvSpPr>
          <p:spPr>
            <a:xfrm>
              <a:off x="4380758" y="7648166"/>
              <a:ext cx="36195" cy="40005"/>
            </a:xfrm>
            <a:custGeom>
              <a:avLst/>
              <a:gdLst/>
              <a:ahLst/>
              <a:cxnLst/>
              <a:rect l="l" t="t" r="r" b="b"/>
              <a:pathLst>
                <a:path w="36195" h="40004">
                  <a:moveTo>
                    <a:pt x="35814" y="39631"/>
                  </a:moveTo>
                  <a:lnTo>
                    <a:pt x="0" y="39631"/>
                  </a:lnTo>
                  <a:lnTo>
                    <a:pt x="17515" y="0"/>
                  </a:lnTo>
                  <a:lnTo>
                    <a:pt x="35814" y="39631"/>
                  </a:lnTo>
                  <a:close/>
                </a:path>
              </a:pathLst>
            </a:custGeom>
            <a:solidFill>
              <a:srgbClr val="0000FF"/>
            </a:solidFill>
          </p:spPr>
          <p:txBody>
            <a:bodyPr wrap="square" lIns="0" tIns="0" rIns="0" bIns="0" rtlCol="0"/>
            <a:lstStyle/>
            <a:p>
              <a:endParaRPr/>
            </a:p>
          </p:txBody>
        </p:sp>
        <p:sp>
          <p:nvSpPr>
            <p:cNvPr id="370" name="object 370"/>
            <p:cNvSpPr/>
            <p:nvPr/>
          </p:nvSpPr>
          <p:spPr>
            <a:xfrm>
              <a:off x="4380758" y="7648166"/>
              <a:ext cx="36195" cy="40005"/>
            </a:xfrm>
            <a:custGeom>
              <a:avLst/>
              <a:gdLst/>
              <a:ahLst/>
              <a:cxnLst/>
              <a:rect l="l" t="t" r="r" b="b"/>
              <a:pathLst>
                <a:path w="36195" h="40004">
                  <a:moveTo>
                    <a:pt x="17515" y="0"/>
                  </a:moveTo>
                  <a:lnTo>
                    <a:pt x="35814" y="39631"/>
                  </a:lnTo>
                  <a:lnTo>
                    <a:pt x="0" y="39631"/>
                  </a:lnTo>
                  <a:lnTo>
                    <a:pt x="17515" y="0"/>
                  </a:lnTo>
                  <a:close/>
                </a:path>
              </a:pathLst>
            </a:custGeom>
            <a:ln w="6287">
              <a:solidFill>
                <a:srgbClr val="0000FF"/>
              </a:solidFill>
            </a:ln>
          </p:spPr>
          <p:txBody>
            <a:bodyPr wrap="square" lIns="0" tIns="0" rIns="0" bIns="0" rtlCol="0"/>
            <a:lstStyle/>
            <a:p>
              <a:endParaRPr/>
            </a:p>
          </p:txBody>
        </p:sp>
        <p:sp>
          <p:nvSpPr>
            <p:cNvPr id="371" name="object 371"/>
            <p:cNvSpPr/>
            <p:nvPr/>
          </p:nvSpPr>
          <p:spPr>
            <a:xfrm>
              <a:off x="4518676" y="7655030"/>
              <a:ext cx="36195" cy="40005"/>
            </a:xfrm>
            <a:custGeom>
              <a:avLst/>
              <a:gdLst/>
              <a:ahLst/>
              <a:cxnLst/>
              <a:rect l="l" t="t" r="r" b="b"/>
              <a:pathLst>
                <a:path w="36195" h="40004">
                  <a:moveTo>
                    <a:pt x="35814" y="39618"/>
                  </a:moveTo>
                  <a:lnTo>
                    <a:pt x="0" y="39618"/>
                  </a:lnTo>
                  <a:lnTo>
                    <a:pt x="17527" y="0"/>
                  </a:lnTo>
                  <a:lnTo>
                    <a:pt x="35814" y="39618"/>
                  </a:lnTo>
                  <a:close/>
                </a:path>
              </a:pathLst>
            </a:custGeom>
            <a:solidFill>
              <a:srgbClr val="0000FF"/>
            </a:solidFill>
          </p:spPr>
          <p:txBody>
            <a:bodyPr wrap="square" lIns="0" tIns="0" rIns="0" bIns="0" rtlCol="0"/>
            <a:lstStyle/>
            <a:p>
              <a:endParaRPr/>
            </a:p>
          </p:txBody>
        </p:sp>
        <p:sp>
          <p:nvSpPr>
            <p:cNvPr id="372" name="object 372"/>
            <p:cNvSpPr/>
            <p:nvPr/>
          </p:nvSpPr>
          <p:spPr>
            <a:xfrm>
              <a:off x="4518676" y="7655030"/>
              <a:ext cx="36195" cy="40005"/>
            </a:xfrm>
            <a:custGeom>
              <a:avLst/>
              <a:gdLst/>
              <a:ahLst/>
              <a:cxnLst/>
              <a:rect l="l" t="t" r="r" b="b"/>
              <a:pathLst>
                <a:path w="36195" h="40004">
                  <a:moveTo>
                    <a:pt x="17527" y="0"/>
                  </a:moveTo>
                  <a:lnTo>
                    <a:pt x="35814" y="39618"/>
                  </a:lnTo>
                  <a:lnTo>
                    <a:pt x="0" y="39618"/>
                  </a:lnTo>
                  <a:lnTo>
                    <a:pt x="17527" y="0"/>
                  </a:lnTo>
                  <a:close/>
                </a:path>
              </a:pathLst>
            </a:custGeom>
            <a:ln w="6287">
              <a:solidFill>
                <a:srgbClr val="0000FF"/>
              </a:solidFill>
            </a:ln>
          </p:spPr>
          <p:txBody>
            <a:bodyPr wrap="square" lIns="0" tIns="0" rIns="0" bIns="0" rtlCol="0"/>
            <a:lstStyle/>
            <a:p>
              <a:endParaRPr/>
            </a:p>
          </p:txBody>
        </p:sp>
        <p:sp>
          <p:nvSpPr>
            <p:cNvPr id="373" name="object 373"/>
            <p:cNvSpPr/>
            <p:nvPr/>
          </p:nvSpPr>
          <p:spPr>
            <a:xfrm>
              <a:off x="4661934" y="7661118"/>
              <a:ext cx="36195" cy="40640"/>
            </a:xfrm>
            <a:custGeom>
              <a:avLst/>
              <a:gdLst/>
              <a:ahLst/>
              <a:cxnLst/>
              <a:rect l="l" t="t" r="r" b="b"/>
              <a:pathLst>
                <a:path w="36195" h="40640">
                  <a:moveTo>
                    <a:pt x="35814" y="40394"/>
                  </a:moveTo>
                  <a:lnTo>
                    <a:pt x="0" y="40394"/>
                  </a:lnTo>
                  <a:lnTo>
                    <a:pt x="18286" y="0"/>
                  </a:lnTo>
                  <a:lnTo>
                    <a:pt x="35814" y="40394"/>
                  </a:lnTo>
                  <a:close/>
                </a:path>
              </a:pathLst>
            </a:custGeom>
            <a:solidFill>
              <a:srgbClr val="0000FF"/>
            </a:solidFill>
          </p:spPr>
          <p:txBody>
            <a:bodyPr wrap="square" lIns="0" tIns="0" rIns="0" bIns="0" rtlCol="0"/>
            <a:lstStyle/>
            <a:p>
              <a:endParaRPr/>
            </a:p>
          </p:txBody>
        </p:sp>
        <p:sp>
          <p:nvSpPr>
            <p:cNvPr id="374" name="object 374"/>
            <p:cNvSpPr/>
            <p:nvPr/>
          </p:nvSpPr>
          <p:spPr>
            <a:xfrm>
              <a:off x="4661934" y="7661118"/>
              <a:ext cx="36195" cy="40640"/>
            </a:xfrm>
            <a:custGeom>
              <a:avLst/>
              <a:gdLst/>
              <a:ahLst/>
              <a:cxnLst/>
              <a:rect l="l" t="t" r="r" b="b"/>
              <a:pathLst>
                <a:path w="36195" h="40640">
                  <a:moveTo>
                    <a:pt x="18286" y="0"/>
                  </a:moveTo>
                  <a:lnTo>
                    <a:pt x="35814" y="40394"/>
                  </a:lnTo>
                  <a:lnTo>
                    <a:pt x="0" y="40394"/>
                  </a:lnTo>
                  <a:lnTo>
                    <a:pt x="18286" y="0"/>
                  </a:lnTo>
                  <a:close/>
                </a:path>
              </a:pathLst>
            </a:custGeom>
            <a:ln w="6281">
              <a:solidFill>
                <a:srgbClr val="0000FF"/>
              </a:solidFill>
            </a:ln>
          </p:spPr>
          <p:txBody>
            <a:bodyPr wrap="square" lIns="0" tIns="0" rIns="0" bIns="0" rtlCol="0"/>
            <a:lstStyle/>
            <a:p>
              <a:endParaRPr/>
            </a:p>
          </p:txBody>
        </p:sp>
        <p:sp>
          <p:nvSpPr>
            <p:cNvPr id="375" name="object 375"/>
            <p:cNvSpPr/>
            <p:nvPr/>
          </p:nvSpPr>
          <p:spPr>
            <a:xfrm>
              <a:off x="4799852" y="7655030"/>
              <a:ext cx="36195" cy="40005"/>
            </a:xfrm>
            <a:custGeom>
              <a:avLst/>
              <a:gdLst/>
              <a:ahLst/>
              <a:cxnLst/>
              <a:rect l="l" t="t" r="r" b="b"/>
              <a:pathLst>
                <a:path w="36195" h="40004">
                  <a:moveTo>
                    <a:pt x="35814" y="39618"/>
                  </a:moveTo>
                  <a:lnTo>
                    <a:pt x="0" y="39618"/>
                  </a:lnTo>
                  <a:lnTo>
                    <a:pt x="18286" y="0"/>
                  </a:lnTo>
                  <a:lnTo>
                    <a:pt x="35814" y="39618"/>
                  </a:lnTo>
                  <a:close/>
                </a:path>
              </a:pathLst>
            </a:custGeom>
            <a:solidFill>
              <a:srgbClr val="0000FF"/>
            </a:solidFill>
          </p:spPr>
          <p:txBody>
            <a:bodyPr wrap="square" lIns="0" tIns="0" rIns="0" bIns="0" rtlCol="0"/>
            <a:lstStyle/>
            <a:p>
              <a:endParaRPr/>
            </a:p>
          </p:txBody>
        </p:sp>
        <p:sp>
          <p:nvSpPr>
            <p:cNvPr id="376" name="object 376"/>
            <p:cNvSpPr/>
            <p:nvPr/>
          </p:nvSpPr>
          <p:spPr>
            <a:xfrm>
              <a:off x="4799852" y="7655030"/>
              <a:ext cx="36195" cy="40005"/>
            </a:xfrm>
            <a:custGeom>
              <a:avLst/>
              <a:gdLst/>
              <a:ahLst/>
              <a:cxnLst/>
              <a:rect l="l" t="t" r="r" b="b"/>
              <a:pathLst>
                <a:path w="36195" h="40004">
                  <a:moveTo>
                    <a:pt x="18286" y="0"/>
                  </a:moveTo>
                  <a:lnTo>
                    <a:pt x="35814" y="39618"/>
                  </a:lnTo>
                  <a:lnTo>
                    <a:pt x="0" y="39618"/>
                  </a:lnTo>
                  <a:lnTo>
                    <a:pt x="18286" y="0"/>
                  </a:lnTo>
                  <a:close/>
                </a:path>
              </a:pathLst>
            </a:custGeom>
            <a:ln w="6287">
              <a:solidFill>
                <a:srgbClr val="0000FF"/>
              </a:solidFill>
            </a:ln>
          </p:spPr>
          <p:txBody>
            <a:bodyPr wrap="square" lIns="0" tIns="0" rIns="0" bIns="0" rtlCol="0"/>
            <a:lstStyle/>
            <a:p>
              <a:endParaRPr/>
            </a:p>
          </p:txBody>
        </p:sp>
        <p:sp>
          <p:nvSpPr>
            <p:cNvPr id="377" name="object 377"/>
            <p:cNvSpPr/>
            <p:nvPr/>
          </p:nvSpPr>
          <p:spPr>
            <a:xfrm>
              <a:off x="4943869" y="7661118"/>
              <a:ext cx="36195" cy="40640"/>
            </a:xfrm>
            <a:custGeom>
              <a:avLst/>
              <a:gdLst/>
              <a:ahLst/>
              <a:cxnLst/>
              <a:rect l="l" t="t" r="r" b="b"/>
              <a:pathLst>
                <a:path w="36195" h="40640">
                  <a:moveTo>
                    <a:pt x="35814" y="40394"/>
                  </a:moveTo>
                  <a:lnTo>
                    <a:pt x="0" y="40394"/>
                  </a:lnTo>
                  <a:lnTo>
                    <a:pt x="17527" y="0"/>
                  </a:lnTo>
                  <a:lnTo>
                    <a:pt x="35814" y="40394"/>
                  </a:lnTo>
                  <a:close/>
                </a:path>
              </a:pathLst>
            </a:custGeom>
            <a:solidFill>
              <a:srgbClr val="0000FF"/>
            </a:solidFill>
          </p:spPr>
          <p:txBody>
            <a:bodyPr wrap="square" lIns="0" tIns="0" rIns="0" bIns="0" rtlCol="0"/>
            <a:lstStyle/>
            <a:p>
              <a:endParaRPr/>
            </a:p>
          </p:txBody>
        </p:sp>
        <p:sp>
          <p:nvSpPr>
            <p:cNvPr id="378" name="object 378"/>
            <p:cNvSpPr/>
            <p:nvPr/>
          </p:nvSpPr>
          <p:spPr>
            <a:xfrm>
              <a:off x="4943869" y="7661118"/>
              <a:ext cx="36195" cy="40640"/>
            </a:xfrm>
            <a:custGeom>
              <a:avLst/>
              <a:gdLst/>
              <a:ahLst/>
              <a:cxnLst/>
              <a:rect l="l" t="t" r="r" b="b"/>
              <a:pathLst>
                <a:path w="36195" h="40640">
                  <a:moveTo>
                    <a:pt x="17527" y="0"/>
                  </a:moveTo>
                  <a:lnTo>
                    <a:pt x="35814" y="40394"/>
                  </a:lnTo>
                  <a:lnTo>
                    <a:pt x="0" y="40394"/>
                  </a:lnTo>
                  <a:lnTo>
                    <a:pt x="17527" y="0"/>
                  </a:lnTo>
                  <a:close/>
                </a:path>
              </a:pathLst>
            </a:custGeom>
            <a:ln w="6281">
              <a:solidFill>
                <a:srgbClr val="0000FF"/>
              </a:solidFill>
            </a:ln>
          </p:spPr>
          <p:txBody>
            <a:bodyPr wrap="square" lIns="0" tIns="0" rIns="0" bIns="0" rtlCol="0"/>
            <a:lstStyle/>
            <a:p>
              <a:endParaRPr/>
            </a:p>
          </p:txBody>
        </p:sp>
        <p:sp>
          <p:nvSpPr>
            <p:cNvPr id="379" name="object 379"/>
            <p:cNvSpPr/>
            <p:nvPr/>
          </p:nvSpPr>
          <p:spPr>
            <a:xfrm>
              <a:off x="5081799" y="7661118"/>
              <a:ext cx="36195" cy="40640"/>
            </a:xfrm>
            <a:custGeom>
              <a:avLst/>
              <a:gdLst/>
              <a:ahLst/>
              <a:cxnLst/>
              <a:rect l="l" t="t" r="r" b="b"/>
              <a:pathLst>
                <a:path w="36195" h="40640">
                  <a:moveTo>
                    <a:pt x="35814" y="40394"/>
                  </a:moveTo>
                  <a:lnTo>
                    <a:pt x="0" y="40394"/>
                  </a:lnTo>
                  <a:lnTo>
                    <a:pt x="17527" y="0"/>
                  </a:lnTo>
                  <a:lnTo>
                    <a:pt x="35814" y="40394"/>
                  </a:lnTo>
                  <a:close/>
                </a:path>
              </a:pathLst>
            </a:custGeom>
            <a:solidFill>
              <a:srgbClr val="0000FF"/>
            </a:solidFill>
          </p:spPr>
          <p:txBody>
            <a:bodyPr wrap="square" lIns="0" tIns="0" rIns="0" bIns="0" rtlCol="0"/>
            <a:lstStyle/>
            <a:p>
              <a:endParaRPr/>
            </a:p>
          </p:txBody>
        </p:sp>
        <p:sp>
          <p:nvSpPr>
            <p:cNvPr id="380" name="object 380"/>
            <p:cNvSpPr/>
            <p:nvPr/>
          </p:nvSpPr>
          <p:spPr>
            <a:xfrm>
              <a:off x="5081799" y="7661118"/>
              <a:ext cx="36195" cy="40640"/>
            </a:xfrm>
            <a:custGeom>
              <a:avLst/>
              <a:gdLst/>
              <a:ahLst/>
              <a:cxnLst/>
              <a:rect l="l" t="t" r="r" b="b"/>
              <a:pathLst>
                <a:path w="36195" h="40640">
                  <a:moveTo>
                    <a:pt x="17527" y="0"/>
                  </a:moveTo>
                  <a:lnTo>
                    <a:pt x="35814" y="40394"/>
                  </a:lnTo>
                  <a:lnTo>
                    <a:pt x="0" y="40394"/>
                  </a:lnTo>
                  <a:lnTo>
                    <a:pt x="17527" y="0"/>
                  </a:lnTo>
                  <a:close/>
                </a:path>
              </a:pathLst>
            </a:custGeom>
            <a:ln w="6281">
              <a:solidFill>
                <a:srgbClr val="0000FF"/>
              </a:solidFill>
            </a:ln>
          </p:spPr>
          <p:txBody>
            <a:bodyPr wrap="square" lIns="0" tIns="0" rIns="0" bIns="0" rtlCol="0"/>
            <a:lstStyle/>
            <a:p>
              <a:endParaRPr/>
            </a:p>
          </p:txBody>
        </p:sp>
        <p:sp>
          <p:nvSpPr>
            <p:cNvPr id="381" name="object 381"/>
            <p:cNvSpPr/>
            <p:nvPr/>
          </p:nvSpPr>
          <p:spPr>
            <a:xfrm>
              <a:off x="5225057" y="7667981"/>
              <a:ext cx="36830" cy="40005"/>
            </a:xfrm>
            <a:custGeom>
              <a:avLst/>
              <a:gdLst/>
              <a:ahLst/>
              <a:cxnLst/>
              <a:rect l="l" t="t" r="r" b="b"/>
              <a:pathLst>
                <a:path w="36829" h="40004">
                  <a:moveTo>
                    <a:pt x="36573" y="39618"/>
                  </a:moveTo>
                  <a:lnTo>
                    <a:pt x="0" y="39618"/>
                  </a:lnTo>
                  <a:lnTo>
                    <a:pt x="18286" y="0"/>
                  </a:lnTo>
                  <a:lnTo>
                    <a:pt x="36573" y="39618"/>
                  </a:lnTo>
                  <a:close/>
                </a:path>
              </a:pathLst>
            </a:custGeom>
            <a:solidFill>
              <a:srgbClr val="0000FF"/>
            </a:solidFill>
          </p:spPr>
          <p:txBody>
            <a:bodyPr wrap="square" lIns="0" tIns="0" rIns="0" bIns="0" rtlCol="0"/>
            <a:lstStyle/>
            <a:p>
              <a:endParaRPr/>
            </a:p>
          </p:txBody>
        </p:sp>
        <p:sp>
          <p:nvSpPr>
            <p:cNvPr id="382" name="object 382"/>
            <p:cNvSpPr/>
            <p:nvPr/>
          </p:nvSpPr>
          <p:spPr>
            <a:xfrm>
              <a:off x="5225057" y="7667981"/>
              <a:ext cx="36830" cy="40005"/>
            </a:xfrm>
            <a:custGeom>
              <a:avLst/>
              <a:gdLst/>
              <a:ahLst/>
              <a:cxnLst/>
              <a:rect l="l" t="t" r="r" b="b"/>
              <a:pathLst>
                <a:path w="36829" h="40004">
                  <a:moveTo>
                    <a:pt x="18286" y="0"/>
                  </a:moveTo>
                  <a:lnTo>
                    <a:pt x="36573" y="39618"/>
                  </a:lnTo>
                  <a:lnTo>
                    <a:pt x="0" y="39618"/>
                  </a:lnTo>
                  <a:lnTo>
                    <a:pt x="18286" y="0"/>
                  </a:lnTo>
                  <a:close/>
                </a:path>
              </a:pathLst>
            </a:custGeom>
            <a:ln w="6294">
              <a:solidFill>
                <a:srgbClr val="0000FF"/>
              </a:solidFill>
            </a:ln>
          </p:spPr>
          <p:txBody>
            <a:bodyPr wrap="square" lIns="0" tIns="0" rIns="0" bIns="0" rtlCol="0"/>
            <a:lstStyle/>
            <a:p>
              <a:endParaRPr/>
            </a:p>
          </p:txBody>
        </p:sp>
        <p:sp>
          <p:nvSpPr>
            <p:cNvPr id="383" name="object 383"/>
            <p:cNvSpPr/>
            <p:nvPr/>
          </p:nvSpPr>
          <p:spPr>
            <a:xfrm>
              <a:off x="5362974" y="7661118"/>
              <a:ext cx="36195" cy="40640"/>
            </a:xfrm>
            <a:custGeom>
              <a:avLst/>
              <a:gdLst/>
              <a:ahLst/>
              <a:cxnLst/>
              <a:rect l="l" t="t" r="r" b="b"/>
              <a:pathLst>
                <a:path w="36195" h="40640">
                  <a:moveTo>
                    <a:pt x="35814" y="40394"/>
                  </a:moveTo>
                  <a:lnTo>
                    <a:pt x="0" y="40394"/>
                  </a:lnTo>
                  <a:lnTo>
                    <a:pt x="18286" y="0"/>
                  </a:lnTo>
                  <a:lnTo>
                    <a:pt x="35814" y="40394"/>
                  </a:lnTo>
                  <a:close/>
                </a:path>
              </a:pathLst>
            </a:custGeom>
            <a:solidFill>
              <a:srgbClr val="0000FF"/>
            </a:solidFill>
          </p:spPr>
          <p:txBody>
            <a:bodyPr wrap="square" lIns="0" tIns="0" rIns="0" bIns="0" rtlCol="0"/>
            <a:lstStyle/>
            <a:p>
              <a:endParaRPr/>
            </a:p>
          </p:txBody>
        </p:sp>
        <p:sp>
          <p:nvSpPr>
            <p:cNvPr id="384" name="object 384"/>
            <p:cNvSpPr/>
            <p:nvPr/>
          </p:nvSpPr>
          <p:spPr>
            <a:xfrm>
              <a:off x="5362974" y="7661118"/>
              <a:ext cx="36195" cy="40640"/>
            </a:xfrm>
            <a:custGeom>
              <a:avLst/>
              <a:gdLst/>
              <a:ahLst/>
              <a:cxnLst/>
              <a:rect l="l" t="t" r="r" b="b"/>
              <a:pathLst>
                <a:path w="36195" h="40640">
                  <a:moveTo>
                    <a:pt x="18286" y="0"/>
                  </a:moveTo>
                  <a:lnTo>
                    <a:pt x="35814" y="40394"/>
                  </a:lnTo>
                  <a:lnTo>
                    <a:pt x="0" y="40394"/>
                  </a:lnTo>
                  <a:lnTo>
                    <a:pt x="18286" y="0"/>
                  </a:lnTo>
                  <a:close/>
                </a:path>
              </a:pathLst>
            </a:custGeom>
            <a:ln w="6281">
              <a:solidFill>
                <a:srgbClr val="0000FF"/>
              </a:solidFill>
            </a:ln>
          </p:spPr>
          <p:txBody>
            <a:bodyPr wrap="square" lIns="0" tIns="0" rIns="0" bIns="0" rtlCol="0"/>
            <a:lstStyle/>
            <a:p>
              <a:endParaRPr/>
            </a:p>
          </p:txBody>
        </p:sp>
        <p:sp>
          <p:nvSpPr>
            <p:cNvPr id="385" name="object 385"/>
            <p:cNvSpPr/>
            <p:nvPr/>
          </p:nvSpPr>
          <p:spPr>
            <a:xfrm>
              <a:off x="5506992" y="7674832"/>
              <a:ext cx="36195" cy="40005"/>
            </a:xfrm>
            <a:custGeom>
              <a:avLst/>
              <a:gdLst/>
              <a:ahLst/>
              <a:cxnLst/>
              <a:rect l="l" t="t" r="r" b="b"/>
              <a:pathLst>
                <a:path w="36195" h="40004">
                  <a:moveTo>
                    <a:pt x="35814" y="39631"/>
                  </a:moveTo>
                  <a:lnTo>
                    <a:pt x="0" y="39631"/>
                  </a:lnTo>
                  <a:lnTo>
                    <a:pt x="17527" y="0"/>
                  </a:lnTo>
                  <a:lnTo>
                    <a:pt x="35814" y="39631"/>
                  </a:lnTo>
                  <a:close/>
                </a:path>
              </a:pathLst>
            </a:custGeom>
            <a:solidFill>
              <a:srgbClr val="0000FF"/>
            </a:solidFill>
          </p:spPr>
          <p:txBody>
            <a:bodyPr wrap="square" lIns="0" tIns="0" rIns="0" bIns="0" rtlCol="0"/>
            <a:lstStyle/>
            <a:p>
              <a:endParaRPr/>
            </a:p>
          </p:txBody>
        </p:sp>
        <p:sp>
          <p:nvSpPr>
            <p:cNvPr id="386" name="object 386"/>
            <p:cNvSpPr/>
            <p:nvPr/>
          </p:nvSpPr>
          <p:spPr>
            <a:xfrm>
              <a:off x="5506992" y="7674832"/>
              <a:ext cx="36195" cy="40005"/>
            </a:xfrm>
            <a:custGeom>
              <a:avLst/>
              <a:gdLst/>
              <a:ahLst/>
              <a:cxnLst/>
              <a:rect l="l" t="t" r="r" b="b"/>
              <a:pathLst>
                <a:path w="36195" h="40004">
                  <a:moveTo>
                    <a:pt x="17527" y="0"/>
                  </a:moveTo>
                  <a:lnTo>
                    <a:pt x="35814" y="39631"/>
                  </a:lnTo>
                  <a:lnTo>
                    <a:pt x="0" y="39631"/>
                  </a:lnTo>
                  <a:lnTo>
                    <a:pt x="17527" y="0"/>
                  </a:lnTo>
                  <a:close/>
                </a:path>
              </a:pathLst>
            </a:custGeom>
            <a:ln w="6287">
              <a:solidFill>
                <a:srgbClr val="0000FF"/>
              </a:solidFill>
            </a:ln>
          </p:spPr>
          <p:txBody>
            <a:bodyPr wrap="square" lIns="0" tIns="0" rIns="0" bIns="0" rtlCol="0"/>
            <a:lstStyle/>
            <a:p>
              <a:endParaRPr/>
            </a:p>
          </p:txBody>
        </p:sp>
        <p:sp>
          <p:nvSpPr>
            <p:cNvPr id="387" name="object 387"/>
            <p:cNvSpPr/>
            <p:nvPr/>
          </p:nvSpPr>
          <p:spPr>
            <a:xfrm>
              <a:off x="5644921" y="7667981"/>
              <a:ext cx="36195" cy="40005"/>
            </a:xfrm>
            <a:custGeom>
              <a:avLst/>
              <a:gdLst/>
              <a:ahLst/>
              <a:cxnLst/>
              <a:rect l="l" t="t" r="r" b="b"/>
              <a:pathLst>
                <a:path w="36195" h="40004">
                  <a:moveTo>
                    <a:pt x="35802" y="39618"/>
                  </a:moveTo>
                  <a:lnTo>
                    <a:pt x="0" y="39618"/>
                  </a:lnTo>
                  <a:lnTo>
                    <a:pt x="17515" y="0"/>
                  </a:lnTo>
                  <a:lnTo>
                    <a:pt x="35802" y="39618"/>
                  </a:lnTo>
                  <a:close/>
                </a:path>
              </a:pathLst>
            </a:custGeom>
            <a:solidFill>
              <a:srgbClr val="0000FF"/>
            </a:solidFill>
          </p:spPr>
          <p:txBody>
            <a:bodyPr wrap="square" lIns="0" tIns="0" rIns="0" bIns="0" rtlCol="0"/>
            <a:lstStyle/>
            <a:p>
              <a:endParaRPr/>
            </a:p>
          </p:txBody>
        </p:sp>
        <p:sp>
          <p:nvSpPr>
            <p:cNvPr id="388" name="object 388"/>
            <p:cNvSpPr/>
            <p:nvPr/>
          </p:nvSpPr>
          <p:spPr>
            <a:xfrm>
              <a:off x="5644921" y="7667981"/>
              <a:ext cx="36195" cy="40005"/>
            </a:xfrm>
            <a:custGeom>
              <a:avLst/>
              <a:gdLst/>
              <a:ahLst/>
              <a:cxnLst/>
              <a:rect l="l" t="t" r="r" b="b"/>
              <a:pathLst>
                <a:path w="36195" h="40004">
                  <a:moveTo>
                    <a:pt x="17515" y="0"/>
                  </a:moveTo>
                  <a:lnTo>
                    <a:pt x="35802" y="39618"/>
                  </a:lnTo>
                  <a:lnTo>
                    <a:pt x="0" y="39618"/>
                  </a:lnTo>
                  <a:lnTo>
                    <a:pt x="17515" y="0"/>
                  </a:lnTo>
                  <a:close/>
                </a:path>
              </a:pathLst>
            </a:custGeom>
            <a:ln w="6287">
              <a:solidFill>
                <a:srgbClr val="0000FF"/>
              </a:solidFill>
            </a:ln>
          </p:spPr>
          <p:txBody>
            <a:bodyPr wrap="square" lIns="0" tIns="0" rIns="0" bIns="0" rtlCol="0"/>
            <a:lstStyle/>
            <a:p>
              <a:endParaRPr/>
            </a:p>
          </p:txBody>
        </p:sp>
        <p:sp>
          <p:nvSpPr>
            <p:cNvPr id="389" name="object 389"/>
            <p:cNvSpPr/>
            <p:nvPr/>
          </p:nvSpPr>
          <p:spPr>
            <a:xfrm>
              <a:off x="5788167" y="7667981"/>
              <a:ext cx="36830" cy="40005"/>
            </a:xfrm>
            <a:custGeom>
              <a:avLst/>
              <a:gdLst/>
              <a:ahLst/>
              <a:cxnLst/>
              <a:rect l="l" t="t" r="r" b="b"/>
              <a:pathLst>
                <a:path w="36829" h="40004">
                  <a:moveTo>
                    <a:pt x="36585" y="39618"/>
                  </a:moveTo>
                  <a:lnTo>
                    <a:pt x="0" y="39618"/>
                  </a:lnTo>
                  <a:lnTo>
                    <a:pt x="18299" y="0"/>
                  </a:lnTo>
                  <a:lnTo>
                    <a:pt x="36585" y="39618"/>
                  </a:lnTo>
                  <a:close/>
                </a:path>
              </a:pathLst>
            </a:custGeom>
            <a:solidFill>
              <a:srgbClr val="0000FF"/>
            </a:solidFill>
          </p:spPr>
          <p:txBody>
            <a:bodyPr wrap="square" lIns="0" tIns="0" rIns="0" bIns="0" rtlCol="0"/>
            <a:lstStyle/>
            <a:p>
              <a:endParaRPr/>
            </a:p>
          </p:txBody>
        </p:sp>
        <p:sp>
          <p:nvSpPr>
            <p:cNvPr id="390" name="object 390"/>
            <p:cNvSpPr/>
            <p:nvPr/>
          </p:nvSpPr>
          <p:spPr>
            <a:xfrm>
              <a:off x="5788167" y="7667981"/>
              <a:ext cx="36830" cy="40005"/>
            </a:xfrm>
            <a:custGeom>
              <a:avLst/>
              <a:gdLst/>
              <a:ahLst/>
              <a:cxnLst/>
              <a:rect l="l" t="t" r="r" b="b"/>
              <a:pathLst>
                <a:path w="36829" h="40004">
                  <a:moveTo>
                    <a:pt x="18299" y="0"/>
                  </a:moveTo>
                  <a:lnTo>
                    <a:pt x="36585" y="39618"/>
                  </a:lnTo>
                  <a:lnTo>
                    <a:pt x="0" y="39618"/>
                  </a:lnTo>
                  <a:lnTo>
                    <a:pt x="18299" y="0"/>
                  </a:lnTo>
                  <a:close/>
                </a:path>
              </a:pathLst>
            </a:custGeom>
            <a:ln w="6294">
              <a:solidFill>
                <a:srgbClr val="0000FF"/>
              </a:solidFill>
            </a:ln>
          </p:spPr>
          <p:txBody>
            <a:bodyPr wrap="square" lIns="0" tIns="0" rIns="0" bIns="0" rtlCol="0"/>
            <a:lstStyle/>
            <a:p>
              <a:endParaRPr/>
            </a:p>
          </p:txBody>
        </p:sp>
      </p:grpSp>
      <p:sp>
        <p:nvSpPr>
          <p:cNvPr id="391" name="object 391"/>
          <p:cNvSpPr txBox="1"/>
          <p:nvPr/>
        </p:nvSpPr>
        <p:spPr>
          <a:xfrm>
            <a:off x="2655061" y="5566985"/>
            <a:ext cx="2245360" cy="153035"/>
          </a:xfrm>
          <a:prstGeom prst="rect">
            <a:avLst/>
          </a:prstGeom>
        </p:spPr>
        <p:txBody>
          <a:bodyPr vert="horz" wrap="square" lIns="0" tIns="17145" rIns="0" bIns="0" rtlCol="0">
            <a:spAutoFit/>
          </a:bodyPr>
          <a:lstStyle/>
          <a:p>
            <a:pPr marL="12700">
              <a:lnSpc>
                <a:spcPct val="100000"/>
              </a:lnSpc>
              <a:spcBef>
                <a:spcPts val="135"/>
              </a:spcBef>
            </a:pPr>
            <a:r>
              <a:rPr sz="800" b="1" spc="-55" dirty="0">
                <a:latin typeface="Arial"/>
                <a:cs typeface="Arial"/>
              </a:rPr>
              <a:t>m</a:t>
            </a:r>
            <a:r>
              <a:rPr sz="800" b="1" spc="-30" dirty="0">
                <a:latin typeface="Arial"/>
                <a:cs typeface="Arial"/>
              </a:rPr>
              <a:t>e</a:t>
            </a:r>
            <a:r>
              <a:rPr sz="800" b="1" spc="-25" dirty="0">
                <a:latin typeface="Arial"/>
                <a:cs typeface="Arial"/>
              </a:rPr>
              <a:t>as</a:t>
            </a:r>
            <a:r>
              <a:rPr sz="800" b="1" spc="-20" dirty="0">
                <a:latin typeface="Arial"/>
                <a:cs typeface="Arial"/>
              </a:rPr>
              <a:t>u</a:t>
            </a:r>
            <a:r>
              <a:rPr sz="800" b="1" spc="-35" dirty="0">
                <a:latin typeface="Arial"/>
                <a:cs typeface="Arial"/>
              </a:rPr>
              <a:t>r</a:t>
            </a:r>
            <a:r>
              <a:rPr sz="800" b="1" spc="-30" dirty="0">
                <a:latin typeface="Arial"/>
                <a:cs typeface="Arial"/>
              </a:rPr>
              <a:t>e</a:t>
            </a:r>
            <a:r>
              <a:rPr sz="800" b="1" spc="-50" dirty="0">
                <a:latin typeface="Arial"/>
                <a:cs typeface="Arial"/>
              </a:rPr>
              <a:t>m</a:t>
            </a:r>
            <a:r>
              <a:rPr sz="800" b="1" spc="-30" dirty="0">
                <a:latin typeface="Arial"/>
                <a:cs typeface="Arial"/>
              </a:rPr>
              <a:t>e</a:t>
            </a:r>
            <a:r>
              <a:rPr sz="800" b="1" spc="-20" dirty="0">
                <a:latin typeface="Arial"/>
                <a:cs typeface="Arial"/>
              </a:rPr>
              <a:t>n</a:t>
            </a:r>
            <a:r>
              <a:rPr sz="800" b="1" spc="-35" dirty="0">
                <a:latin typeface="Arial"/>
                <a:cs typeface="Arial"/>
              </a:rPr>
              <a:t>t </a:t>
            </a:r>
            <a:r>
              <a:rPr sz="800" b="1" spc="-15" dirty="0">
                <a:latin typeface="Arial"/>
                <a:cs typeface="Arial"/>
              </a:rPr>
              <a:t>w</a:t>
            </a:r>
            <a:r>
              <a:rPr sz="800" b="1" spc="-45" dirty="0">
                <a:latin typeface="Arial"/>
                <a:cs typeface="Arial"/>
              </a:rPr>
              <a:t>i</a:t>
            </a:r>
            <a:r>
              <a:rPr sz="800" b="1" spc="-35" dirty="0">
                <a:latin typeface="Arial"/>
                <a:cs typeface="Arial"/>
              </a:rPr>
              <a:t>t</a:t>
            </a:r>
            <a:r>
              <a:rPr sz="800" b="1" spc="-60" dirty="0">
                <a:latin typeface="Arial"/>
                <a:cs typeface="Arial"/>
              </a:rPr>
              <a:t>h</a:t>
            </a:r>
            <a:r>
              <a:rPr sz="800" b="1" spc="5" dirty="0">
                <a:latin typeface="Arial"/>
                <a:cs typeface="Arial"/>
              </a:rPr>
              <a:t> </a:t>
            </a:r>
            <a:r>
              <a:rPr sz="800" b="1" spc="-55" dirty="0">
                <a:latin typeface="Arial"/>
                <a:cs typeface="Arial"/>
              </a:rPr>
              <a:t>2</a:t>
            </a:r>
            <a:r>
              <a:rPr sz="800" b="1" spc="-5" dirty="0">
                <a:latin typeface="Arial"/>
                <a:cs typeface="Arial"/>
              </a:rPr>
              <a:t> </a:t>
            </a:r>
            <a:r>
              <a:rPr sz="800" b="1" spc="-55" dirty="0">
                <a:latin typeface="Arial"/>
                <a:cs typeface="Arial"/>
              </a:rPr>
              <a:t>m</a:t>
            </a:r>
            <a:r>
              <a:rPr sz="800" b="1" spc="-45" dirty="0">
                <a:latin typeface="Arial"/>
                <a:cs typeface="Arial"/>
              </a:rPr>
              <a:t>i</a:t>
            </a:r>
            <a:r>
              <a:rPr sz="800" b="1" spc="-20" dirty="0">
                <a:latin typeface="Arial"/>
                <a:cs typeface="Arial"/>
              </a:rPr>
              <a:t>nu</a:t>
            </a:r>
            <a:r>
              <a:rPr sz="800" b="1" spc="-40" dirty="0">
                <a:latin typeface="Arial"/>
                <a:cs typeface="Arial"/>
              </a:rPr>
              <a:t>t</a:t>
            </a:r>
            <a:r>
              <a:rPr sz="800" b="1" spc="-25" dirty="0">
                <a:latin typeface="Arial"/>
                <a:cs typeface="Arial"/>
              </a:rPr>
              <a:t>e</a:t>
            </a:r>
            <a:r>
              <a:rPr sz="800" b="1" spc="-55" dirty="0">
                <a:latin typeface="Arial"/>
                <a:cs typeface="Arial"/>
              </a:rPr>
              <a:t>s</a:t>
            </a:r>
            <a:r>
              <a:rPr sz="800" b="1" spc="-5" dirty="0">
                <a:latin typeface="Arial"/>
                <a:cs typeface="Arial"/>
              </a:rPr>
              <a:t> </a:t>
            </a:r>
            <a:r>
              <a:rPr sz="800" b="1" spc="-20" dirty="0">
                <a:latin typeface="Arial"/>
                <a:cs typeface="Arial"/>
              </a:rPr>
              <a:t>b</a:t>
            </a:r>
            <a:r>
              <a:rPr sz="800" b="1" spc="-35" dirty="0">
                <a:latin typeface="Arial"/>
                <a:cs typeface="Arial"/>
              </a:rPr>
              <a:t>r</a:t>
            </a:r>
            <a:r>
              <a:rPr sz="800" b="1" spc="-25" dirty="0">
                <a:latin typeface="Arial"/>
                <a:cs typeface="Arial"/>
              </a:rPr>
              <a:t>e</a:t>
            </a:r>
            <a:r>
              <a:rPr sz="800" b="1" spc="-30" dirty="0">
                <a:latin typeface="Arial"/>
                <a:cs typeface="Arial"/>
              </a:rPr>
              <a:t>a</a:t>
            </a:r>
            <a:r>
              <a:rPr sz="800" b="1" spc="-25" dirty="0">
                <a:latin typeface="Arial"/>
                <a:cs typeface="Arial"/>
              </a:rPr>
              <a:t>k</a:t>
            </a:r>
            <a:r>
              <a:rPr sz="800" b="1" spc="-35" dirty="0">
                <a:latin typeface="Arial"/>
                <a:cs typeface="Arial"/>
              </a:rPr>
              <a:t>( </a:t>
            </a:r>
            <a:r>
              <a:rPr sz="800" b="1" spc="-25" dirty="0">
                <a:latin typeface="Arial"/>
                <a:cs typeface="Arial"/>
              </a:rPr>
              <a:t>a</a:t>
            </a:r>
            <a:r>
              <a:rPr sz="800" b="1" spc="-45" dirty="0">
                <a:latin typeface="Arial"/>
                <a:cs typeface="Arial"/>
              </a:rPr>
              <a:t>l</a:t>
            </a:r>
            <a:r>
              <a:rPr sz="800" b="1" spc="-30" dirty="0">
                <a:latin typeface="Arial"/>
                <a:cs typeface="Arial"/>
              </a:rPr>
              <a:t>l</a:t>
            </a:r>
            <a:r>
              <a:rPr sz="800" b="1" spc="-45" dirty="0">
                <a:latin typeface="Arial"/>
                <a:cs typeface="Arial"/>
              </a:rPr>
              <a:t> </a:t>
            </a:r>
            <a:r>
              <a:rPr sz="800" b="1" spc="-20" dirty="0">
                <a:latin typeface="Arial"/>
                <a:cs typeface="Arial"/>
              </a:rPr>
              <a:t>L</a:t>
            </a:r>
            <a:r>
              <a:rPr sz="800" b="1" spc="-25" dirty="0">
                <a:latin typeface="Arial"/>
                <a:cs typeface="Arial"/>
              </a:rPr>
              <a:t>E</a:t>
            </a:r>
            <a:r>
              <a:rPr sz="800" b="1" spc="-20" dirty="0">
                <a:latin typeface="Arial"/>
                <a:cs typeface="Arial"/>
              </a:rPr>
              <a:t>D</a:t>
            </a:r>
            <a:r>
              <a:rPr sz="800" b="1" spc="-35" dirty="0">
                <a:latin typeface="Arial"/>
                <a:cs typeface="Arial"/>
              </a:rPr>
              <a:t>-</a:t>
            </a:r>
            <a:r>
              <a:rPr sz="800" b="1" spc="-65" dirty="0">
                <a:latin typeface="Arial"/>
                <a:cs typeface="Arial"/>
              </a:rPr>
              <a:t>O</a:t>
            </a:r>
            <a:r>
              <a:rPr sz="800" b="1" spc="-20" dirty="0">
                <a:latin typeface="Arial"/>
                <a:cs typeface="Arial"/>
              </a:rPr>
              <a:t>F</a:t>
            </a:r>
            <a:r>
              <a:rPr sz="800" b="1" spc="-15" dirty="0">
                <a:latin typeface="Arial"/>
                <a:cs typeface="Arial"/>
              </a:rPr>
              <a:t>F)</a:t>
            </a:r>
            <a:endParaRPr sz="800">
              <a:latin typeface="Arial"/>
              <a:cs typeface="Arial"/>
            </a:endParaRPr>
          </a:p>
        </p:txBody>
      </p:sp>
      <p:sp>
        <p:nvSpPr>
          <p:cNvPr id="392" name="object 392"/>
          <p:cNvSpPr txBox="1"/>
          <p:nvPr/>
        </p:nvSpPr>
        <p:spPr>
          <a:xfrm>
            <a:off x="1163066" y="7287167"/>
            <a:ext cx="337185" cy="60325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21</a:t>
            </a:r>
            <a:r>
              <a:rPr sz="700" spc="-20" dirty="0">
                <a:latin typeface="Arial MT"/>
                <a:cs typeface="Arial MT"/>
              </a:rPr>
              <a:t>0</a:t>
            </a:r>
            <a:r>
              <a:rPr sz="700" spc="-5" dirty="0">
                <a:latin typeface="Arial MT"/>
                <a:cs typeface="Arial MT"/>
              </a:rPr>
              <a:t>,</a:t>
            </a:r>
            <a:r>
              <a:rPr sz="700" spc="-15" dirty="0">
                <a:latin typeface="Arial MT"/>
                <a:cs typeface="Arial MT"/>
              </a:rPr>
              <a:t>000</a:t>
            </a:r>
            <a:endParaRPr sz="700">
              <a:latin typeface="Arial MT"/>
              <a:cs typeface="Arial MT"/>
            </a:endParaRPr>
          </a:p>
          <a:p>
            <a:pPr>
              <a:lnSpc>
                <a:spcPct val="100000"/>
              </a:lnSpc>
              <a:spcBef>
                <a:spcPts val="20"/>
              </a:spcBef>
            </a:pPr>
            <a:endParaRPr sz="850">
              <a:latin typeface="Arial MT"/>
              <a:cs typeface="Arial MT"/>
            </a:endParaRPr>
          </a:p>
          <a:p>
            <a:pPr marL="12700">
              <a:lnSpc>
                <a:spcPct val="100000"/>
              </a:lnSpc>
            </a:pPr>
            <a:r>
              <a:rPr sz="700" spc="-15" dirty="0">
                <a:latin typeface="Arial MT"/>
                <a:cs typeface="Arial MT"/>
              </a:rPr>
              <a:t>20</a:t>
            </a:r>
            <a:r>
              <a:rPr sz="700" spc="-20" dirty="0">
                <a:latin typeface="Arial MT"/>
                <a:cs typeface="Arial MT"/>
              </a:rPr>
              <a:t>5</a:t>
            </a:r>
            <a:r>
              <a:rPr sz="700" spc="-5" dirty="0">
                <a:latin typeface="Arial MT"/>
                <a:cs typeface="Arial MT"/>
              </a:rPr>
              <a:t>,</a:t>
            </a:r>
            <a:r>
              <a:rPr sz="700" spc="-15" dirty="0">
                <a:latin typeface="Arial MT"/>
                <a:cs typeface="Arial MT"/>
              </a:rPr>
              <a:t>000</a:t>
            </a:r>
            <a:endParaRPr sz="700">
              <a:latin typeface="Arial MT"/>
              <a:cs typeface="Arial MT"/>
            </a:endParaRPr>
          </a:p>
          <a:p>
            <a:pPr>
              <a:lnSpc>
                <a:spcPct val="100000"/>
              </a:lnSpc>
              <a:spcBef>
                <a:spcPts val="10"/>
              </a:spcBef>
            </a:pPr>
            <a:endParaRPr sz="850">
              <a:latin typeface="Arial MT"/>
              <a:cs typeface="Arial MT"/>
            </a:endParaRPr>
          </a:p>
          <a:p>
            <a:pPr marL="12700">
              <a:lnSpc>
                <a:spcPct val="100000"/>
              </a:lnSpc>
            </a:pPr>
            <a:r>
              <a:rPr sz="700" spc="-15" dirty="0">
                <a:latin typeface="Arial MT"/>
                <a:cs typeface="Arial MT"/>
              </a:rPr>
              <a:t>20</a:t>
            </a:r>
            <a:r>
              <a:rPr sz="700" spc="-20" dirty="0">
                <a:latin typeface="Arial MT"/>
                <a:cs typeface="Arial MT"/>
              </a:rPr>
              <a:t>0</a:t>
            </a:r>
            <a:r>
              <a:rPr sz="700" spc="-5" dirty="0">
                <a:latin typeface="Arial MT"/>
                <a:cs typeface="Arial MT"/>
              </a:rPr>
              <a:t>,</a:t>
            </a:r>
            <a:r>
              <a:rPr sz="700" spc="-15" dirty="0">
                <a:latin typeface="Arial MT"/>
                <a:cs typeface="Arial MT"/>
              </a:rPr>
              <a:t>000</a:t>
            </a:r>
            <a:endParaRPr sz="700">
              <a:latin typeface="Arial MT"/>
              <a:cs typeface="Arial MT"/>
            </a:endParaRPr>
          </a:p>
        </p:txBody>
      </p:sp>
      <p:sp>
        <p:nvSpPr>
          <p:cNvPr id="393" name="object 393"/>
          <p:cNvSpPr txBox="1"/>
          <p:nvPr/>
        </p:nvSpPr>
        <p:spPr>
          <a:xfrm>
            <a:off x="1163066" y="7047912"/>
            <a:ext cx="337185"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21</a:t>
            </a:r>
            <a:r>
              <a:rPr sz="700" spc="-20" dirty="0">
                <a:latin typeface="Arial MT"/>
                <a:cs typeface="Arial MT"/>
              </a:rPr>
              <a:t>5</a:t>
            </a:r>
            <a:r>
              <a:rPr sz="700" spc="-5" dirty="0">
                <a:latin typeface="Arial MT"/>
                <a:cs typeface="Arial MT"/>
              </a:rPr>
              <a:t>,</a:t>
            </a:r>
            <a:r>
              <a:rPr sz="700" spc="-15" dirty="0">
                <a:latin typeface="Arial MT"/>
                <a:cs typeface="Arial MT"/>
              </a:rPr>
              <a:t>000</a:t>
            </a:r>
            <a:endParaRPr sz="700">
              <a:latin typeface="Arial MT"/>
              <a:cs typeface="Arial MT"/>
            </a:endParaRPr>
          </a:p>
        </p:txBody>
      </p:sp>
      <p:sp>
        <p:nvSpPr>
          <p:cNvPr id="394" name="object 394"/>
          <p:cNvSpPr txBox="1"/>
          <p:nvPr/>
        </p:nvSpPr>
        <p:spPr>
          <a:xfrm>
            <a:off x="1163066" y="6815542"/>
            <a:ext cx="337185"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22</a:t>
            </a:r>
            <a:r>
              <a:rPr sz="700" spc="-20" dirty="0">
                <a:latin typeface="Arial MT"/>
                <a:cs typeface="Arial MT"/>
              </a:rPr>
              <a:t>0</a:t>
            </a:r>
            <a:r>
              <a:rPr sz="700" spc="-5" dirty="0">
                <a:latin typeface="Arial MT"/>
                <a:cs typeface="Arial MT"/>
              </a:rPr>
              <a:t>,</a:t>
            </a:r>
            <a:r>
              <a:rPr sz="700" spc="-15" dirty="0">
                <a:latin typeface="Arial MT"/>
                <a:cs typeface="Arial MT"/>
              </a:rPr>
              <a:t>000</a:t>
            </a:r>
            <a:endParaRPr sz="700">
              <a:latin typeface="Arial MT"/>
              <a:cs typeface="Arial MT"/>
            </a:endParaRPr>
          </a:p>
        </p:txBody>
      </p:sp>
      <p:sp>
        <p:nvSpPr>
          <p:cNvPr id="395" name="object 395"/>
          <p:cNvSpPr txBox="1"/>
          <p:nvPr/>
        </p:nvSpPr>
        <p:spPr>
          <a:xfrm>
            <a:off x="1163066" y="6583174"/>
            <a:ext cx="337185"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22</a:t>
            </a:r>
            <a:r>
              <a:rPr sz="700" spc="-20" dirty="0">
                <a:latin typeface="Arial MT"/>
                <a:cs typeface="Arial MT"/>
              </a:rPr>
              <a:t>5</a:t>
            </a:r>
            <a:r>
              <a:rPr sz="700" spc="-5" dirty="0">
                <a:latin typeface="Arial MT"/>
                <a:cs typeface="Arial MT"/>
              </a:rPr>
              <a:t>,</a:t>
            </a:r>
            <a:r>
              <a:rPr sz="700" spc="-15" dirty="0">
                <a:latin typeface="Arial MT"/>
                <a:cs typeface="Arial MT"/>
              </a:rPr>
              <a:t>000</a:t>
            </a:r>
            <a:endParaRPr sz="700">
              <a:latin typeface="Arial MT"/>
              <a:cs typeface="Arial MT"/>
            </a:endParaRPr>
          </a:p>
        </p:txBody>
      </p:sp>
      <p:sp>
        <p:nvSpPr>
          <p:cNvPr id="396" name="object 396"/>
          <p:cNvSpPr txBox="1"/>
          <p:nvPr/>
        </p:nvSpPr>
        <p:spPr>
          <a:xfrm>
            <a:off x="1163066" y="5878343"/>
            <a:ext cx="337185" cy="608965"/>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24</a:t>
            </a:r>
            <a:r>
              <a:rPr sz="700" spc="-20" dirty="0">
                <a:latin typeface="Arial MT"/>
                <a:cs typeface="Arial MT"/>
              </a:rPr>
              <a:t>0</a:t>
            </a:r>
            <a:r>
              <a:rPr sz="700" spc="-5" dirty="0">
                <a:latin typeface="Arial MT"/>
                <a:cs typeface="Arial MT"/>
              </a:rPr>
              <a:t>,</a:t>
            </a:r>
            <a:r>
              <a:rPr sz="700" spc="-15" dirty="0">
                <a:latin typeface="Arial MT"/>
                <a:cs typeface="Arial MT"/>
              </a:rPr>
              <a:t>000</a:t>
            </a:r>
            <a:endParaRPr sz="700">
              <a:latin typeface="Arial MT"/>
              <a:cs typeface="Arial MT"/>
            </a:endParaRPr>
          </a:p>
          <a:p>
            <a:pPr>
              <a:lnSpc>
                <a:spcPct val="100000"/>
              </a:lnSpc>
              <a:spcBef>
                <a:spcPts val="15"/>
              </a:spcBef>
            </a:pPr>
            <a:endParaRPr sz="850">
              <a:latin typeface="Arial MT"/>
              <a:cs typeface="Arial MT"/>
            </a:endParaRPr>
          </a:p>
          <a:p>
            <a:pPr marL="12700">
              <a:lnSpc>
                <a:spcPct val="100000"/>
              </a:lnSpc>
            </a:pPr>
            <a:r>
              <a:rPr sz="700" spc="-15" dirty="0">
                <a:latin typeface="Arial MT"/>
                <a:cs typeface="Arial MT"/>
              </a:rPr>
              <a:t>23</a:t>
            </a:r>
            <a:r>
              <a:rPr sz="700" spc="-20" dirty="0">
                <a:latin typeface="Arial MT"/>
                <a:cs typeface="Arial MT"/>
              </a:rPr>
              <a:t>5</a:t>
            </a:r>
            <a:r>
              <a:rPr sz="700" spc="-5" dirty="0">
                <a:latin typeface="Arial MT"/>
                <a:cs typeface="Arial MT"/>
              </a:rPr>
              <a:t>,</a:t>
            </a:r>
            <a:r>
              <a:rPr sz="700" spc="-15" dirty="0">
                <a:latin typeface="Arial MT"/>
                <a:cs typeface="Arial MT"/>
              </a:rPr>
              <a:t>000</a:t>
            </a:r>
            <a:endParaRPr sz="700">
              <a:latin typeface="Arial MT"/>
              <a:cs typeface="Arial MT"/>
            </a:endParaRPr>
          </a:p>
          <a:p>
            <a:pPr>
              <a:lnSpc>
                <a:spcPct val="100000"/>
              </a:lnSpc>
              <a:spcBef>
                <a:spcPts val="5"/>
              </a:spcBef>
            </a:pPr>
            <a:endParaRPr sz="900">
              <a:latin typeface="Arial MT"/>
              <a:cs typeface="Arial MT"/>
            </a:endParaRPr>
          </a:p>
          <a:p>
            <a:pPr marL="12700">
              <a:lnSpc>
                <a:spcPct val="100000"/>
              </a:lnSpc>
            </a:pPr>
            <a:r>
              <a:rPr sz="700" spc="-15" dirty="0">
                <a:latin typeface="Arial MT"/>
                <a:cs typeface="Arial MT"/>
              </a:rPr>
              <a:t>23</a:t>
            </a:r>
            <a:r>
              <a:rPr sz="700" spc="-20" dirty="0">
                <a:latin typeface="Arial MT"/>
                <a:cs typeface="Arial MT"/>
              </a:rPr>
              <a:t>0</a:t>
            </a:r>
            <a:r>
              <a:rPr sz="700" spc="-5" dirty="0">
                <a:latin typeface="Arial MT"/>
                <a:cs typeface="Arial MT"/>
              </a:rPr>
              <a:t>,</a:t>
            </a:r>
            <a:r>
              <a:rPr sz="700" spc="-15" dirty="0">
                <a:latin typeface="Arial MT"/>
                <a:cs typeface="Arial MT"/>
              </a:rPr>
              <a:t>000</a:t>
            </a:r>
            <a:endParaRPr sz="700">
              <a:latin typeface="Arial MT"/>
              <a:cs typeface="Arial MT"/>
            </a:endParaRPr>
          </a:p>
        </p:txBody>
      </p:sp>
      <p:sp>
        <p:nvSpPr>
          <p:cNvPr id="397" name="object 397"/>
          <p:cNvSpPr txBox="1"/>
          <p:nvPr/>
        </p:nvSpPr>
        <p:spPr>
          <a:xfrm>
            <a:off x="1540276" y="7886189"/>
            <a:ext cx="69215" cy="137160"/>
          </a:xfrm>
          <a:prstGeom prst="rect">
            <a:avLst/>
          </a:prstGeom>
        </p:spPr>
        <p:txBody>
          <a:bodyPr vert="horz" wrap="square" lIns="0" tIns="16510" rIns="0" bIns="0" rtlCol="0">
            <a:spAutoFit/>
          </a:bodyPr>
          <a:lstStyle/>
          <a:p>
            <a:pPr marL="12700">
              <a:lnSpc>
                <a:spcPct val="100000"/>
              </a:lnSpc>
              <a:spcBef>
                <a:spcPts val="130"/>
              </a:spcBef>
            </a:pPr>
            <a:r>
              <a:rPr sz="700" spc="-45" dirty="0">
                <a:latin typeface="Arial MT"/>
                <a:cs typeface="Arial MT"/>
              </a:rPr>
              <a:t>0</a:t>
            </a:r>
            <a:endParaRPr sz="700">
              <a:latin typeface="Arial MT"/>
              <a:cs typeface="Arial MT"/>
            </a:endParaRPr>
          </a:p>
        </p:txBody>
      </p:sp>
      <p:sp>
        <p:nvSpPr>
          <p:cNvPr id="398" name="object 398"/>
          <p:cNvSpPr txBox="1"/>
          <p:nvPr/>
        </p:nvSpPr>
        <p:spPr>
          <a:xfrm>
            <a:off x="2247437" y="7886189"/>
            <a:ext cx="69215" cy="137160"/>
          </a:xfrm>
          <a:prstGeom prst="rect">
            <a:avLst/>
          </a:prstGeom>
        </p:spPr>
        <p:txBody>
          <a:bodyPr vert="horz" wrap="square" lIns="0" tIns="16510" rIns="0" bIns="0" rtlCol="0">
            <a:spAutoFit/>
          </a:bodyPr>
          <a:lstStyle/>
          <a:p>
            <a:pPr marL="12700">
              <a:lnSpc>
                <a:spcPct val="100000"/>
              </a:lnSpc>
              <a:spcBef>
                <a:spcPts val="130"/>
              </a:spcBef>
            </a:pPr>
            <a:r>
              <a:rPr sz="700" spc="-45" dirty="0">
                <a:latin typeface="Arial MT"/>
                <a:cs typeface="Arial MT"/>
              </a:rPr>
              <a:t>5</a:t>
            </a:r>
            <a:endParaRPr sz="700">
              <a:latin typeface="Arial MT"/>
              <a:cs typeface="Arial MT"/>
            </a:endParaRPr>
          </a:p>
        </p:txBody>
      </p:sp>
      <p:sp>
        <p:nvSpPr>
          <p:cNvPr id="399" name="object 399"/>
          <p:cNvSpPr txBox="1"/>
          <p:nvPr/>
        </p:nvSpPr>
        <p:spPr>
          <a:xfrm>
            <a:off x="2924087" y="7886189"/>
            <a:ext cx="121920"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10</a:t>
            </a:r>
            <a:endParaRPr sz="700">
              <a:latin typeface="Arial MT"/>
              <a:cs typeface="Arial MT"/>
            </a:endParaRPr>
          </a:p>
        </p:txBody>
      </p:sp>
      <p:sp>
        <p:nvSpPr>
          <p:cNvPr id="400" name="object 400"/>
          <p:cNvSpPr txBox="1"/>
          <p:nvPr/>
        </p:nvSpPr>
        <p:spPr>
          <a:xfrm>
            <a:off x="4338252" y="7886189"/>
            <a:ext cx="121920"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20</a:t>
            </a:r>
            <a:endParaRPr sz="700">
              <a:latin typeface="Arial MT"/>
              <a:cs typeface="Arial MT"/>
            </a:endParaRPr>
          </a:p>
        </p:txBody>
      </p:sp>
      <p:sp>
        <p:nvSpPr>
          <p:cNvPr id="401" name="object 401"/>
          <p:cNvSpPr txBox="1"/>
          <p:nvPr/>
        </p:nvSpPr>
        <p:spPr>
          <a:xfrm>
            <a:off x="5039279" y="7886189"/>
            <a:ext cx="121920"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25</a:t>
            </a:r>
            <a:endParaRPr sz="700">
              <a:latin typeface="Arial MT"/>
              <a:cs typeface="Arial MT"/>
            </a:endParaRPr>
          </a:p>
        </p:txBody>
      </p:sp>
      <p:sp>
        <p:nvSpPr>
          <p:cNvPr id="402" name="object 402"/>
          <p:cNvSpPr txBox="1"/>
          <p:nvPr/>
        </p:nvSpPr>
        <p:spPr>
          <a:xfrm>
            <a:off x="5746361" y="7886189"/>
            <a:ext cx="121920"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Arial MT"/>
                <a:cs typeface="Arial MT"/>
              </a:rPr>
              <a:t>30</a:t>
            </a:r>
            <a:endParaRPr sz="700">
              <a:latin typeface="Arial MT"/>
              <a:cs typeface="Arial MT"/>
            </a:endParaRPr>
          </a:p>
        </p:txBody>
      </p:sp>
      <p:sp>
        <p:nvSpPr>
          <p:cNvPr id="403" name="object 403"/>
          <p:cNvSpPr txBox="1"/>
          <p:nvPr/>
        </p:nvSpPr>
        <p:spPr>
          <a:xfrm>
            <a:off x="3241771" y="7836310"/>
            <a:ext cx="895985" cy="348615"/>
          </a:xfrm>
          <a:prstGeom prst="rect">
            <a:avLst/>
          </a:prstGeom>
        </p:spPr>
        <p:txBody>
          <a:bodyPr vert="horz" wrap="square" lIns="0" tIns="66675" rIns="0" bIns="0" rtlCol="0">
            <a:spAutoFit/>
          </a:bodyPr>
          <a:lstStyle/>
          <a:p>
            <a:pPr marL="3810" algn="ctr">
              <a:lnSpc>
                <a:spcPct val="100000"/>
              </a:lnSpc>
              <a:spcBef>
                <a:spcPts val="525"/>
              </a:spcBef>
            </a:pPr>
            <a:r>
              <a:rPr sz="700" spc="-15" dirty="0">
                <a:latin typeface="Arial MT"/>
                <a:cs typeface="Arial MT"/>
              </a:rPr>
              <a:t>15</a:t>
            </a:r>
            <a:endParaRPr sz="700">
              <a:latin typeface="Arial MT"/>
              <a:cs typeface="Arial MT"/>
            </a:endParaRPr>
          </a:p>
          <a:p>
            <a:pPr algn="ctr">
              <a:lnSpc>
                <a:spcPct val="100000"/>
              </a:lnSpc>
              <a:spcBef>
                <a:spcPts val="430"/>
              </a:spcBef>
            </a:pPr>
            <a:r>
              <a:rPr sz="700" b="1" spc="-15" dirty="0">
                <a:latin typeface="Arial"/>
                <a:cs typeface="Arial"/>
              </a:rPr>
              <a:t>c</a:t>
            </a:r>
            <a:r>
              <a:rPr sz="700" b="1" spc="-5" dirty="0">
                <a:latin typeface="Arial"/>
                <a:cs typeface="Arial"/>
              </a:rPr>
              <a:t>o</a:t>
            </a:r>
            <a:r>
              <a:rPr sz="700" b="1" spc="-10" dirty="0">
                <a:latin typeface="Arial"/>
                <a:cs typeface="Arial"/>
              </a:rPr>
              <a:t>u</a:t>
            </a:r>
            <a:r>
              <a:rPr sz="700" b="1" spc="-5" dirty="0">
                <a:latin typeface="Arial"/>
                <a:cs typeface="Arial"/>
              </a:rPr>
              <a:t>n</a:t>
            </a:r>
            <a:r>
              <a:rPr sz="700" b="1" dirty="0">
                <a:latin typeface="Arial"/>
                <a:cs typeface="Arial"/>
              </a:rPr>
              <a:t>t</a:t>
            </a:r>
            <a:r>
              <a:rPr sz="700" b="1" spc="-45" dirty="0">
                <a:latin typeface="Arial"/>
                <a:cs typeface="Arial"/>
              </a:rPr>
              <a:t>e</a:t>
            </a:r>
            <a:r>
              <a:rPr sz="700" b="1" spc="-120" dirty="0">
                <a:latin typeface="Arial"/>
                <a:cs typeface="Arial"/>
              </a:rPr>
              <a:t> </a:t>
            </a:r>
            <a:r>
              <a:rPr sz="700" b="1" spc="-35" dirty="0">
                <a:latin typeface="Arial"/>
                <a:cs typeface="Arial"/>
              </a:rPr>
              <a:t>r</a:t>
            </a:r>
            <a:r>
              <a:rPr sz="700" b="1" spc="35" dirty="0">
                <a:latin typeface="Arial"/>
                <a:cs typeface="Arial"/>
              </a:rPr>
              <a:t> </a:t>
            </a:r>
            <a:r>
              <a:rPr sz="700" b="1" spc="-5" dirty="0">
                <a:latin typeface="Arial"/>
                <a:cs typeface="Arial"/>
              </a:rPr>
              <a:t>o</a:t>
            </a:r>
            <a:r>
              <a:rPr sz="700" b="1" spc="-30" dirty="0">
                <a:latin typeface="Arial"/>
                <a:cs typeface="Arial"/>
              </a:rPr>
              <a:t>f</a:t>
            </a:r>
            <a:r>
              <a:rPr sz="700" b="1" spc="15" dirty="0">
                <a:latin typeface="Arial"/>
                <a:cs typeface="Arial"/>
              </a:rPr>
              <a:t> </a:t>
            </a:r>
            <a:r>
              <a:rPr sz="700" b="1" spc="-60" dirty="0">
                <a:latin typeface="Arial"/>
                <a:cs typeface="Arial"/>
              </a:rPr>
              <a:t>m</a:t>
            </a:r>
            <a:r>
              <a:rPr sz="700" b="1" spc="-45" dirty="0">
                <a:latin typeface="Arial"/>
                <a:cs typeface="Arial"/>
              </a:rPr>
              <a:t>e</a:t>
            </a:r>
            <a:r>
              <a:rPr sz="700" b="1" spc="-114" dirty="0">
                <a:latin typeface="Arial"/>
                <a:cs typeface="Arial"/>
              </a:rPr>
              <a:t> </a:t>
            </a:r>
            <a:r>
              <a:rPr sz="700" b="1" spc="-20" dirty="0">
                <a:latin typeface="Arial"/>
                <a:cs typeface="Arial"/>
              </a:rPr>
              <a:t>a</a:t>
            </a:r>
            <a:r>
              <a:rPr sz="700" b="1" spc="-15" dirty="0">
                <a:latin typeface="Arial"/>
                <a:cs typeface="Arial"/>
              </a:rPr>
              <a:t>s</a:t>
            </a:r>
            <a:r>
              <a:rPr sz="700" b="1" spc="-5" dirty="0">
                <a:latin typeface="Arial"/>
                <a:cs typeface="Arial"/>
              </a:rPr>
              <a:t>u</a:t>
            </a:r>
            <a:r>
              <a:rPr sz="700" b="1" spc="5" dirty="0">
                <a:latin typeface="Arial"/>
                <a:cs typeface="Arial"/>
              </a:rPr>
              <a:t>r</a:t>
            </a:r>
            <a:r>
              <a:rPr sz="700" b="1" spc="-45" dirty="0">
                <a:latin typeface="Arial"/>
                <a:cs typeface="Arial"/>
              </a:rPr>
              <a:t>e</a:t>
            </a:r>
            <a:r>
              <a:rPr sz="700" b="1" spc="-114" dirty="0">
                <a:latin typeface="Arial"/>
                <a:cs typeface="Arial"/>
              </a:rPr>
              <a:t> </a:t>
            </a:r>
            <a:r>
              <a:rPr sz="700" b="1" spc="-45" dirty="0">
                <a:latin typeface="Arial"/>
                <a:cs typeface="Arial"/>
              </a:rPr>
              <a:t>s</a:t>
            </a:r>
            <a:endParaRPr sz="700">
              <a:latin typeface="Arial"/>
              <a:cs typeface="Arial"/>
            </a:endParaRPr>
          </a:p>
        </p:txBody>
      </p:sp>
      <p:sp>
        <p:nvSpPr>
          <p:cNvPr id="404" name="object 404"/>
          <p:cNvSpPr txBox="1"/>
          <p:nvPr/>
        </p:nvSpPr>
        <p:spPr>
          <a:xfrm>
            <a:off x="1002621" y="6502262"/>
            <a:ext cx="129539" cy="867410"/>
          </a:xfrm>
          <a:prstGeom prst="rect">
            <a:avLst/>
          </a:prstGeom>
        </p:spPr>
        <p:txBody>
          <a:bodyPr vert="vert270" wrap="square" lIns="0" tIns="7620" rIns="0" bIns="0" rtlCol="0">
            <a:spAutoFit/>
          </a:bodyPr>
          <a:lstStyle/>
          <a:p>
            <a:pPr marL="12700">
              <a:lnSpc>
                <a:spcPct val="100000"/>
              </a:lnSpc>
              <a:spcBef>
                <a:spcPts val="60"/>
              </a:spcBef>
            </a:pPr>
            <a:r>
              <a:rPr sz="700" b="1" spc="75" dirty="0">
                <a:latin typeface="Arial"/>
                <a:cs typeface="Arial"/>
              </a:rPr>
              <a:t>va</a:t>
            </a:r>
            <a:r>
              <a:rPr sz="700" b="1" spc="35" dirty="0">
                <a:latin typeface="Arial"/>
                <a:cs typeface="Arial"/>
              </a:rPr>
              <a:t>l</a:t>
            </a:r>
            <a:r>
              <a:rPr sz="700" b="1" dirty="0">
                <a:latin typeface="Arial"/>
                <a:cs typeface="Arial"/>
              </a:rPr>
              <a:t>u</a:t>
            </a:r>
            <a:r>
              <a:rPr sz="700" b="1" spc="-105" dirty="0">
                <a:latin typeface="Arial"/>
                <a:cs typeface="Arial"/>
              </a:rPr>
              <a:t> </a:t>
            </a:r>
            <a:r>
              <a:rPr sz="700" b="1" dirty="0">
                <a:latin typeface="Arial"/>
                <a:cs typeface="Arial"/>
              </a:rPr>
              <a:t>e</a:t>
            </a:r>
            <a:r>
              <a:rPr sz="700" b="1" spc="90" dirty="0">
                <a:latin typeface="Arial"/>
                <a:cs typeface="Arial"/>
              </a:rPr>
              <a:t> </a:t>
            </a:r>
            <a:r>
              <a:rPr sz="700" b="1" dirty="0">
                <a:latin typeface="Arial"/>
                <a:cs typeface="Arial"/>
              </a:rPr>
              <a:t>o</a:t>
            </a:r>
            <a:r>
              <a:rPr sz="700" b="1" spc="-100" dirty="0">
                <a:latin typeface="Arial"/>
                <a:cs typeface="Arial"/>
              </a:rPr>
              <a:t> </a:t>
            </a:r>
            <a:r>
              <a:rPr sz="700" b="1" dirty="0">
                <a:latin typeface="Arial"/>
                <a:cs typeface="Arial"/>
              </a:rPr>
              <a:t>f</a:t>
            </a:r>
            <a:r>
              <a:rPr sz="700" b="1" spc="65" dirty="0">
                <a:latin typeface="Arial"/>
                <a:cs typeface="Arial"/>
              </a:rPr>
              <a:t> </a:t>
            </a:r>
            <a:r>
              <a:rPr sz="700" b="1" dirty="0">
                <a:latin typeface="Arial"/>
                <a:cs typeface="Arial"/>
              </a:rPr>
              <a:t>h</a:t>
            </a:r>
            <a:r>
              <a:rPr sz="700" b="1" spc="-100" dirty="0">
                <a:latin typeface="Arial"/>
                <a:cs typeface="Arial"/>
              </a:rPr>
              <a:t> </a:t>
            </a:r>
            <a:r>
              <a:rPr sz="700" b="1" spc="50" dirty="0">
                <a:latin typeface="Arial"/>
                <a:cs typeface="Arial"/>
              </a:rPr>
              <a:t>t</a:t>
            </a:r>
            <a:r>
              <a:rPr sz="700" b="1" dirty="0">
                <a:latin typeface="Arial"/>
                <a:cs typeface="Arial"/>
              </a:rPr>
              <a:t>e</a:t>
            </a:r>
            <a:r>
              <a:rPr sz="700" b="1" spc="90" dirty="0">
                <a:latin typeface="Arial"/>
                <a:cs typeface="Arial"/>
              </a:rPr>
              <a:t> </a:t>
            </a:r>
            <a:r>
              <a:rPr sz="700" b="1" spc="75" dirty="0">
                <a:latin typeface="Arial"/>
                <a:cs typeface="Arial"/>
              </a:rPr>
              <a:t>c</a:t>
            </a:r>
            <a:r>
              <a:rPr sz="700" b="1" dirty="0">
                <a:latin typeface="Arial"/>
                <a:cs typeface="Arial"/>
              </a:rPr>
              <a:t>o</a:t>
            </a:r>
            <a:r>
              <a:rPr sz="700" b="1" spc="-105" dirty="0">
                <a:latin typeface="Arial"/>
                <a:cs typeface="Arial"/>
              </a:rPr>
              <a:t> </a:t>
            </a:r>
            <a:r>
              <a:rPr sz="700" b="1" spc="35" dirty="0">
                <a:latin typeface="Arial"/>
                <a:cs typeface="Arial"/>
              </a:rPr>
              <a:t>l</a:t>
            </a:r>
            <a:r>
              <a:rPr sz="700" b="1" dirty="0">
                <a:latin typeface="Arial"/>
                <a:cs typeface="Arial"/>
              </a:rPr>
              <a:t>o</a:t>
            </a:r>
            <a:r>
              <a:rPr sz="700" b="1" spc="-100" dirty="0">
                <a:latin typeface="Arial"/>
                <a:cs typeface="Arial"/>
              </a:rPr>
              <a:t> </a:t>
            </a:r>
            <a:r>
              <a:rPr sz="700" b="1" spc="15" dirty="0">
                <a:latin typeface="Arial"/>
                <a:cs typeface="Arial"/>
              </a:rPr>
              <a:t>r</a:t>
            </a:r>
            <a:r>
              <a:rPr sz="700" b="1" dirty="0">
                <a:latin typeface="Arial"/>
                <a:cs typeface="Arial"/>
              </a:rPr>
              <a:t>s</a:t>
            </a:r>
            <a:endParaRPr sz="700">
              <a:latin typeface="Arial"/>
              <a:cs typeface="Arial"/>
            </a:endParaRPr>
          </a:p>
        </p:txBody>
      </p:sp>
      <p:grpSp>
        <p:nvGrpSpPr>
          <p:cNvPr id="405" name="object 405"/>
          <p:cNvGrpSpPr/>
          <p:nvPr/>
        </p:nvGrpSpPr>
        <p:grpSpPr>
          <a:xfrm>
            <a:off x="5958419" y="6727538"/>
            <a:ext cx="169545" cy="339090"/>
            <a:chOff x="5958419" y="6727538"/>
            <a:chExt cx="169545" cy="339090"/>
          </a:xfrm>
        </p:grpSpPr>
        <p:sp>
          <p:nvSpPr>
            <p:cNvPr id="406" name="object 406"/>
            <p:cNvSpPr/>
            <p:nvPr/>
          </p:nvSpPr>
          <p:spPr>
            <a:xfrm>
              <a:off x="5961912" y="6750528"/>
              <a:ext cx="162560" cy="0"/>
            </a:xfrm>
            <a:custGeom>
              <a:avLst/>
              <a:gdLst/>
              <a:ahLst/>
              <a:cxnLst/>
              <a:rect l="l" t="t" r="r" b="b"/>
              <a:pathLst>
                <a:path w="162560">
                  <a:moveTo>
                    <a:pt x="0" y="0"/>
                  </a:moveTo>
                  <a:lnTo>
                    <a:pt x="162304" y="0"/>
                  </a:lnTo>
                </a:path>
              </a:pathLst>
            </a:custGeom>
            <a:ln w="6649">
              <a:solidFill>
                <a:srgbClr val="FF0000"/>
              </a:solidFill>
            </a:ln>
          </p:spPr>
          <p:txBody>
            <a:bodyPr wrap="square" lIns="0" tIns="0" rIns="0" bIns="0" rtlCol="0"/>
            <a:lstStyle/>
            <a:p>
              <a:endParaRPr/>
            </a:p>
          </p:txBody>
        </p:sp>
        <p:sp>
          <p:nvSpPr>
            <p:cNvPr id="407" name="object 407"/>
            <p:cNvSpPr/>
            <p:nvPr/>
          </p:nvSpPr>
          <p:spPr>
            <a:xfrm>
              <a:off x="6022113" y="6730713"/>
              <a:ext cx="36195" cy="40005"/>
            </a:xfrm>
            <a:custGeom>
              <a:avLst/>
              <a:gdLst/>
              <a:ahLst/>
              <a:cxnLst/>
              <a:rect l="l" t="t" r="r" b="b"/>
              <a:pathLst>
                <a:path w="36195" h="40004">
                  <a:moveTo>
                    <a:pt x="18286" y="39631"/>
                  </a:moveTo>
                  <a:lnTo>
                    <a:pt x="0" y="19815"/>
                  </a:lnTo>
                  <a:lnTo>
                    <a:pt x="18286" y="0"/>
                  </a:lnTo>
                  <a:lnTo>
                    <a:pt x="35802" y="19815"/>
                  </a:lnTo>
                  <a:lnTo>
                    <a:pt x="18286" y="39631"/>
                  </a:lnTo>
                  <a:close/>
                </a:path>
              </a:pathLst>
            </a:custGeom>
            <a:solidFill>
              <a:srgbClr val="FF0000"/>
            </a:solidFill>
          </p:spPr>
          <p:txBody>
            <a:bodyPr wrap="square" lIns="0" tIns="0" rIns="0" bIns="0" rtlCol="0"/>
            <a:lstStyle/>
            <a:p>
              <a:endParaRPr/>
            </a:p>
          </p:txBody>
        </p:sp>
        <p:sp>
          <p:nvSpPr>
            <p:cNvPr id="408" name="object 408"/>
            <p:cNvSpPr/>
            <p:nvPr/>
          </p:nvSpPr>
          <p:spPr>
            <a:xfrm>
              <a:off x="6022113" y="6730713"/>
              <a:ext cx="36195" cy="40005"/>
            </a:xfrm>
            <a:custGeom>
              <a:avLst/>
              <a:gdLst/>
              <a:ahLst/>
              <a:cxnLst/>
              <a:rect l="l" t="t" r="r" b="b"/>
              <a:pathLst>
                <a:path w="36195" h="40004">
                  <a:moveTo>
                    <a:pt x="18286" y="0"/>
                  </a:moveTo>
                  <a:lnTo>
                    <a:pt x="35802" y="19815"/>
                  </a:lnTo>
                  <a:lnTo>
                    <a:pt x="18286" y="39631"/>
                  </a:lnTo>
                  <a:lnTo>
                    <a:pt x="0" y="19815"/>
                  </a:lnTo>
                  <a:lnTo>
                    <a:pt x="18286" y="0"/>
                  </a:lnTo>
                  <a:close/>
                </a:path>
              </a:pathLst>
            </a:custGeom>
            <a:ln w="6287">
              <a:solidFill>
                <a:srgbClr val="FF0000"/>
              </a:solidFill>
            </a:ln>
          </p:spPr>
          <p:txBody>
            <a:bodyPr wrap="square" lIns="0" tIns="0" rIns="0" bIns="0" rtlCol="0"/>
            <a:lstStyle/>
            <a:p>
              <a:endParaRPr/>
            </a:p>
          </p:txBody>
        </p:sp>
        <p:sp>
          <p:nvSpPr>
            <p:cNvPr id="409" name="object 409"/>
            <p:cNvSpPr/>
            <p:nvPr/>
          </p:nvSpPr>
          <p:spPr>
            <a:xfrm>
              <a:off x="5961912" y="6896825"/>
              <a:ext cx="162560" cy="0"/>
            </a:xfrm>
            <a:custGeom>
              <a:avLst/>
              <a:gdLst/>
              <a:ahLst/>
              <a:cxnLst/>
              <a:rect l="l" t="t" r="r" b="b"/>
              <a:pathLst>
                <a:path w="162560">
                  <a:moveTo>
                    <a:pt x="0" y="0"/>
                  </a:moveTo>
                  <a:lnTo>
                    <a:pt x="162304" y="0"/>
                  </a:lnTo>
                </a:path>
              </a:pathLst>
            </a:custGeom>
            <a:ln w="6649">
              <a:solidFill>
                <a:srgbClr val="008000"/>
              </a:solidFill>
            </a:ln>
          </p:spPr>
          <p:txBody>
            <a:bodyPr wrap="square" lIns="0" tIns="0" rIns="0" bIns="0" rtlCol="0"/>
            <a:lstStyle/>
            <a:p>
              <a:endParaRPr/>
            </a:p>
          </p:txBody>
        </p:sp>
        <p:sp>
          <p:nvSpPr>
            <p:cNvPr id="410" name="object 410"/>
            <p:cNvSpPr/>
            <p:nvPr/>
          </p:nvSpPr>
          <p:spPr>
            <a:xfrm>
              <a:off x="6022113" y="6877023"/>
              <a:ext cx="29845" cy="33655"/>
            </a:xfrm>
            <a:custGeom>
              <a:avLst/>
              <a:gdLst/>
              <a:ahLst/>
              <a:cxnLst/>
              <a:rect l="l" t="t" r="r" b="b"/>
              <a:pathLst>
                <a:path w="29845" h="33654">
                  <a:moveTo>
                    <a:pt x="29714" y="33530"/>
                  </a:moveTo>
                  <a:lnTo>
                    <a:pt x="0" y="33530"/>
                  </a:lnTo>
                  <a:lnTo>
                    <a:pt x="0" y="0"/>
                  </a:lnTo>
                  <a:lnTo>
                    <a:pt x="29714" y="0"/>
                  </a:lnTo>
                  <a:lnTo>
                    <a:pt x="29714" y="33530"/>
                  </a:lnTo>
                  <a:close/>
                </a:path>
              </a:pathLst>
            </a:custGeom>
            <a:solidFill>
              <a:srgbClr val="008000"/>
            </a:solidFill>
          </p:spPr>
          <p:txBody>
            <a:bodyPr wrap="square" lIns="0" tIns="0" rIns="0" bIns="0" rtlCol="0"/>
            <a:lstStyle/>
            <a:p>
              <a:endParaRPr/>
            </a:p>
          </p:txBody>
        </p:sp>
        <p:sp>
          <p:nvSpPr>
            <p:cNvPr id="411" name="object 411"/>
            <p:cNvSpPr/>
            <p:nvPr/>
          </p:nvSpPr>
          <p:spPr>
            <a:xfrm>
              <a:off x="5961912" y="7043136"/>
              <a:ext cx="162560" cy="0"/>
            </a:xfrm>
            <a:custGeom>
              <a:avLst/>
              <a:gdLst/>
              <a:ahLst/>
              <a:cxnLst/>
              <a:rect l="l" t="t" r="r" b="b"/>
              <a:pathLst>
                <a:path w="162560">
                  <a:moveTo>
                    <a:pt x="0" y="0"/>
                  </a:moveTo>
                  <a:lnTo>
                    <a:pt x="162304" y="0"/>
                  </a:lnTo>
                </a:path>
              </a:pathLst>
            </a:custGeom>
            <a:ln w="6649">
              <a:solidFill>
                <a:srgbClr val="0000FF"/>
              </a:solidFill>
            </a:ln>
          </p:spPr>
          <p:txBody>
            <a:bodyPr wrap="square" lIns="0" tIns="0" rIns="0" bIns="0" rtlCol="0"/>
            <a:lstStyle/>
            <a:p>
              <a:endParaRPr/>
            </a:p>
          </p:txBody>
        </p:sp>
        <p:sp>
          <p:nvSpPr>
            <p:cNvPr id="412" name="object 412"/>
            <p:cNvSpPr/>
            <p:nvPr/>
          </p:nvSpPr>
          <p:spPr>
            <a:xfrm>
              <a:off x="6022113" y="7023320"/>
              <a:ext cx="36195" cy="40005"/>
            </a:xfrm>
            <a:custGeom>
              <a:avLst/>
              <a:gdLst/>
              <a:ahLst/>
              <a:cxnLst/>
              <a:rect l="l" t="t" r="r" b="b"/>
              <a:pathLst>
                <a:path w="36195" h="40004">
                  <a:moveTo>
                    <a:pt x="35802" y="39631"/>
                  </a:moveTo>
                  <a:lnTo>
                    <a:pt x="0" y="39631"/>
                  </a:lnTo>
                  <a:lnTo>
                    <a:pt x="18286" y="0"/>
                  </a:lnTo>
                  <a:lnTo>
                    <a:pt x="35802" y="39631"/>
                  </a:lnTo>
                  <a:close/>
                </a:path>
              </a:pathLst>
            </a:custGeom>
            <a:solidFill>
              <a:srgbClr val="0000FF"/>
            </a:solidFill>
          </p:spPr>
          <p:txBody>
            <a:bodyPr wrap="square" lIns="0" tIns="0" rIns="0" bIns="0" rtlCol="0"/>
            <a:lstStyle/>
            <a:p>
              <a:endParaRPr/>
            </a:p>
          </p:txBody>
        </p:sp>
        <p:sp>
          <p:nvSpPr>
            <p:cNvPr id="413" name="object 413"/>
            <p:cNvSpPr/>
            <p:nvPr/>
          </p:nvSpPr>
          <p:spPr>
            <a:xfrm>
              <a:off x="6022113" y="7023320"/>
              <a:ext cx="36195" cy="40005"/>
            </a:xfrm>
            <a:custGeom>
              <a:avLst/>
              <a:gdLst/>
              <a:ahLst/>
              <a:cxnLst/>
              <a:rect l="l" t="t" r="r" b="b"/>
              <a:pathLst>
                <a:path w="36195" h="40004">
                  <a:moveTo>
                    <a:pt x="18286" y="0"/>
                  </a:moveTo>
                  <a:lnTo>
                    <a:pt x="35802" y="39631"/>
                  </a:lnTo>
                  <a:lnTo>
                    <a:pt x="0" y="39631"/>
                  </a:lnTo>
                  <a:lnTo>
                    <a:pt x="18286" y="0"/>
                  </a:lnTo>
                  <a:close/>
                </a:path>
              </a:pathLst>
            </a:custGeom>
            <a:ln w="6287">
              <a:solidFill>
                <a:srgbClr val="0000FF"/>
              </a:solidFill>
            </a:ln>
          </p:spPr>
          <p:txBody>
            <a:bodyPr wrap="square" lIns="0" tIns="0" rIns="0" bIns="0" rtlCol="0"/>
            <a:lstStyle/>
            <a:p>
              <a:endParaRPr/>
            </a:p>
          </p:txBody>
        </p:sp>
      </p:grpSp>
      <p:sp>
        <p:nvSpPr>
          <p:cNvPr id="414" name="object 414"/>
          <p:cNvSpPr txBox="1"/>
          <p:nvPr/>
        </p:nvSpPr>
        <p:spPr>
          <a:xfrm>
            <a:off x="5932170" y="6639343"/>
            <a:ext cx="688975" cy="477520"/>
          </a:xfrm>
          <a:prstGeom prst="rect">
            <a:avLst/>
          </a:prstGeom>
          <a:ln w="3175">
            <a:solidFill>
              <a:srgbClr val="000000"/>
            </a:solidFill>
          </a:ln>
        </p:spPr>
        <p:txBody>
          <a:bodyPr vert="horz" wrap="square" lIns="0" tIns="53340" rIns="0" bIns="0" rtlCol="0">
            <a:spAutoFit/>
          </a:bodyPr>
          <a:lstStyle/>
          <a:p>
            <a:pPr marL="215900">
              <a:lnSpc>
                <a:spcPct val="100000"/>
              </a:lnSpc>
              <a:spcBef>
                <a:spcPts val="420"/>
              </a:spcBef>
            </a:pPr>
            <a:r>
              <a:rPr sz="700" spc="-30" dirty="0">
                <a:latin typeface="Arial MT"/>
                <a:cs typeface="Arial MT"/>
              </a:rPr>
              <a:t>Red-LED</a:t>
            </a:r>
            <a:endParaRPr sz="700">
              <a:latin typeface="Arial MT"/>
              <a:cs typeface="Arial MT"/>
            </a:endParaRPr>
          </a:p>
          <a:p>
            <a:pPr marL="215900" marR="36830">
              <a:lnSpc>
                <a:spcPct val="137100"/>
              </a:lnSpc>
            </a:pPr>
            <a:r>
              <a:rPr sz="700" spc="-15" dirty="0">
                <a:latin typeface="Arial MT"/>
                <a:cs typeface="Arial MT"/>
              </a:rPr>
              <a:t>Gr</a:t>
            </a:r>
            <a:r>
              <a:rPr sz="700" spc="-20" dirty="0">
                <a:latin typeface="Arial MT"/>
                <a:cs typeface="Arial MT"/>
              </a:rPr>
              <a:t>e</a:t>
            </a:r>
            <a:r>
              <a:rPr sz="700" spc="-10" dirty="0">
                <a:latin typeface="Arial MT"/>
                <a:cs typeface="Arial MT"/>
              </a:rPr>
              <a:t>en-</a:t>
            </a:r>
            <a:r>
              <a:rPr sz="700" spc="-20" dirty="0">
                <a:latin typeface="Arial MT"/>
                <a:cs typeface="Arial MT"/>
              </a:rPr>
              <a:t>L</a:t>
            </a:r>
            <a:r>
              <a:rPr sz="700" spc="-45" dirty="0">
                <a:latin typeface="Arial MT"/>
                <a:cs typeface="Arial MT"/>
              </a:rPr>
              <a:t>E</a:t>
            </a:r>
            <a:r>
              <a:rPr sz="700" spc="-35" dirty="0">
                <a:latin typeface="Arial MT"/>
                <a:cs typeface="Arial MT"/>
              </a:rPr>
              <a:t>D  </a:t>
            </a:r>
            <a:r>
              <a:rPr sz="700" spc="-30" dirty="0">
                <a:latin typeface="Arial MT"/>
                <a:cs typeface="Arial MT"/>
              </a:rPr>
              <a:t>Blue-LED</a:t>
            </a:r>
            <a:endParaRPr sz="700">
              <a:latin typeface="Arial MT"/>
              <a:cs typeface="Arial MT"/>
            </a:endParaRPr>
          </a:p>
        </p:txBody>
      </p:sp>
      <p:sp>
        <p:nvSpPr>
          <p:cNvPr id="415" name="object 415"/>
          <p:cNvSpPr/>
          <p:nvPr/>
        </p:nvSpPr>
        <p:spPr>
          <a:xfrm>
            <a:off x="929639" y="5500878"/>
            <a:ext cx="5691505" cy="2772410"/>
          </a:xfrm>
          <a:custGeom>
            <a:avLst/>
            <a:gdLst/>
            <a:ahLst/>
            <a:cxnLst/>
            <a:rect l="l" t="t" r="r" b="b"/>
            <a:pathLst>
              <a:path w="5691505" h="2772409">
                <a:moveTo>
                  <a:pt x="0" y="0"/>
                </a:moveTo>
                <a:lnTo>
                  <a:pt x="5691378" y="0"/>
                </a:lnTo>
                <a:lnTo>
                  <a:pt x="5691378" y="2772156"/>
                </a:lnTo>
                <a:lnTo>
                  <a:pt x="0" y="2772156"/>
                </a:lnTo>
                <a:lnTo>
                  <a:pt x="0" y="0"/>
                </a:lnTo>
                <a:close/>
              </a:path>
            </a:pathLst>
          </a:custGeom>
          <a:ln w="3175">
            <a:solidFill>
              <a:srgbClr val="000000"/>
            </a:solidFill>
          </a:ln>
        </p:spPr>
        <p:txBody>
          <a:bodyPr wrap="square" lIns="0" tIns="0" rIns="0" bIns="0" rtlCol="0"/>
          <a:lstStyle/>
          <a:p>
            <a:endParaRPr/>
          </a:p>
        </p:txBody>
      </p:sp>
      <p:sp>
        <p:nvSpPr>
          <p:cNvPr id="416" name="object 416"/>
          <p:cNvSpPr txBox="1"/>
          <p:nvPr/>
        </p:nvSpPr>
        <p:spPr>
          <a:xfrm>
            <a:off x="1076632" y="8713471"/>
            <a:ext cx="5597471" cy="1510029"/>
          </a:xfrm>
          <a:prstGeom prst="rect">
            <a:avLst/>
          </a:prstGeom>
        </p:spPr>
        <p:txBody>
          <a:bodyPr vert="horz" wrap="square" lIns="0" tIns="24765" rIns="0" bIns="0" rtlCol="0">
            <a:spAutoFit/>
          </a:bodyPr>
          <a:lstStyle/>
          <a:p>
            <a:pPr marL="233045" marR="5080">
              <a:lnSpc>
                <a:spcPts val="1380"/>
              </a:lnSpc>
              <a:spcBef>
                <a:spcPts val="195"/>
              </a:spcBef>
            </a:pP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brake</a:t>
            </a:r>
            <a:r>
              <a:rPr sz="1200" spc="45" dirty="0">
                <a:latin typeface="Times New Roman"/>
                <a:cs typeface="Times New Roman"/>
              </a:rPr>
              <a:t> </a:t>
            </a:r>
            <a:r>
              <a:rPr sz="1200" spc="-5" dirty="0">
                <a:latin typeface="Times New Roman"/>
                <a:cs typeface="Times New Roman"/>
              </a:rPr>
              <a:t>of</a:t>
            </a:r>
            <a:r>
              <a:rPr sz="1200" spc="35" dirty="0">
                <a:latin typeface="Times New Roman"/>
                <a:cs typeface="Times New Roman"/>
              </a:rPr>
              <a:t> </a:t>
            </a:r>
            <a:r>
              <a:rPr sz="1200" spc="-5" dirty="0">
                <a:latin typeface="Times New Roman"/>
                <a:cs typeface="Times New Roman"/>
              </a:rPr>
              <a:t>two</a:t>
            </a:r>
            <a:r>
              <a:rPr sz="1200" spc="45" dirty="0">
                <a:latin typeface="Times New Roman"/>
                <a:cs typeface="Times New Roman"/>
              </a:rPr>
              <a:t> </a:t>
            </a:r>
            <a:r>
              <a:rPr sz="1200" spc="-5" dirty="0">
                <a:latin typeface="Times New Roman"/>
                <a:cs typeface="Times New Roman"/>
              </a:rPr>
              <a:t>minutes</a:t>
            </a:r>
            <a:r>
              <a:rPr sz="1200" spc="40" dirty="0">
                <a:latin typeface="Times New Roman"/>
                <a:cs typeface="Times New Roman"/>
              </a:rPr>
              <a:t> </a:t>
            </a:r>
            <a:r>
              <a:rPr sz="1200" spc="-5" dirty="0">
                <a:latin typeface="Times New Roman"/>
                <a:cs typeface="Times New Roman"/>
              </a:rPr>
              <a:t>causes</a:t>
            </a:r>
            <a:r>
              <a:rPr sz="1200" spc="45" dirty="0">
                <a:latin typeface="Times New Roman"/>
                <a:cs typeface="Times New Roman"/>
              </a:rPr>
              <a:t> </a:t>
            </a:r>
            <a:r>
              <a:rPr sz="1200" spc="-5" dirty="0">
                <a:latin typeface="Times New Roman"/>
                <a:cs typeface="Times New Roman"/>
              </a:rPr>
              <a:t>that</a:t>
            </a:r>
            <a:r>
              <a:rPr sz="1200" spc="40"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sensor</a:t>
            </a:r>
            <a:r>
              <a:rPr sz="1200" spc="40" dirty="0">
                <a:latin typeface="Times New Roman"/>
                <a:cs typeface="Times New Roman"/>
              </a:rPr>
              <a:t> </a:t>
            </a:r>
            <a:r>
              <a:rPr sz="1200" dirty="0">
                <a:latin typeface="Times New Roman"/>
                <a:cs typeface="Times New Roman"/>
              </a:rPr>
              <a:t>can</a:t>
            </a:r>
            <a:r>
              <a:rPr sz="1200" spc="45" dirty="0">
                <a:latin typeface="Times New Roman"/>
                <a:cs typeface="Times New Roman"/>
              </a:rPr>
              <a:t> </a:t>
            </a:r>
            <a:r>
              <a:rPr sz="1200" dirty="0">
                <a:latin typeface="Times New Roman"/>
                <a:cs typeface="Times New Roman"/>
              </a:rPr>
              <a:t>cool</a:t>
            </a:r>
            <a:r>
              <a:rPr sz="1200" spc="40" dirty="0">
                <a:latin typeface="Times New Roman"/>
                <a:cs typeface="Times New Roman"/>
              </a:rPr>
              <a:t> </a:t>
            </a:r>
            <a:r>
              <a:rPr sz="1200" spc="-5" dirty="0">
                <a:latin typeface="Times New Roman"/>
                <a:cs typeface="Times New Roman"/>
              </a:rPr>
              <a:t>down.</a:t>
            </a:r>
            <a:r>
              <a:rPr sz="1200" spc="4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values</a:t>
            </a:r>
            <a:r>
              <a:rPr sz="1200" spc="45" dirty="0">
                <a:latin typeface="Times New Roman"/>
                <a:cs typeface="Times New Roman"/>
              </a:rPr>
              <a:t> </a:t>
            </a:r>
            <a:r>
              <a:rPr sz="1200" dirty="0">
                <a:latin typeface="Times New Roman"/>
                <a:cs typeface="Times New Roman"/>
              </a:rPr>
              <a:t>are</a:t>
            </a:r>
            <a:r>
              <a:rPr sz="1200" spc="40" dirty="0">
                <a:latin typeface="Times New Roman"/>
                <a:cs typeface="Times New Roman"/>
              </a:rPr>
              <a:t> </a:t>
            </a:r>
            <a:r>
              <a:rPr sz="1200" spc="-5" dirty="0">
                <a:latin typeface="Times New Roman"/>
                <a:cs typeface="Times New Roman"/>
              </a:rPr>
              <a:t>nearly </a:t>
            </a:r>
            <a:r>
              <a:rPr sz="1200" spc="-285" dirty="0">
                <a:latin typeface="Times New Roman"/>
                <a:cs typeface="Times New Roman"/>
              </a:rPr>
              <a:t> </a:t>
            </a:r>
            <a:r>
              <a:rPr sz="1200" dirty="0">
                <a:latin typeface="Times New Roman"/>
                <a:cs typeface="Times New Roman"/>
              </a:rPr>
              <a:t>constant,</a:t>
            </a:r>
            <a:r>
              <a:rPr sz="1200" spc="-5" dirty="0">
                <a:latin typeface="Times New Roman"/>
                <a:cs typeface="Times New Roman"/>
              </a:rPr>
              <a:t> so </a:t>
            </a:r>
            <a:r>
              <a:rPr sz="1200" dirty="0">
                <a:latin typeface="Times New Roman"/>
                <a:cs typeface="Times New Roman"/>
              </a:rPr>
              <a:t>the </a:t>
            </a:r>
            <a:r>
              <a:rPr sz="1200" spc="-5" dirty="0">
                <a:latin typeface="Times New Roman"/>
                <a:cs typeface="Times New Roman"/>
              </a:rPr>
              <a:t>temperature has</a:t>
            </a:r>
            <a:r>
              <a:rPr sz="1200" dirty="0">
                <a:latin typeface="Times New Roman"/>
                <a:cs typeface="Times New Roman"/>
              </a:rPr>
              <a:t> an</a:t>
            </a:r>
            <a:r>
              <a:rPr sz="1200" spc="-5" dirty="0">
                <a:latin typeface="Times New Roman"/>
                <a:cs typeface="Times New Roman"/>
              </a:rPr>
              <a:t> </a:t>
            </a:r>
            <a:r>
              <a:rPr sz="1200" dirty="0">
                <a:latin typeface="Times New Roman"/>
                <a:cs typeface="Times New Roman"/>
              </a:rPr>
              <a:t>influence to</a:t>
            </a:r>
            <a:r>
              <a:rPr sz="1200" spc="-5" dirty="0">
                <a:latin typeface="Times New Roman"/>
                <a:cs typeface="Times New Roman"/>
              </a:rPr>
              <a:t> the</a:t>
            </a:r>
            <a:r>
              <a:rPr sz="1200" dirty="0">
                <a:latin typeface="Times New Roman"/>
                <a:cs typeface="Times New Roman"/>
              </a:rPr>
              <a:t> values</a:t>
            </a:r>
            <a:r>
              <a:rPr sz="1200" spc="-5" dirty="0">
                <a:latin typeface="Times New Roman"/>
                <a:cs typeface="Times New Roman"/>
              </a:rPr>
              <a:t> rather</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Pin Diodes.</a:t>
            </a:r>
            <a:endParaRPr sz="1200" dirty="0">
              <a:latin typeface="Times New Roman"/>
              <a:cs typeface="Times New Roman"/>
            </a:endParaRPr>
          </a:p>
          <a:p>
            <a:pPr>
              <a:lnSpc>
                <a:spcPct val="100000"/>
              </a:lnSpc>
            </a:pPr>
            <a:endParaRPr sz="1300" dirty="0">
              <a:latin typeface="Times New Roman"/>
              <a:cs typeface="Times New Roman"/>
            </a:endParaRPr>
          </a:p>
          <a:p>
            <a:pPr marL="12700">
              <a:lnSpc>
                <a:spcPct val="100000"/>
              </a:lnSpc>
              <a:spcBef>
                <a:spcPts val="995"/>
              </a:spcBef>
            </a:pPr>
            <a:r>
              <a:rPr sz="1400" b="1" i="1" spc="-5" dirty="0">
                <a:latin typeface="Arial"/>
                <a:cs typeface="Arial"/>
              </a:rPr>
              <a:t>d)</a:t>
            </a:r>
            <a:r>
              <a:rPr sz="1400" b="1" i="1" spc="100" dirty="0">
                <a:latin typeface="Arial"/>
                <a:cs typeface="Arial"/>
              </a:rPr>
              <a:t> </a:t>
            </a:r>
            <a:r>
              <a:rPr sz="1400" b="1" i="1" spc="-5" dirty="0">
                <a:latin typeface="Arial"/>
                <a:cs typeface="Arial"/>
              </a:rPr>
              <a:t>Temperatures</a:t>
            </a:r>
            <a:r>
              <a:rPr sz="1400" b="1" i="1" spc="10" dirty="0">
                <a:latin typeface="Arial"/>
                <a:cs typeface="Arial"/>
              </a:rPr>
              <a:t> </a:t>
            </a:r>
            <a:r>
              <a:rPr sz="1400" b="1" i="1" spc="-5" dirty="0">
                <a:latin typeface="Arial"/>
                <a:cs typeface="Arial"/>
              </a:rPr>
              <a:t>measurement</a:t>
            </a:r>
            <a:r>
              <a:rPr sz="1400" b="1" i="1" spc="10" dirty="0">
                <a:latin typeface="Arial"/>
                <a:cs typeface="Arial"/>
              </a:rPr>
              <a:t> </a:t>
            </a:r>
            <a:r>
              <a:rPr sz="1400" b="1" i="1" spc="-5" dirty="0">
                <a:latin typeface="Arial"/>
                <a:cs typeface="Arial"/>
              </a:rPr>
              <a:t>of</a:t>
            </a:r>
            <a:r>
              <a:rPr sz="1400" b="1" i="1" spc="10" dirty="0">
                <a:latin typeface="Arial"/>
                <a:cs typeface="Arial"/>
              </a:rPr>
              <a:t> </a:t>
            </a:r>
            <a:r>
              <a:rPr sz="1400" b="1" i="1" spc="-5" dirty="0">
                <a:latin typeface="Arial"/>
                <a:cs typeface="Arial"/>
              </a:rPr>
              <a:t>the</a:t>
            </a:r>
            <a:r>
              <a:rPr sz="1400" b="1" i="1" spc="10" dirty="0">
                <a:latin typeface="Arial"/>
                <a:cs typeface="Arial"/>
              </a:rPr>
              <a:t> </a:t>
            </a:r>
            <a:r>
              <a:rPr sz="1400" b="1" i="1" spc="-5" dirty="0">
                <a:latin typeface="Arial"/>
                <a:cs typeface="Arial"/>
              </a:rPr>
              <a:t>monitor</a:t>
            </a:r>
            <a:r>
              <a:rPr sz="1400" b="1" i="1" spc="10" dirty="0">
                <a:latin typeface="Arial"/>
                <a:cs typeface="Arial"/>
              </a:rPr>
              <a:t> </a:t>
            </a:r>
            <a:r>
              <a:rPr sz="1400" b="1" i="1" spc="-5" dirty="0">
                <a:latin typeface="Arial"/>
                <a:cs typeface="Arial"/>
              </a:rPr>
              <a:t>diode</a:t>
            </a:r>
            <a:endParaRPr sz="1400" dirty="0">
              <a:latin typeface="Arial"/>
              <a:cs typeface="Arial"/>
            </a:endParaRPr>
          </a:p>
          <a:p>
            <a:pPr>
              <a:lnSpc>
                <a:spcPct val="100000"/>
              </a:lnSpc>
              <a:spcBef>
                <a:spcPts val="30"/>
              </a:spcBef>
            </a:pPr>
            <a:endParaRPr sz="1450" dirty="0">
              <a:latin typeface="Arial"/>
              <a:cs typeface="Arial"/>
            </a:endParaRPr>
          </a:p>
          <a:p>
            <a:pPr marL="233045" marR="5715">
              <a:lnSpc>
                <a:spcPts val="1380"/>
              </a:lnSpc>
            </a:pPr>
            <a:r>
              <a:rPr sz="1200" spc="-5" dirty="0">
                <a:latin typeface="Times New Roman"/>
                <a:cs typeface="Times New Roman"/>
              </a:rPr>
              <a:t>After</a:t>
            </a:r>
            <a:r>
              <a:rPr sz="1200" spc="60" dirty="0">
                <a:latin typeface="Times New Roman"/>
                <a:cs typeface="Times New Roman"/>
              </a:rPr>
              <a:t> </a:t>
            </a:r>
            <a:r>
              <a:rPr sz="1200" dirty="0">
                <a:latin typeface="Times New Roman"/>
                <a:cs typeface="Times New Roman"/>
              </a:rPr>
              <a:t>a</a:t>
            </a:r>
            <a:r>
              <a:rPr sz="1200" spc="65" dirty="0">
                <a:latin typeface="Times New Roman"/>
                <a:cs typeface="Times New Roman"/>
              </a:rPr>
              <a:t> </a:t>
            </a:r>
            <a:r>
              <a:rPr sz="1200" spc="-5" dirty="0">
                <a:latin typeface="Times New Roman"/>
                <a:cs typeface="Times New Roman"/>
              </a:rPr>
              <a:t>consultation</a:t>
            </a:r>
            <a:r>
              <a:rPr sz="1200" spc="60" dirty="0">
                <a:latin typeface="Times New Roman"/>
                <a:cs typeface="Times New Roman"/>
              </a:rPr>
              <a:t> </a:t>
            </a:r>
            <a:r>
              <a:rPr sz="1200" spc="-5" dirty="0">
                <a:latin typeface="Times New Roman"/>
                <a:cs typeface="Times New Roman"/>
              </a:rPr>
              <a:t>with</a:t>
            </a:r>
            <a:r>
              <a:rPr sz="1200" spc="65"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5" dirty="0">
                <a:latin typeface="Times New Roman"/>
                <a:cs typeface="Times New Roman"/>
              </a:rPr>
              <a:t>producer</a:t>
            </a:r>
            <a:r>
              <a:rPr sz="1200" spc="65" dirty="0">
                <a:latin typeface="Times New Roman"/>
                <a:cs typeface="Times New Roman"/>
              </a:rPr>
              <a:t> </a:t>
            </a:r>
            <a:r>
              <a:rPr sz="1200" spc="-5" dirty="0">
                <a:latin typeface="Times New Roman"/>
                <a:cs typeface="Times New Roman"/>
              </a:rPr>
              <a:t>of</a:t>
            </a:r>
            <a:r>
              <a:rPr sz="1200" spc="6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dirty="0">
                <a:latin typeface="Times New Roman"/>
                <a:cs typeface="Times New Roman"/>
              </a:rPr>
              <a:t>sensor</a:t>
            </a:r>
            <a:r>
              <a:rPr sz="1200" spc="6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dirty="0">
                <a:latin typeface="Times New Roman"/>
                <a:cs typeface="Times New Roman"/>
              </a:rPr>
              <a:t>get</a:t>
            </a:r>
            <a:r>
              <a:rPr sz="1200" spc="60" dirty="0">
                <a:latin typeface="Times New Roman"/>
                <a:cs typeface="Times New Roman"/>
              </a:rPr>
              <a:t> </a:t>
            </a:r>
            <a:r>
              <a:rPr sz="1200" spc="-5" dirty="0">
                <a:latin typeface="Times New Roman"/>
                <a:cs typeface="Times New Roman"/>
              </a:rPr>
              <a:t>an</a:t>
            </a:r>
            <a:r>
              <a:rPr sz="1200" spc="65" dirty="0">
                <a:latin typeface="Times New Roman"/>
                <a:cs typeface="Times New Roman"/>
              </a:rPr>
              <a:t> </a:t>
            </a:r>
            <a:r>
              <a:rPr sz="1200" spc="-5" dirty="0">
                <a:latin typeface="Times New Roman"/>
                <a:cs typeface="Times New Roman"/>
              </a:rPr>
              <a:t>idea</a:t>
            </a:r>
            <a:r>
              <a:rPr sz="1200" spc="55" dirty="0">
                <a:latin typeface="Times New Roman"/>
                <a:cs typeface="Times New Roman"/>
              </a:rPr>
              <a:t> </a:t>
            </a:r>
            <a:r>
              <a:rPr sz="1200" spc="-5" dirty="0">
                <a:latin typeface="Times New Roman"/>
                <a:cs typeface="Times New Roman"/>
              </a:rPr>
              <a:t>how</a:t>
            </a:r>
            <a:r>
              <a:rPr sz="1200" spc="60" dirty="0">
                <a:latin typeface="Times New Roman"/>
                <a:cs typeface="Times New Roman"/>
              </a:rPr>
              <a:t> </a:t>
            </a:r>
            <a:r>
              <a:rPr sz="1200" spc="-5" dirty="0">
                <a:latin typeface="Times New Roman"/>
                <a:cs typeface="Times New Roman"/>
              </a:rPr>
              <a:t>we</a:t>
            </a:r>
            <a:r>
              <a:rPr sz="1200" spc="60" dirty="0">
                <a:latin typeface="Times New Roman"/>
                <a:cs typeface="Times New Roman"/>
              </a:rPr>
              <a:t> </a:t>
            </a:r>
            <a:r>
              <a:rPr sz="1200" spc="-5" dirty="0">
                <a:latin typeface="Times New Roman"/>
                <a:cs typeface="Times New Roman"/>
              </a:rPr>
              <a:t>can</a:t>
            </a:r>
            <a:r>
              <a:rPr sz="1200" spc="55" dirty="0">
                <a:latin typeface="Times New Roman"/>
                <a:cs typeface="Times New Roman"/>
              </a:rPr>
              <a:t> </a:t>
            </a:r>
            <a:r>
              <a:rPr sz="1200" spc="-5" dirty="0">
                <a:latin typeface="Times New Roman"/>
                <a:cs typeface="Times New Roman"/>
              </a:rPr>
              <a:t>solve </a:t>
            </a:r>
            <a:r>
              <a:rPr sz="1200" spc="-285" dirty="0">
                <a:latin typeface="Times New Roman"/>
                <a:cs typeface="Times New Roman"/>
              </a:rPr>
              <a:t> </a:t>
            </a:r>
            <a:r>
              <a:rPr sz="1200" dirty="0">
                <a:latin typeface="Times New Roman"/>
                <a:cs typeface="Times New Roman"/>
              </a:rPr>
              <a:t>the</a:t>
            </a:r>
            <a:r>
              <a:rPr sz="1200" spc="-5" dirty="0">
                <a:latin typeface="Times New Roman"/>
                <a:cs typeface="Times New Roman"/>
              </a:rPr>
              <a:t> problem</a:t>
            </a:r>
            <a:r>
              <a:rPr sz="1200" spc="-10" dirty="0">
                <a:latin typeface="Times New Roman"/>
                <a:cs typeface="Times New Roman"/>
              </a:rPr>
              <a:t> </a:t>
            </a:r>
            <a:r>
              <a:rPr sz="1200" dirty="0">
                <a:latin typeface="Times New Roman"/>
                <a:cs typeface="Times New Roman"/>
              </a:rPr>
              <a:t>with the </a:t>
            </a:r>
            <a:r>
              <a:rPr sz="1200" spc="-5" dirty="0">
                <a:latin typeface="Times New Roman"/>
                <a:cs typeface="Times New Roman"/>
              </a:rPr>
              <a:t>temperature.</a:t>
            </a:r>
            <a:r>
              <a:rPr sz="1200" dirty="0">
                <a:latin typeface="Times New Roman"/>
                <a:cs typeface="Times New Roman"/>
              </a:rPr>
              <a:t> </a:t>
            </a:r>
            <a:r>
              <a:rPr sz="1200" spc="-5" dirty="0">
                <a:latin typeface="Times New Roman"/>
                <a:cs typeface="Times New Roman"/>
              </a:rPr>
              <a:t>The</a:t>
            </a:r>
            <a:r>
              <a:rPr sz="1200" dirty="0">
                <a:latin typeface="Times New Roman"/>
                <a:cs typeface="Times New Roman"/>
              </a:rPr>
              <a:t> sensor</a:t>
            </a:r>
            <a:r>
              <a:rPr sz="1200" spc="-5" dirty="0">
                <a:latin typeface="Times New Roman"/>
                <a:cs typeface="Times New Roman"/>
              </a:rPr>
              <a:t> </a:t>
            </a:r>
            <a:r>
              <a:rPr sz="1200" dirty="0">
                <a:latin typeface="Times New Roman"/>
                <a:cs typeface="Times New Roman"/>
              </a:rPr>
              <a:t>has</a:t>
            </a:r>
            <a:r>
              <a:rPr sz="1200" spc="-5" dirty="0">
                <a:latin typeface="Times New Roman"/>
                <a:cs typeface="Times New Roman"/>
              </a:rPr>
              <a:t> </a:t>
            </a:r>
            <a:r>
              <a:rPr sz="1200" dirty="0">
                <a:latin typeface="Times New Roman"/>
                <a:cs typeface="Times New Roman"/>
              </a:rPr>
              <a:t>inside</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Monitor Diode.</a:t>
            </a:r>
            <a:endParaRPr sz="1200" dirty="0">
              <a:latin typeface="Times New Roman"/>
              <a:cs typeface="Times New Roman"/>
            </a:endParaRPr>
          </a:p>
        </p:txBody>
      </p:sp>
      <p:sp>
        <p:nvSpPr>
          <p:cNvPr id="417" name="TextBox 416">
            <a:extLst>
              <a:ext uri="{FF2B5EF4-FFF2-40B4-BE49-F238E27FC236}">
                <a16:creationId xmlns:a16="http://schemas.microsoft.com/office/drawing/2014/main" id="{1AE5ED66-5008-D675-70CD-B6B6C65ABB37}"/>
              </a:ext>
            </a:extLst>
          </p:cNvPr>
          <p:cNvSpPr txBox="1"/>
          <p:nvPr/>
        </p:nvSpPr>
        <p:spPr>
          <a:xfrm>
            <a:off x="3451122" y="10280180"/>
            <a:ext cx="1012927" cy="400520"/>
          </a:xfrm>
          <a:prstGeom prst="rect">
            <a:avLst/>
          </a:prstGeom>
          <a:noFill/>
        </p:spPr>
        <p:txBody>
          <a:bodyPr wrap="square" rtlCol="0">
            <a:spAutoFit/>
          </a:bodyPr>
          <a:lstStyle/>
          <a:p>
            <a:r>
              <a:rPr lang="en-US" sz="2000" dirty="0"/>
              <a:t>8</a:t>
            </a:r>
            <a:endParaRPr lang="en-IN" sz="2000" dirty="0"/>
          </a:p>
        </p:txBody>
      </p:sp>
      <p:sp>
        <p:nvSpPr>
          <p:cNvPr id="418" name="TextBox 417">
            <a:extLst>
              <a:ext uri="{FF2B5EF4-FFF2-40B4-BE49-F238E27FC236}">
                <a16:creationId xmlns:a16="http://schemas.microsoft.com/office/drawing/2014/main" id="{24FC4A12-20E7-9CA0-E2D5-94B0B8E10D5F}"/>
              </a:ext>
            </a:extLst>
          </p:cNvPr>
          <p:cNvSpPr txBox="1"/>
          <p:nvPr/>
        </p:nvSpPr>
        <p:spPr>
          <a:xfrm>
            <a:off x="2101850" y="8318500"/>
            <a:ext cx="4304276" cy="646331"/>
          </a:xfrm>
          <a:prstGeom prst="rect">
            <a:avLst/>
          </a:prstGeom>
          <a:noFill/>
        </p:spPr>
        <p:txBody>
          <a:bodyPr wrap="square" rtlCol="0">
            <a:spAutoFit/>
          </a:bodyPr>
          <a:lstStyle/>
          <a:p>
            <a:r>
              <a:rPr lang="en-US" dirty="0"/>
              <a:t>Figure:3.3 </a:t>
            </a:r>
            <a:r>
              <a:rPr lang="en-IN" sz="1400" b="1" i="1" spc="-5" dirty="0">
                <a:latin typeface="Arial"/>
                <a:cs typeface="Arial"/>
              </a:rPr>
              <a:t>Temperatures measurement</a:t>
            </a:r>
            <a:endParaRPr lang="en-IN" sz="1400" dirty="0">
              <a:latin typeface="Arial"/>
              <a:cs typeface="Arial"/>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37563" y="875788"/>
            <a:ext cx="5336540" cy="909319"/>
          </a:xfrm>
          <a:prstGeom prst="rect">
            <a:avLst/>
          </a:prstGeom>
        </p:spPr>
        <p:txBody>
          <a:bodyPr vert="horz" wrap="square" lIns="0" tIns="24765" rIns="0" bIns="0" rtlCol="0">
            <a:spAutoFit/>
          </a:bodyPr>
          <a:lstStyle/>
          <a:p>
            <a:pPr marL="12700" marR="5715">
              <a:lnSpc>
                <a:spcPts val="1380"/>
              </a:lnSpc>
              <a:spcBef>
                <a:spcPts val="195"/>
              </a:spcBef>
            </a:pPr>
            <a:r>
              <a:rPr sz="1200" spc="-5" dirty="0">
                <a:latin typeface="Times New Roman"/>
                <a:cs typeface="Times New Roman"/>
              </a:rPr>
              <a:t>With</a:t>
            </a:r>
            <a:r>
              <a:rPr sz="1200" spc="30" dirty="0">
                <a:latin typeface="Times New Roman"/>
                <a:cs typeface="Times New Roman"/>
              </a:rPr>
              <a:t> </a:t>
            </a:r>
            <a:r>
              <a:rPr sz="1200" dirty="0">
                <a:latin typeface="Times New Roman"/>
                <a:cs typeface="Times New Roman"/>
              </a:rPr>
              <a:t>this</a:t>
            </a:r>
            <a:r>
              <a:rPr sz="1200" spc="25" dirty="0">
                <a:latin typeface="Times New Roman"/>
                <a:cs typeface="Times New Roman"/>
              </a:rPr>
              <a:t> </a:t>
            </a:r>
            <a:r>
              <a:rPr sz="1200" dirty="0">
                <a:latin typeface="Times New Roman"/>
                <a:cs typeface="Times New Roman"/>
              </a:rPr>
              <a:t>Monitor</a:t>
            </a:r>
            <a:r>
              <a:rPr sz="1200" spc="30" dirty="0">
                <a:latin typeface="Times New Roman"/>
                <a:cs typeface="Times New Roman"/>
              </a:rPr>
              <a:t> </a:t>
            </a:r>
            <a:r>
              <a:rPr sz="1200" dirty="0">
                <a:latin typeface="Times New Roman"/>
                <a:cs typeface="Times New Roman"/>
              </a:rPr>
              <a:t>Diode</a:t>
            </a:r>
            <a:r>
              <a:rPr sz="1200" spc="25" dirty="0">
                <a:latin typeface="Times New Roman"/>
                <a:cs typeface="Times New Roman"/>
              </a:rPr>
              <a:t> </a:t>
            </a:r>
            <a:r>
              <a:rPr sz="1200" spc="-5" dirty="0">
                <a:latin typeface="Times New Roman"/>
                <a:cs typeface="Times New Roman"/>
              </a:rPr>
              <a:t>we</a:t>
            </a:r>
            <a:r>
              <a:rPr sz="1200" spc="30" dirty="0">
                <a:latin typeface="Times New Roman"/>
                <a:cs typeface="Times New Roman"/>
              </a:rPr>
              <a:t> </a:t>
            </a:r>
            <a:r>
              <a:rPr sz="1200" dirty="0">
                <a:latin typeface="Times New Roman"/>
                <a:cs typeface="Times New Roman"/>
              </a:rPr>
              <a:t>can</a:t>
            </a:r>
            <a:r>
              <a:rPr sz="1200" spc="30" dirty="0">
                <a:latin typeface="Times New Roman"/>
                <a:cs typeface="Times New Roman"/>
              </a:rPr>
              <a:t> </a:t>
            </a:r>
            <a:r>
              <a:rPr sz="1200" spc="-5" dirty="0">
                <a:latin typeface="Times New Roman"/>
                <a:cs typeface="Times New Roman"/>
              </a:rPr>
              <a:t>measure</a:t>
            </a:r>
            <a:r>
              <a:rPr sz="1200" spc="30" dirty="0">
                <a:latin typeface="Times New Roman"/>
                <a:cs typeface="Times New Roman"/>
              </a:rPr>
              <a:t> </a:t>
            </a:r>
            <a:r>
              <a:rPr sz="1200" spc="-5" dirty="0">
                <a:latin typeface="Times New Roman"/>
                <a:cs typeface="Times New Roman"/>
              </a:rPr>
              <a:t>the</a:t>
            </a:r>
            <a:r>
              <a:rPr sz="1200" spc="30" dirty="0">
                <a:latin typeface="Times New Roman"/>
                <a:cs typeface="Times New Roman"/>
              </a:rPr>
              <a:t> </a:t>
            </a:r>
            <a:r>
              <a:rPr sz="1200" spc="-5" dirty="0">
                <a:latin typeface="Times New Roman"/>
                <a:cs typeface="Times New Roman"/>
              </a:rPr>
              <a:t>temperature,</a:t>
            </a:r>
            <a:r>
              <a:rPr sz="1200" spc="30" dirty="0">
                <a:latin typeface="Times New Roman"/>
                <a:cs typeface="Times New Roman"/>
              </a:rPr>
              <a:t> </a:t>
            </a:r>
            <a:r>
              <a:rPr sz="1200" spc="-5" dirty="0">
                <a:latin typeface="Times New Roman"/>
                <a:cs typeface="Times New Roman"/>
              </a:rPr>
              <a:t>and</a:t>
            </a:r>
            <a:r>
              <a:rPr sz="1200" spc="30" dirty="0">
                <a:latin typeface="Times New Roman"/>
                <a:cs typeface="Times New Roman"/>
              </a:rPr>
              <a:t> </a:t>
            </a:r>
            <a:r>
              <a:rPr sz="1200" spc="-5" dirty="0">
                <a:latin typeface="Times New Roman"/>
                <a:cs typeface="Times New Roman"/>
              </a:rPr>
              <a:t>we</a:t>
            </a:r>
            <a:r>
              <a:rPr sz="1200" spc="30" dirty="0">
                <a:latin typeface="Times New Roman"/>
                <a:cs typeface="Times New Roman"/>
              </a:rPr>
              <a:t> </a:t>
            </a:r>
            <a:r>
              <a:rPr sz="1200" dirty="0">
                <a:latin typeface="Times New Roman"/>
                <a:cs typeface="Times New Roman"/>
              </a:rPr>
              <a:t>can</a:t>
            </a:r>
            <a:r>
              <a:rPr sz="1200" spc="30" dirty="0">
                <a:latin typeface="Times New Roman"/>
                <a:cs typeface="Times New Roman"/>
              </a:rPr>
              <a:t> </a:t>
            </a:r>
            <a:r>
              <a:rPr sz="1200" dirty="0">
                <a:latin typeface="Times New Roman"/>
                <a:cs typeface="Times New Roman"/>
              </a:rPr>
              <a:t>adjust</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RGB </a:t>
            </a:r>
            <a:r>
              <a:rPr sz="1200" spc="-285" dirty="0">
                <a:latin typeface="Times New Roman"/>
                <a:cs typeface="Times New Roman"/>
              </a:rPr>
              <a:t> </a:t>
            </a:r>
            <a:r>
              <a:rPr sz="1200" dirty="0">
                <a:latin typeface="Times New Roman"/>
                <a:cs typeface="Times New Roman"/>
              </a:rPr>
              <a:t>values.</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sz="1200" dirty="0">
                <a:latin typeface="Times New Roman"/>
                <a:cs typeface="Times New Roman"/>
              </a:rPr>
              <a:t>In</a:t>
            </a:r>
            <a:r>
              <a:rPr sz="1200" spc="65"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dirty="0">
                <a:latin typeface="Times New Roman"/>
                <a:cs typeface="Times New Roman"/>
              </a:rPr>
              <a:t>next</a:t>
            </a:r>
            <a:r>
              <a:rPr sz="1200" spc="70" dirty="0">
                <a:latin typeface="Times New Roman"/>
                <a:cs typeface="Times New Roman"/>
              </a:rPr>
              <a:t> </a:t>
            </a:r>
            <a:r>
              <a:rPr sz="1200" dirty="0">
                <a:latin typeface="Times New Roman"/>
                <a:cs typeface="Times New Roman"/>
              </a:rPr>
              <a:t>graphs</a:t>
            </a:r>
            <a:r>
              <a:rPr sz="1200" spc="70" dirty="0">
                <a:latin typeface="Times New Roman"/>
                <a:cs typeface="Times New Roman"/>
              </a:rPr>
              <a:t> </a:t>
            </a:r>
            <a:r>
              <a:rPr sz="1200" spc="-5" dirty="0">
                <a:latin typeface="Times New Roman"/>
                <a:cs typeface="Times New Roman"/>
              </a:rPr>
              <a:t>we</a:t>
            </a:r>
            <a:r>
              <a:rPr sz="1200" spc="70" dirty="0">
                <a:latin typeface="Times New Roman"/>
                <a:cs typeface="Times New Roman"/>
              </a:rPr>
              <a:t> </a:t>
            </a:r>
            <a:r>
              <a:rPr sz="1200" spc="-5" dirty="0">
                <a:latin typeface="Times New Roman"/>
                <a:cs typeface="Times New Roman"/>
              </a:rPr>
              <a:t>made</a:t>
            </a:r>
            <a:r>
              <a:rPr sz="1200" spc="70" dirty="0">
                <a:latin typeface="Times New Roman"/>
                <a:cs typeface="Times New Roman"/>
              </a:rPr>
              <a:t> </a:t>
            </a:r>
            <a:r>
              <a:rPr sz="1200" dirty="0">
                <a:latin typeface="Times New Roman"/>
                <a:cs typeface="Times New Roman"/>
              </a:rPr>
              <a:t>different</a:t>
            </a:r>
            <a:r>
              <a:rPr sz="1200" spc="70" dirty="0">
                <a:latin typeface="Times New Roman"/>
                <a:cs typeface="Times New Roman"/>
              </a:rPr>
              <a:t> </a:t>
            </a:r>
            <a:r>
              <a:rPr sz="1200" spc="-5" dirty="0">
                <a:latin typeface="Times New Roman"/>
                <a:cs typeface="Times New Roman"/>
              </a:rPr>
              <a:t>measurements</a:t>
            </a:r>
            <a:r>
              <a:rPr sz="1200" spc="70" dirty="0">
                <a:latin typeface="Times New Roman"/>
                <a:cs typeface="Times New Roman"/>
              </a:rPr>
              <a:t> </a:t>
            </a:r>
            <a:r>
              <a:rPr sz="1200" dirty="0">
                <a:latin typeface="Times New Roman"/>
                <a:cs typeface="Times New Roman"/>
              </a:rPr>
              <a:t>including</a:t>
            </a:r>
            <a:r>
              <a:rPr sz="1200" spc="70"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spc="-5" dirty="0">
                <a:latin typeface="Times New Roman"/>
                <a:cs typeface="Times New Roman"/>
              </a:rPr>
              <a:t>measurements</a:t>
            </a:r>
            <a:r>
              <a:rPr sz="1200" spc="65" dirty="0">
                <a:latin typeface="Times New Roman"/>
                <a:cs typeface="Times New Roman"/>
              </a:rPr>
              <a:t> </a:t>
            </a:r>
            <a:r>
              <a:rPr sz="1200" dirty="0">
                <a:latin typeface="Times New Roman"/>
                <a:cs typeface="Times New Roman"/>
              </a:rPr>
              <a:t>with </a:t>
            </a:r>
            <a:r>
              <a:rPr sz="1200" spc="-28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Monitor</a:t>
            </a:r>
            <a:r>
              <a:rPr sz="1200" spc="-5" dirty="0">
                <a:latin typeface="Times New Roman"/>
                <a:cs typeface="Times New Roman"/>
              </a:rPr>
              <a:t> </a:t>
            </a:r>
            <a:r>
              <a:rPr sz="1200" dirty="0">
                <a:latin typeface="Times New Roman"/>
                <a:cs typeface="Times New Roman"/>
              </a:rPr>
              <a:t>Diode</a:t>
            </a:r>
            <a:r>
              <a:rPr sz="1200" spc="-5" dirty="0">
                <a:latin typeface="Times New Roman"/>
                <a:cs typeface="Times New Roman"/>
              </a:rPr>
              <a:t> (temperature).</a:t>
            </a:r>
            <a:endParaRPr sz="1200">
              <a:latin typeface="Times New Roman"/>
              <a:cs typeface="Times New Roman"/>
            </a:endParaRPr>
          </a:p>
        </p:txBody>
      </p:sp>
      <p:grpSp>
        <p:nvGrpSpPr>
          <p:cNvPr id="3" name="object 3"/>
          <p:cNvGrpSpPr/>
          <p:nvPr/>
        </p:nvGrpSpPr>
        <p:grpSpPr>
          <a:xfrm>
            <a:off x="1918716" y="2595393"/>
            <a:ext cx="3679190" cy="2617470"/>
            <a:chOff x="1918716" y="2595393"/>
            <a:chExt cx="3679190" cy="2617470"/>
          </a:xfrm>
        </p:grpSpPr>
        <p:sp>
          <p:nvSpPr>
            <p:cNvPr id="4" name="object 4"/>
            <p:cNvSpPr/>
            <p:nvPr/>
          </p:nvSpPr>
          <p:spPr>
            <a:xfrm>
              <a:off x="1962912" y="2599943"/>
              <a:ext cx="3618229" cy="2577465"/>
            </a:xfrm>
            <a:custGeom>
              <a:avLst/>
              <a:gdLst/>
              <a:ahLst/>
              <a:cxnLst/>
              <a:rect l="l" t="t" r="r" b="b"/>
              <a:pathLst>
                <a:path w="3618229" h="2577465">
                  <a:moveTo>
                    <a:pt x="3617976" y="0"/>
                  </a:moveTo>
                  <a:lnTo>
                    <a:pt x="0" y="0"/>
                  </a:lnTo>
                  <a:lnTo>
                    <a:pt x="0" y="2577083"/>
                  </a:lnTo>
                  <a:lnTo>
                    <a:pt x="3617976" y="2577083"/>
                  </a:lnTo>
                  <a:lnTo>
                    <a:pt x="3617976" y="0"/>
                  </a:lnTo>
                  <a:close/>
                </a:path>
              </a:pathLst>
            </a:custGeom>
            <a:solidFill>
              <a:srgbClr val="C0C0C0"/>
            </a:solidFill>
          </p:spPr>
          <p:txBody>
            <a:bodyPr wrap="square" lIns="0" tIns="0" rIns="0" bIns="0" rtlCol="0"/>
            <a:lstStyle/>
            <a:p>
              <a:endParaRPr/>
            </a:p>
          </p:txBody>
        </p:sp>
        <p:sp>
          <p:nvSpPr>
            <p:cNvPr id="5" name="object 5"/>
            <p:cNvSpPr/>
            <p:nvPr/>
          </p:nvSpPr>
          <p:spPr>
            <a:xfrm>
              <a:off x="1962912" y="4744211"/>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6" name="object 6"/>
            <p:cNvSpPr/>
            <p:nvPr/>
          </p:nvSpPr>
          <p:spPr>
            <a:xfrm>
              <a:off x="1962912" y="4321301"/>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7" name="object 7"/>
            <p:cNvSpPr/>
            <p:nvPr/>
          </p:nvSpPr>
          <p:spPr>
            <a:xfrm>
              <a:off x="1962912" y="3888486"/>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8" name="object 8"/>
            <p:cNvSpPr/>
            <p:nvPr/>
          </p:nvSpPr>
          <p:spPr>
            <a:xfrm>
              <a:off x="1962912" y="3455669"/>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9" name="object 9"/>
            <p:cNvSpPr/>
            <p:nvPr/>
          </p:nvSpPr>
          <p:spPr>
            <a:xfrm>
              <a:off x="1962912" y="3032759"/>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10" name="object 10"/>
            <p:cNvSpPr/>
            <p:nvPr/>
          </p:nvSpPr>
          <p:spPr>
            <a:xfrm>
              <a:off x="1962912" y="2599943"/>
              <a:ext cx="3618229" cy="0"/>
            </a:xfrm>
            <a:custGeom>
              <a:avLst/>
              <a:gdLst/>
              <a:ahLst/>
              <a:cxnLst/>
              <a:rect l="l" t="t" r="r" b="b"/>
              <a:pathLst>
                <a:path w="3618229">
                  <a:moveTo>
                    <a:pt x="0" y="0"/>
                  </a:moveTo>
                  <a:lnTo>
                    <a:pt x="3617976" y="0"/>
                  </a:lnTo>
                </a:path>
              </a:pathLst>
            </a:custGeom>
            <a:ln w="3175">
              <a:solidFill>
                <a:srgbClr val="000000"/>
              </a:solidFill>
            </a:ln>
          </p:spPr>
          <p:txBody>
            <a:bodyPr wrap="square" lIns="0" tIns="0" rIns="0" bIns="0" rtlCol="0"/>
            <a:lstStyle/>
            <a:p>
              <a:endParaRPr/>
            </a:p>
          </p:txBody>
        </p:sp>
        <p:sp>
          <p:nvSpPr>
            <p:cNvPr id="11" name="object 11"/>
            <p:cNvSpPr/>
            <p:nvPr/>
          </p:nvSpPr>
          <p:spPr>
            <a:xfrm>
              <a:off x="1962909" y="2599897"/>
              <a:ext cx="3618229" cy="2577465"/>
            </a:xfrm>
            <a:custGeom>
              <a:avLst/>
              <a:gdLst/>
              <a:ahLst/>
              <a:cxnLst/>
              <a:rect l="l" t="t" r="r" b="b"/>
              <a:pathLst>
                <a:path w="3618229" h="2577465">
                  <a:moveTo>
                    <a:pt x="0" y="0"/>
                  </a:moveTo>
                  <a:lnTo>
                    <a:pt x="3617960" y="0"/>
                  </a:lnTo>
                </a:path>
                <a:path w="3618229" h="2577465">
                  <a:moveTo>
                    <a:pt x="3617960" y="0"/>
                  </a:moveTo>
                  <a:lnTo>
                    <a:pt x="3617960" y="2577097"/>
                  </a:lnTo>
                </a:path>
                <a:path w="3618229" h="2577465">
                  <a:moveTo>
                    <a:pt x="3617960" y="2577097"/>
                  </a:moveTo>
                  <a:lnTo>
                    <a:pt x="0" y="2577097"/>
                  </a:lnTo>
                </a:path>
                <a:path w="3618229" h="2577465">
                  <a:moveTo>
                    <a:pt x="0" y="2577097"/>
                  </a:moveTo>
                  <a:lnTo>
                    <a:pt x="0" y="0"/>
                  </a:lnTo>
                </a:path>
              </a:pathLst>
            </a:custGeom>
            <a:ln w="10034">
              <a:solidFill>
                <a:srgbClr val="7F7F7F"/>
              </a:solidFill>
            </a:ln>
          </p:spPr>
          <p:txBody>
            <a:bodyPr wrap="square" lIns="0" tIns="0" rIns="0" bIns="0" rtlCol="0"/>
            <a:lstStyle/>
            <a:p>
              <a:endParaRPr/>
            </a:p>
          </p:txBody>
        </p:sp>
        <p:sp>
          <p:nvSpPr>
            <p:cNvPr id="12" name="object 12"/>
            <p:cNvSpPr/>
            <p:nvPr/>
          </p:nvSpPr>
          <p:spPr>
            <a:xfrm>
              <a:off x="1918716" y="2599943"/>
              <a:ext cx="3662679" cy="2613025"/>
            </a:xfrm>
            <a:custGeom>
              <a:avLst/>
              <a:gdLst/>
              <a:ahLst/>
              <a:cxnLst/>
              <a:rect l="l" t="t" r="r" b="b"/>
              <a:pathLst>
                <a:path w="3662679" h="2613025">
                  <a:moveTo>
                    <a:pt x="44195" y="0"/>
                  </a:moveTo>
                  <a:lnTo>
                    <a:pt x="44195" y="2577083"/>
                  </a:lnTo>
                </a:path>
                <a:path w="3662679" h="2613025">
                  <a:moveTo>
                    <a:pt x="0" y="2577083"/>
                  </a:moveTo>
                  <a:lnTo>
                    <a:pt x="44195" y="2577083"/>
                  </a:lnTo>
                </a:path>
                <a:path w="3662679" h="2613025">
                  <a:moveTo>
                    <a:pt x="0" y="2144267"/>
                  </a:moveTo>
                  <a:lnTo>
                    <a:pt x="44195" y="2144267"/>
                  </a:lnTo>
                </a:path>
                <a:path w="3662679" h="2613025">
                  <a:moveTo>
                    <a:pt x="0" y="1721357"/>
                  </a:moveTo>
                  <a:lnTo>
                    <a:pt x="44195" y="1721357"/>
                  </a:lnTo>
                </a:path>
                <a:path w="3662679" h="2613025">
                  <a:moveTo>
                    <a:pt x="0" y="1288541"/>
                  </a:moveTo>
                  <a:lnTo>
                    <a:pt x="44195" y="1288541"/>
                  </a:lnTo>
                </a:path>
                <a:path w="3662679" h="2613025">
                  <a:moveTo>
                    <a:pt x="0" y="855726"/>
                  </a:moveTo>
                  <a:lnTo>
                    <a:pt x="44195" y="855726"/>
                  </a:lnTo>
                </a:path>
                <a:path w="3662679" h="2613025">
                  <a:moveTo>
                    <a:pt x="0" y="432815"/>
                  </a:moveTo>
                  <a:lnTo>
                    <a:pt x="44195" y="432815"/>
                  </a:lnTo>
                </a:path>
                <a:path w="3662679" h="2613025">
                  <a:moveTo>
                    <a:pt x="0" y="0"/>
                  </a:moveTo>
                  <a:lnTo>
                    <a:pt x="44195" y="0"/>
                  </a:lnTo>
                </a:path>
                <a:path w="3662679" h="2613025">
                  <a:moveTo>
                    <a:pt x="44195" y="2577083"/>
                  </a:moveTo>
                  <a:lnTo>
                    <a:pt x="3662172" y="2577083"/>
                  </a:lnTo>
                </a:path>
                <a:path w="3662679" h="2613025">
                  <a:moveTo>
                    <a:pt x="44195" y="2612897"/>
                  </a:moveTo>
                  <a:lnTo>
                    <a:pt x="44195" y="2577083"/>
                  </a:lnTo>
                </a:path>
                <a:path w="3662679" h="2613025">
                  <a:moveTo>
                    <a:pt x="88391" y="2612897"/>
                  </a:moveTo>
                  <a:lnTo>
                    <a:pt x="88391" y="2577083"/>
                  </a:lnTo>
                </a:path>
                <a:path w="3662679" h="2613025">
                  <a:moveTo>
                    <a:pt x="132587" y="2612897"/>
                  </a:moveTo>
                  <a:lnTo>
                    <a:pt x="132587" y="2577083"/>
                  </a:lnTo>
                </a:path>
                <a:path w="3662679" h="2613025">
                  <a:moveTo>
                    <a:pt x="187451" y="2612897"/>
                  </a:moveTo>
                  <a:lnTo>
                    <a:pt x="187451" y="2577083"/>
                  </a:lnTo>
                </a:path>
                <a:path w="3662679" h="2613025">
                  <a:moveTo>
                    <a:pt x="232409" y="2612897"/>
                  </a:moveTo>
                  <a:lnTo>
                    <a:pt x="232409" y="2577083"/>
                  </a:lnTo>
                </a:path>
                <a:path w="3662679" h="2613025">
                  <a:moveTo>
                    <a:pt x="276606" y="2612897"/>
                  </a:moveTo>
                  <a:lnTo>
                    <a:pt x="276606" y="2577083"/>
                  </a:lnTo>
                </a:path>
                <a:path w="3662679" h="2613025">
                  <a:moveTo>
                    <a:pt x="320801" y="2612897"/>
                  </a:moveTo>
                  <a:lnTo>
                    <a:pt x="320801" y="2577083"/>
                  </a:lnTo>
                </a:path>
                <a:path w="3662679" h="2613025">
                  <a:moveTo>
                    <a:pt x="364997" y="2612897"/>
                  </a:moveTo>
                  <a:lnTo>
                    <a:pt x="364997" y="2577083"/>
                  </a:lnTo>
                </a:path>
                <a:path w="3662679" h="2613025">
                  <a:moveTo>
                    <a:pt x="419861" y="2612897"/>
                  </a:moveTo>
                  <a:lnTo>
                    <a:pt x="419861" y="2577083"/>
                  </a:lnTo>
                </a:path>
                <a:path w="3662679" h="2613025">
                  <a:moveTo>
                    <a:pt x="464819" y="2612897"/>
                  </a:moveTo>
                  <a:lnTo>
                    <a:pt x="464819" y="2577083"/>
                  </a:lnTo>
                </a:path>
                <a:path w="3662679" h="2613025">
                  <a:moveTo>
                    <a:pt x="509015" y="2612897"/>
                  </a:moveTo>
                  <a:lnTo>
                    <a:pt x="509015" y="2577083"/>
                  </a:lnTo>
                </a:path>
                <a:path w="3662679" h="2613025">
                  <a:moveTo>
                    <a:pt x="553211" y="2612897"/>
                  </a:moveTo>
                  <a:lnTo>
                    <a:pt x="553211" y="2577083"/>
                  </a:lnTo>
                </a:path>
                <a:path w="3662679" h="2613025">
                  <a:moveTo>
                    <a:pt x="597407" y="2612897"/>
                  </a:moveTo>
                  <a:lnTo>
                    <a:pt x="597407" y="2577083"/>
                  </a:lnTo>
                </a:path>
                <a:path w="3662679" h="2613025">
                  <a:moveTo>
                    <a:pt x="652271" y="2612897"/>
                  </a:moveTo>
                  <a:lnTo>
                    <a:pt x="652271" y="2577083"/>
                  </a:lnTo>
                </a:path>
                <a:path w="3662679" h="2613025">
                  <a:moveTo>
                    <a:pt x="696467" y="2612897"/>
                  </a:moveTo>
                  <a:lnTo>
                    <a:pt x="696467" y="2577083"/>
                  </a:lnTo>
                </a:path>
                <a:path w="3662679" h="2613025">
                  <a:moveTo>
                    <a:pt x="741426" y="2612897"/>
                  </a:moveTo>
                  <a:lnTo>
                    <a:pt x="741426" y="2577083"/>
                  </a:lnTo>
                </a:path>
                <a:path w="3662679" h="2613025">
                  <a:moveTo>
                    <a:pt x="785621" y="2612897"/>
                  </a:moveTo>
                  <a:lnTo>
                    <a:pt x="785621" y="2577083"/>
                  </a:lnTo>
                </a:path>
                <a:path w="3662679" h="2613025">
                  <a:moveTo>
                    <a:pt x="829817" y="2612897"/>
                  </a:moveTo>
                  <a:lnTo>
                    <a:pt x="829817" y="2577083"/>
                  </a:lnTo>
                </a:path>
                <a:path w="3662679" h="2613025">
                  <a:moveTo>
                    <a:pt x="874013" y="2612897"/>
                  </a:moveTo>
                  <a:lnTo>
                    <a:pt x="874013" y="2577083"/>
                  </a:lnTo>
                </a:path>
                <a:path w="3662679" h="2613025">
                  <a:moveTo>
                    <a:pt x="928877" y="2612897"/>
                  </a:moveTo>
                  <a:lnTo>
                    <a:pt x="928877" y="2577083"/>
                  </a:lnTo>
                </a:path>
                <a:path w="3662679" h="2613025">
                  <a:moveTo>
                    <a:pt x="973835" y="2612897"/>
                  </a:moveTo>
                  <a:lnTo>
                    <a:pt x="973835" y="2577083"/>
                  </a:lnTo>
                </a:path>
                <a:path w="3662679" h="2613025">
                  <a:moveTo>
                    <a:pt x="1018032" y="2612897"/>
                  </a:moveTo>
                  <a:lnTo>
                    <a:pt x="1018032" y="2577083"/>
                  </a:lnTo>
                </a:path>
                <a:path w="3662679" h="2613025">
                  <a:moveTo>
                    <a:pt x="1062227" y="2612897"/>
                  </a:moveTo>
                  <a:lnTo>
                    <a:pt x="1062227" y="2577083"/>
                  </a:lnTo>
                </a:path>
                <a:path w="3662679" h="2613025">
                  <a:moveTo>
                    <a:pt x="1106423" y="2612897"/>
                  </a:moveTo>
                  <a:lnTo>
                    <a:pt x="1106423" y="2577083"/>
                  </a:lnTo>
                </a:path>
                <a:path w="3662679" h="2613025">
                  <a:moveTo>
                    <a:pt x="1161288" y="2612897"/>
                  </a:moveTo>
                  <a:lnTo>
                    <a:pt x="1161288" y="2577083"/>
                  </a:lnTo>
                </a:path>
                <a:path w="3662679" h="2613025">
                  <a:moveTo>
                    <a:pt x="1206245" y="2612897"/>
                  </a:moveTo>
                  <a:lnTo>
                    <a:pt x="1206245" y="2577083"/>
                  </a:lnTo>
                </a:path>
                <a:path w="3662679" h="2613025">
                  <a:moveTo>
                    <a:pt x="1250441" y="2612897"/>
                  </a:moveTo>
                  <a:lnTo>
                    <a:pt x="1250441" y="2577083"/>
                  </a:lnTo>
                </a:path>
                <a:path w="3662679" h="2613025">
                  <a:moveTo>
                    <a:pt x="1294638" y="2612897"/>
                  </a:moveTo>
                  <a:lnTo>
                    <a:pt x="1294638" y="2577083"/>
                  </a:lnTo>
                </a:path>
                <a:path w="3662679" h="2613025">
                  <a:moveTo>
                    <a:pt x="1338833" y="2612897"/>
                  </a:moveTo>
                  <a:lnTo>
                    <a:pt x="1338833" y="2577083"/>
                  </a:lnTo>
                </a:path>
                <a:path w="3662679" h="2613025">
                  <a:moveTo>
                    <a:pt x="1393697" y="2612897"/>
                  </a:moveTo>
                  <a:lnTo>
                    <a:pt x="1393697" y="2577083"/>
                  </a:lnTo>
                </a:path>
                <a:path w="3662679" h="2613025">
                  <a:moveTo>
                    <a:pt x="1437894" y="2612897"/>
                  </a:moveTo>
                  <a:lnTo>
                    <a:pt x="1437894" y="2577083"/>
                  </a:lnTo>
                </a:path>
                <a:path w="3662679" h="2613025">
                  <a:moveTo>
                    <a:pt x="1482851" y="2612897"/>
                  </a:moveTo>
                  <a:lnTo>
                    <a:pt x="1482851" y="2577083"/>
                  </a:lnTo>
                </a:path>
                <a:path w="3662679" h="2613025">
                  <a:moveTo>
                    <a:pt x="1527047" y="2612897"/>
                  </a:moveTo>
                  <a:lnTo>
                    <a:pt x="1527047" y="2577083"/>
                  </a:lnTo>
                </a:path>
                <a:path w="3662679" h="2613025">
                  <a:moveTo>
                    <a:pt x="1571244" y="2612897"/>
                  </a:moveTo>
                  <a:lnTo>
                    <a:pt x="1571244" y="2577083"/>
                  </a:lnTo>
                </a:path>
                <a:path w="3662679" h="2613025">
                  <a:moveTo>
                    <a:pt x="1626108" y="2612897"/>
                  </a:moveTo>
                  <a:lnTo>
                    <a:pt x="1626108" y="2577083"/>
                  </a:lnTo>
                </a:path>
                <a:path w="3662679" h="2613025">
                  <a:moveTo>
                    <a:pt x="1670304" y="2612897"/>
                  </a:moveTo>
                  <a:lnTo>
                    <a:pt x="1670304" y="2577083"/>
                  </a:lnTo>
                </a:path>
                <a:path w="3662679" h="2613025">
                  <a:moveTo>
                    <a:pt x="1715261" y="2612897"/>
                  </a:moveTo>
                  <a:lnTo>
                    <a:pt x="1715261" y="2577083"/>
                  </a:lnTo>
                </a:path>
                <a:path w="3662679" h="2613025">
                  <a:moveTo>
                    <a:pt x="1759458" y="2612897"/>
                  </a:moveTo>
                  <a:lnTo>
                    <a:pt x="1759458" y="2577083"/>
                  </a:lnTo>
                </a:path>
                <a:path w="3662679" h="2613025">
                  <a:moveTo>
                    <a:pt x="1803654" y="2612897"/>
                  </a:moveTo>
                  <a:lnTo>
                    <a:pt x="1803654" y="2577083"/>
                  </a:lnTo>
                </a:path>
                <a:path w="3662679" h="2613025">
                  <a:moveTo>
                    <a:pt x="1858518" y="2612897"/>
                  </a:moveTo>
                  <a:lnTo>
                    <a:pt x="1858518" y="2577083"/>
                  </a:lnTo>
                </a:path>
                <a:path w="3662679" h="2613025">
                  <a:moveTo>
                    <a:pt x="1902713" y="2612897"/>
                  </a:moveTo>
                  <a:lnTo>
                    <a:pt x="1902713" y="2577083"/>
                  </a:lnTo>
                </a:path>
                <a:path w="3662679" h="2613025">
                  <a:moveTo>
                    <a:pt x="1946909" y="2612897"/>
                  </a:moveTo>
                  <a:lnTo>
                    <a:pt x="1946909" y="2577083"/>
                  </a:lnTo>
                </a:path>
                <a:path w="3662679" h="2613025">
                  <a:moveTo>
                    <a:pt x="1991868" y="2612897"/>
                  </a:moveTo>
                  <a:lnTo>
                    <a:pt x="1991868" y="2577083"/>
                  </a:lnTo>
                </a:path>
                <a:path w="3662679" h="2613025">
                  <a:moveTo>
                    <a:pt x="2036063" y="2612897"/>
                  </a:moveTo>
                  <a:lnTo>
                    <a:pt x="2036063" y="2577083"/>
                  </a:lnTo>
                </a:path>
                <a:path w="3662679" h="2613025">
                  <a:moveTo>
                    <a:pt x="2080259" y="2612897"/>
                  </a:moveTo>
                  <a:lnTo>
                    <a:pt x="2080259" y="2577083"/>
                  </a:lnTo>
                </a:path>
                <a:path w="3662679" h="2613025">
                  <a:moveTo>
                    <a:pt x="2135123" y="2612897"/>
                  </a:moveTo>
                  <a:lnTo>
                    <a:pt x="2135123" y="2577083"/>
                  </a:lnTo>
                </a:path>
                <a:path w="3662679" h="2613025">
                  <a:moveTo>
                    <a:pt x="2179320" y="2612897"/>
                  </a:moveTo>
                  <a:lnTo>
                    <a:pt x="2179320" y="2577083"/>
                  </a:lnTo>
                </a:path>
                <a:path w="3662679" h="2613025">
                  <a:moveTo>
                    <a:pt x="2224278" y="2612897"/>
                  </a:moveTo>
                  <a:lnTo>
                    <a:pt x="2224278" y="2577083"/>
                  </a:lnTo>
                </a:path>
                <a:path w="3662679" h="2613025">
                  <a:moveTo>
                    <a:pt x="2268473" y="2612897"/>
                  </a:moveTo>
                  <a:lnTo>
                    <a:pt x="2268473" y="2577083"/>
                  </a:lnTo>
                </a:path>
                <a:path w="3662679" h="2613025">
                  <a:moveTo>
                    <a:pt x="2312670" y="2612897"/>
                  </a:moveTo>
                  <a:lnTo>
                    <a:pt x="2312670" y="2577083"/>
                  </a:lnTo>
                </a:path>
                <a:path w="3662679" h="2613025">
                  <a:moveTo>
                    <a:pt x="2367534" y="2612897"/>
                  </a:moveTo>
                  <a:lnTo>
                    <a:pt x="2367534" y="2577083"/>
                  </a:lnTo>
                </a:path>
                <a:path w="3662679" h="2613025">
                  <a:moveTo>
                    <a:pt x="2411730" y="2612897"/>
                  </a:moveTo>
                  <a:lnTo>
                    <a:pt x="2411730" y="2577083"/>
                  </a:lnTo>
                </a:path>
                <a:path w="3662679" h="2613025">
                  <a:moveTo>
                    <a:pt x="2456687" y="2612897"/>
                  </a:moveTo>
                  <a:lnTo>
                    <a:pt x="2456687" y="2577083"/>
                  </a:lnTo>
                </a:path>
                <a:path w="3662679" h="2613025">
                  <a:moveTo>
                    <a:pt x="2500884" y="2612897"/>
                  </a:moveTo>
                  <a:lnTo>
                    <a:pt x="2500884" y="2577083"/>
                  </a:lnTo>
                </a:path>
                <a:path w="3662679" h="2613025">
                  <a:moveTo>
                    <a:pt x="2545080" y="2612897"/>
                  </a:moveTo>
                  <a:lnTo>
                    <a:pt x="2545080" y="2577083"/>
                  </a:lnTo>
                </a:path>
                <a:path w="3662679" h="2613025">
                  <a:moveTo>
                    <a:pt x="2599944" y="2612897"/>
                  </a:moveTo>
                  <a:lnTo>
                    <a:pt x="2599944" y="2577083"/>
                  </a:lnTo>
                </a:path>
                <a:path w="3662679" h="2613025">
                  <a:moveTo>
                    <a:pt x="2644139" y="2612897"/>
                  </a:moveTo>
                  <a:lnTo>
                    <a:pt x="2644139" y="2577083"/>
                  </a:lnTo>
                </a:path>
                <a:path w="3662679" h="2613025">
                  <a:moveTo>
                    <a:pt x="2688335" y="2612897"/>
                  </a:moveTo>
                  <a:lnTo>
                    <a:pt x="2688335" y="2577083"/>
                  </a:lnTo>
                </a:path>
                <a:path w="3662679" h="2613025">
                  <a:moveTo>
                    <a:pt x="2733294" y="2612897"/>
                  </a:moveTo>
                  <a:lnTo>
                    <a:pt x="2733294" y="2577083"/>
                  </a:lnTo>
                </a:path>
                <a:path w="3662679" h="2613025">
                  <a:moveTo>
                    <a:pt x="2777489" y="2612897"/>
                  </a:moveTo>
                  <a:lnTo>
                    <a:pt x="2777489" y="2577083"/>
                  </a:lnTo>
                </a:path>
                <a:path w="3662679" h="2613025">
                  <a:moveTo>
                    <a:pt x="2832354" y="2612897"/>
                  </a:moveTo>
                  <a:lnTo>
                    <a:pt x="2832354" y="2577083"/>
                  </a:lnTo>
                </a:path>
                <a:path w="3662679" h="2613025">
                  <a:moveTo>
                    <a:pt x="2876549" y="2612897"/>
                  </a:moveTo>
                  <a:lnTo>
                    <a:pt x="2876549" y="2577083"/>
                  </a:lnTo>
                </a:path>
                <a:path w="3662679" h="2613025">
                  <a:moveTo>
                    <a:pt x="2920746" y="2612897"/>
                  </a:moveTo>
                  <a:lnTo>
                    <a:pt x="2920746" y="2577083"/>
                  </a:lnTo>
                </a:path>
                <a:path w="3662679" h="2613025">
                  <a:moveTo>
                    <a:pt x="2965704" y="2612897"/>
                  </a:moveTo>
                  <a:lnTo>
                    <a:pt x="2965704" y="2577083"/>
                  </a:lnTo>
                </a:path>
                <a:path w="3662679" h="2613025">
                  <a:moveTo>
                    <a:pt x="3009899" y="2612897"/>
                  </a:moveTo>
                  <a:lnTo>
                    <a:pt x="3009899" y="2577083"/>
                  </a:lnTo>
                </a:path>
                <a:path w="3662679" h="2613025">
                  <a:moveTo>
                    <a:pt x="3064763" y="2612897"/>
                  </a:moveTo>
                  <a:lnTo>
                    <a:pt x="3064763" y="2577083"/>
                  </a:lnTo>
                </a:path>
                <a:path w="3662679" h="2613025">
                  <a:moveTo>
                    <a:pt x="3108960" y="2612897"/>
                  </a:moveTo>
                  <a:lnTo>
                    <a:pt x="3108960" y="2577083"/>
                  </a:lnTo>
                </a:path>
                <a:path w="3662679" h="2613025">
                  <a:moveTo>
                    <a:pt x="3153156" y="2612897"/>
                  </a:moveTo>
                  <a:lnTo>
                    <a:pt x="3153156" y="2577083"/>
                  </a:lnTo>
                </a:path>
                <a:path w="3662679" h="2613025">
                  <a:moveTo>
                    <a:pt x="3198113" y="2612897"/>
                  </a:moveTo>
                  <a:lnTo>
                    <a:pt x="3198113" y="2577083"/>
                  </a:lnTo>
                </a:path>
                <a:path w="3662679" h="2613025">
                  <a:moveTo>
                    <a:pt x="3242310" y="2612897"/>
                  </a:moveTo>
                  <a:lnTo>
                    <a:pt x="3242310" y="2577083"/>
                  </a:lnTo>
                </a:path>
                <a:path w="3662679" h="2613025">
                  <a:moveTo>
                    <a:pt x="3286505" y="2612897"/>
                  </a:moveTo>
                  <a:lnTo>
                    <a:pt x="3286505" y="2577083"/>
                  </a:lnTo>
                </a:path>
                <a:path w="3662679" h="2613025">
                  <a:moveTo>
                    <a:pt x="3341370" y="2612897"/>
                  </a:moveTo>
                  <a:lnTo>
                    <a:pt x="3341370" y="2577083"/>
                  </a:lnTo>
                </a:path>
                <a:path w="3662679" h="2613025">
                  <a:moveTo>
                    <a:pt x="3385566" y="2612897"/>
                  </a:moveTo>
                  <a:lnTo>
                    <a:pt x="3385566" y="2577083"/>
                  </a:lnTo>
                </a:path>
                <a:path w="3662679" h="2613025">
                  <a:moveTo>
                    <a:pt x="3429761" y="2612897"/>
                  </a:moveTo>
                  <a:lnTo>
                    <a:pt x="3429761" y="2577083"/>
                  </a:lnTo>
                </a:path>
                <a:path w="3662679" h="2613025">
                  <a:moveTo>
                    <a:pt x="3474720" y="2612897"/>
                  </a:moveTo>
                  <a:lnTo>
                    <a:pt x="3474720" y="2577083"/>
                  </a:lnTo>
                </a:path>
                <a:path w="3662679" h="2613025">
                  <a:moveTo>
                    <a:pt x="3518916" y="2612897"/>
                  </a:moveTo>
                  <a:lnTo>
                    <a:pt x="3518916" y="2577083"/>
                  </a:lnTo>
                </a:path>
                <a:path w="3662679" h="2613025">
                  <a:moveTo>
                    <a:pt x="3573779" y="2612897"/>
                  </a:moveTo>
                  <a:lnTo>
                    <a:pt x="3573779" y="2577083"/>
                  </a:lnTo>
                </a:path>
                <a:path w="3662679" h="2613025">
                  <a:moveTo>
                    <a:pt x="3617976" y="2612897"/>
                  </a:moveTo>
                  <a:lnTo>
                    <a:pt x="3617976" y="2577083"/>
                  </a:lnTo>
                </a:path>
                <a:path w="3662679" h="2613025">
                  <a:moveTo>
                    <a:pt x="3662172" y="2612897"/>
                  </a:moveTo>
                  <a:lnTo>
                    <a:pt x="3662172" y="2577083"/>
                  </a:lnTo>
                </a:path>
              </a:pathLst>
            </a:custGeom>
            <a:ln w="3175">
              <a:solidFill>
                <a:srgbClr val="000000"/>
              </a:solidFill>
            </a:ln>
          </p:spPr>
          <p:txBody>
            <a:bodyPr wrap="square" lIns="0" tIns="0" rIns="0" bIns="0" rtlCol="0"/>
            <a:lstStyle/>
            <a:p>
              <a:endParaRPr/>
            </a:p>
          </p:txBody>
        </p:sp>
        <p:sp>
          <p:nvSpPr>
            <p:cNvPr id="13" name="object 13"/>
            <p:cNvSpPr/>
            <p:nvPr/>
          </p:nvSpPr>
          <p:spPr>
            <a:xfrm>
              <a:off x="1985005" y="4167332"/>
              <a:ext cx="3573779" cy="199390"/>
            </a:xfrm>
            <a:custGeom>
              <a:avLst/>
              <a:gdLst/>
              <a:ahLst/>
              <a:cxnLst/>
              <a:rect l="l" t="t" r="r" b="b"/>
              <a:pathLst>
                <a:path w="3573779" h="199389">
                  <a:moveTo>
                    <a:pt x="0" y="0"/>
                  </a:moveTo>
                  <a:lnTo>
                    <a:pt x="44190" y="18291"/>
                  </a:lnTo>
                </a:path>
                <a:path w="3573779" h="199389">
                  <a:moveTo>
                    <a:pt x="44190" y="18291"/>
                  </a:moveTo>
                  <a:lnTo>
                    <a:pt x="88396" y="27436"/>
                  </a:lnTo>
                </a:path>
                <a:path w="3573779" h="199389">
                  <a:moveTo>
                    <a:pt x="88396" y="27436"/>
                  </a:moveTo>
                  <a:lnTo>
                    <a:pt x="144014" y="36582"/>
                  </a:lnTo>
                </a:path>
                <a:path w="3573779" h="199389">
                  <a:moveTo>
                    <a:pt x="144014" y="36582"/>
                  </a:moveTo>
                  <a:lnTo>
                    <a:pt x="188219" y="54105"/>
                  </a:lnTo>
                </a:path>
                <a:path w="3573779" h="199389">
                  <a:moveTo>
                    <a:pt x="188219" y="54105"/>
                  </a:moveTo>
                  <a:lnTo>
                    <a:pt x="232410" y="54105"/>
                  </a:lnTo>
                </a:path>
                <a:path w="3573779" h="199389">
                  <a:moveTo>
                    <a:pt x="232410" y="54105"/>
                  </a:moveTo>
                  <a:lnTo>
                    <a:pt x="276601" y="72396"/>
                  </a:lnTo>
                </a:path>
                <a:path w="3573779" h="199389">
                  <a:moveTo>
                    <a:pt x="276601" y="72396"/>
                  </a:moveTo>
                  <a:lnTo>
                    <a:pt x="320806" y="81541"/>
                  </a:lnTo>
                </a:path>
                <a:path w="3573779" h="199389">
                  <a:moveTo>
                    <a:pt x="320806" y="81541"/>
                  </a:moveTo>
                  <a:lnTo>
                    <a:pt x="375665" y="54105"/>
                  </a:lnTo>
                </a:path>
                <a:path w="3573779" h="199389">
                  <a:moveTo>
                    <a:pt x="375665" y="54105"/>
                  </a:moveTo>
                  <a:lnTo>
                    <a:pt x="420630" y="81541"/>
                  </a:lnTo>
                </a:path>
                <a:path w="3573779" h="199389">
                  <a:moveTo>
                    <a:pt x="420630" y="81541"/>
                  </a:moveTo>
                  <a:lnTo>
                    <a:pt x="464821" y="81541"/>
                  </a:lnTo>
                  <a:lnTo>
                    <a:pt x="509012" y="81541"/>
                  </a:lnTo>
                  <a:lnTo>
                    <a:pt x="553217" y="81541"/>
                  </a:lnTo>
                </a:path>
                <a:path w="3573779" h="199389">
                  <a:moveTo>
                    <a:pt x="553217" y="81541"/>
                  </a:moveTo>
                  <a:lnTo>
                    <a:pt x="608076" y="90687"/>
                  </a:lnTo>
                </a:path>
                <a:path w="3573779" h="199389">
                  <a:moveTo>
                    <a:pt x="608076" y="90687"/>
                  </a:moveTo>
                  <a:lnTo>
                    <a:pt x="653027" y="90687"/>
                  </a:lnTo>
                </a:path>
                <a:path w="3573779" h="199389">
                  <a:moveTo>
                    <a:pt x="653027" y="90687"/>
                  </a:moveTo>
                  <a:lnTo>
                    <a:pt x="697232" y="99821"/>
                  </a:lnTo>
                </a:path>
                <a:path w="3573779" h="199389">
                  <a:moveTo>
                    <a:pt x="697232" y="99821"/>
                  </a:moveTo>
                  <a:lnTo>
                    <a:pt x="741423" y="99821"/>
                  </a:lnTo>
                </a:path>
                <a:path w="3573779" h="199389">
                  <a:moveTo>
                    <a:pt x="741423" y="99821"/>
                  </a:moveTo>
                  <a:lnTo>
                    <a:pt x="785614" y="117355"/>
                  </a:lnTo>
                </a:path>
                <a:path w="3573779" h="199389">
                  <a:moveTo>
                    <a:pt x="785614" y="117355"/>
                  </a:moveTo>
                  <a:lnTo>
                    <a:pt x="840487" y="108210"/>
                  </a:lnTo>
                </a:path>
                <a:path w="3573779" h="199389">
                  <a:moveTo>
                    <a:pt x="840487" y="108210"/>
                  </a:moveTo>
                  <a:lnTo>
                    <a:pt x="884678" y="108210"/>
                  </a:lnTo>
                  <a:lnTo>
                    <a:pt x="929643" y="108210"/>
                  </a:lnTo>
                  <a:lnTo>
                    <a:pt x="973834" y="108210"/>
                  </a:lnTo>
                </a:path>
                <a:path w="3573779" h="199389">
                  <a:moveTo>
                    <a:pt x="973834" y="108210"/>
                  </a:moveTo>
                  <a:lnTo>
                    <a:pt x="1018025" y="135635"/>
                  </a:lnTo>
                </a:path>
                <a:path w="3573779" h="199389">
                  <a:moveTo>
                    <a:pt x="1018025" y="135635"/>
                  </a:moveTo>
                  <a:lnTo>
                    <a:pt x="1072897" y="126501"/>
                  </a:lnTo>
                </a:path>
                <a:path w="3573779" h="199389">
                  <a:moveTo>
                    <a:pt x="1072897" y="126501"/>
                  </a:moveTo>
                  <a:lnTo>
                    <a:pt x="1117088" y="126501"/>
                  </a:lnTo>
                </a:path>
                <a:path w="3573779" h="199389">
                  <a:moveTo>
                    <a:pt x="1117088" y="126501"/>
                  </a:moveTo>
                  <a:lnTo>
                    <a:pt x="1162053" y="117355"/>
                  </a:lnTo>
                </a:path>
                <a:path w="3573779" h="199389">
                  <a:moveTo>
                    <a:pt x="1162053" y="117355"/>
                  </a:moveTo>
                  <a:lnTo>
                    <a:pt x="1206244" y="117355"/>
                  </a:lnTo>
                </a:path>
                <a:path w="3573779" h="199389">
                  <a:moveTo>
                    <a:pt x="1206244" y="117355"/>
                  </a:moveTo>
                  <a:lnTo>
                    <a:pt x="1250435" y="135635"/>
                  </a:lnTo>
                </a:path>
                <a:path w="3573779" h="199389">
                  <a:moveTo>
                    <a:pt x="1250435" y="135635"/>
                  </a:moveTo>
                  <a:lnTo>
                    <a:pt x="1294640" y="126501"/>
                  </a:lnTo>
                </a:path>
                <a:path w="3573779" h="199389">
                  <a:moveTo>
                    <a:pt x="1294640" y="126501"/>
                  </a:moveTo>
                  <a:lnTo>
                    <a:pt x="1349499" y="135635"/>
                  </a:lnTo>
                </a:path>
                <a:path w="3573779" h="199389">
                  <a:moveTo>
                    <a:pt x="1349499" y="135635"/>
                  </a:moveTo>
                  <a:lnTo>
                    <a:pt x="1394450" y="126501"/>
                  </a:lnTo>
                </a:path>
                <a:path w="3573779" h="199389">
                  <a:moveTo>
                    <a:pt x="1394450" y="126501"/>
                  </a:moveTo>
                  <a:lnTo>
                    <a:pt x="1438655" y="135635"/>
                  </a:lnTo>
                </a:path>
                <a:path w="3573779" h="199389">
                  <a:moveTo>
                    <a:pt x="1438655" y="135635"/>
                  </a:moveTo>
                  <a:lnTo>
                    <a:pt x="1482846" y="135635"/>
                  </a:lnTo>
                </a:path>
                <a:path w="3573779" h="199389">
                  <a:moveTo>
                    <a:pt x="1482846" y="135635"/>
                  </a:moveTo>
                  <a:lnTo>
                    <a:pt x="1527051" y="126501"/>
                  </a:lnTo>
                </a:path>
                <a:path w="3573779" h="199389">
                  <a:moveTo>
                    <a:pt x="1527051" y="126501"/>
                  </a:moveTo>
                  <a:lnTo>
                    <a:pt x="1581910" y="135635"/>
                  </a:lnTo>
                </a:path>
                <a:path w="3573779" h="199389">
                  <a:moveTo>
                    <a:pt x="1581910" y="135635"/>
                  </a:moveTo>
                  <a:lnTo>
                    <a:pt x="1626101" y="153926"/>
                  </a:lnTo>
                </a:path>
                <a:path w="3573779" h="199389">
                  <a:moveTo>
                    <a:pt x="1626101" y="153926"/>
                  </a:moveTo>
                  <a:lnTo>
                    <a:pt x="1671066" y="144781"/>
                  </a:lnTo>
                </a:path>
                <a:path w="3573779" h="199389">
                  <a:moveTo>
                    <a:pt x="1671066" y="144781"/>
                  </a:moveTo>
                  <a:lnTo>
                    <a:pt x="1715257" y="144781"/>
                  </a:lnTo>
                </a:path>
                <a:path w="3573779" h="199389">
                  <a:moveTo>
                    <a:pt x="1715257" y="144781"/>
                  </a:moveTo>
                  <a:lnTo>
                    <a:pt x="1759448" y="135635"/>
                  </a:lnTo>
                </a:path>
                <a:path w="3573779" h="199389">
                  <a:moveTo>
                    <a:pt x="1759448" y="135635"/>
                  </a:moveTo>
                  <a:lnTo>
                    <a:pt x="1814321" y="162315"/>
                  </a:lnTo>
                </a:path>
                <a:path w="3573779" h="199389">
                  <a:moveTo>
                    <a:pt x="1814321" y="162315"/>
                  </a:moveTo>
                  <a:lnTo>
                    <a:pt x="1858512" y="153926"/>
                  </a:lnTo>
                </a:path>
                <a:path w="3573779" h="199389">
                  <a:moveTo>
                    <a:pt x="1858512" y="153926"/>
                  </a:moveTo>
                  <a:lnTo>
                    <a:pt x="1903477" y="135635"/>
                  </a:lnTo>
                </a:path>
                <a:path w="3573779" h="199389">
                  <a:moveTo>
                    <a:pt x="1903477" y="135635"/>
                  </a:moveTo>
                  <a:lnTo>
                    <a:pt x="1947668" y="153926"/>
                  </a:lnTo>
                </a:path>
                <a:path w="3573779" h="199389">
                  <a:moveTo>
                    <a:pt x="1947668" y="153926"/>
                  </a:moveTo>
                  <a:lnTo>
                    <a:pt x="1991859" y="153926"/>
                  </a:lnTo>
                </a:path>
                <a:path w="3573779" h="199389">
                  <a:moveTo>
                    <a:pt x="1991859" y="153926"/>
                  </a:moveTo>
                  <a:lnTo>
                    <a:pt x="2046731" y="162315"/>
                  </a:lnTo>
                </a:path>
                <a:path w="3573779" h="199389">
                  <a:moveTo>
                    <a:pt x="2046731" y="162315"/>
                  </a:moveTo>
                  <a:lnTo>
                    <a:pt x="2090922" y="153926"/>
                  </a:lnTo>
                </a:path>
                <a:path w="3573779" h="199389">
                  <a:moveTo>
                    <a:pt x="2090922" y="153926"/>
                  </a:moveTo>
                  <a:lnTo>
                    <a:pt x="2135887" y="144781"/>
                  </a:lnTo>
                </a:path>
                <a:path w="3573779" h="199389">
                  <a:moveTo>
                    <a:pt x="2135887" y="144781"/>
                  </a:moveTo>
                  <a:lnTo>
                    <a:pt x="2180078" y="144781"/>
                  </a:lnTo>
                </a:path>
                <a:path w="3573779" h="199389">
                  <a:moveTo>
                    <a:pt x="2180078" y="144781"/>
                  </a:moveTo>
                  <a:lnTo>
                    <a:pt x="2224269" y="153926"/>
                  </a:lnTo>
                </a:path>
                <a:path w="3573779" h="199389">
                  <a:moveTo>
                    <a:pt x="2224269" y="153926"/>
                  </a:moveTo>
                  <a:lnTo>
                    <a:pt x="2279142" y="153926"/>
                  </a:lnTo>
                  <a:lnTo>
                    <a:pt x="2323333" y="153926"/>
                  </a:lnTo>
                  <a:lnTo>
                    <a:pt x="2367524" y="153926"/>
                  </a:lnTo>
                  <a:lnTo>
                    <a:pt x="2412489" y="153926"/>
                  </a:lnTo>
                </a:path>
                <a:path w="3573779" h="199389">
                  <a:moveTo>
                    <a:pt x="2412489" y="153926"/>
                  </a:moveTo>
                  <a:lnTo>
                    <a:pt x="2456680" y="171449"/>
                  </a:lnTo>
                </a:path>
                <a:path w="3573779" h="199389">
                  <a:moveTo>
                    <a:pt x="2456680" y="171449"/>
                  </a:moveTo>
                  <a:lnTo>
                    <a:pt x="2500885" y="180595"/>
                  </a:lnTo>
                </a:path>
                <a:path w="3573779" h="199389">
                  <a:moveTo>
                    <a:pt x="2500885" y="180595"/>
                  </a:moveTo>
                  <a:lnTo>
                    <a:pt x="2555744" y="162315"/>
                  </a:lnTo>
                </a:path>
                <a:path w="3573779" h="199389">
                  <a:moveTo>
                    <a:pt x="2555744" y="162315"/>
                  </a:moveTo>
                  <a:lnTo>
                    <a:pt x="2599935" y="171449"/>
                  </a:lnTo>
                </a:path>
                <a:path w="3573779" h="199389">
                  <a:moveTo>
                    <a:pt x="2599935" y="171449"/>
                  </a:moveTo>
                  <a:lnTo>
                    <a:pt x="2644900" y="180595"/>
                  </a:lnTo>
                </a:path>
                <a:path w="3573779" h="199389">
                  <a:moveTo>
                    <a:pt x="2644900" y="180595"/>
                  </a:moveTo>
                  <a:lnTo>
                    <a:pt x="2689091" y="180595"/>
                  </a:lnTo>
                </a:path>
                <a:path w="3573779" h="199389">
                  <a:moveTo>
                    <a:pt x="2689091" y="180595"/>
                  </a:moveTo>
                  <a:lnTo>
                    <a:pt x="2733282" y="171449"/>
                  </a:lnTo>
                </a:path>
                <a:path w="3573779" h="199389">
                  <a:moveTo>
                    <a:pt x="2733282" y="171449"/>
                  </a:moveTo>
                  <a:lnTo>
                    <a:pt x="2788155" y="171449"/>
                  </a:lnTo>
                  <a:lnTo>
                    <a:pt x="2832346" y="171449"/>
                  </a:lnTo>
                  <a:lnTo>
                    <a:pt x="2876551" y="171449"/>
                  </a:lnTo>
                  <a:lnTo>
                    <a:pt x="2921502" y="171449"/>
                  </a:lnTo>
                  <a:lnTo>
                    <a:pt x="2965693" y="171449"/>
                  </a:lnTo>
                </a:path>
                <a:path w="3573779" h="199389">
                  <a:moveTo>
                    <a:pt x="2965693" y="171449"/>
                  </a:moveTo>
                  <a:lnTo>
                    <a:pt x="3020565" y="189740"/>
                  </a:lnTo>
                </a:path>
                <a:path w="3573779" h="199389">
                  <a:moveTo>
                    <a:pt x="3020565" y="189740"/>
                  </a:moveTo>
                  <a:lnTo>
                    <a:pt x="3064756" y="189740"/>
                  </a:lnTo>
                </a:path>
                <a:path w="3573779" h="199389">
                  <a:moveTo>
                    <a:pt x="3064756" y="189740"/>
                  </a:moveTo>
                  <a:lnTo>
                    <a:pt x="3108947" y="180595"/>
                  </a:lnTo>
                </a:path>
                <a:path w="3573779" h="199389">
                  <a:moveTo>
                    <a:pt x="3108947" y="180595"/>
                  </a:moveTo>
                  <a:lnTo>
                    <a:pt x="3153912" y="180595"/>
                  </a:lnTo>
                </a:path>
                <a:path w="3573779" h="199389">
                  <a:moveTo>
                    <a:pt x="3153912" y="180595"/>
                  </a:moveTo>
                  <a:lnTo>
                    <a:pt x="3198103" y="171449"/>
                  </a:lnTo>
                </a:path>
                <a:path w="3573779" h="199389">
                  <a:moveTo>
                    <a:pt x="3198103" y="171449"/>
                  </a:moveTo>
                  <a:lnTo>
                    <a:pt x="3252976" y="189740"/>
                  </a:lnTo>
                </a:path>
                <a:path w="3573779" h="199389">
                  <a:moveTo>
                    <a:pt x="3252976" y="189740"/>
                  </a:moveTo>
                  <a:lnTo>
                    <a:pt x="3297167" y="198886"/>
                  </a:lnTo>
                </a:path>
                <a:path w="3573779" h="199389">
                  <a:moveTo>
                    <a:pt x="3297167" y="198886"/>
                  </a:moveTo>
                  <a:lnTo>
                    <a:pt x="3341358" y="198886"/>
                  </a:lnTo>
                </a:path>
                <a:path w="3573779" h="199389">
                  <a:moveTo>
                    <a:pt x="3341358" y="198886"/>
                  </a:moveTo>
                  <a:lnTo>
                    <a:pt x="3386323" y="180595"/>
                  </a:lnTo>
                </a:path>
                <a:path w="3573779" h="199389">
                  <a:moveTo>
                    <a:pt x="3386323" y="180595"/>
                  </a:moveTo>
                  <a:lnTo>
                    <a:pt x="3430514" y="180595"/>
                  </a:lnTo>
                </a:path>
                <a:path w="3573779" h="199389">
                  <a:moveTo>
                    <a:pt x="3430514" y="180595"/>
                  </a:moveTo>
                  <a:lnTo>
                    <a:pt x="3485387" y="189740"/>
                  </a:lnTo>
                </a:path>
                <a:path w="3573779" h="199389">
                  <a:moveTo>
                    <a:pt x="3485387" y="189740"/>
                  </a:moveTo>
                  <a:lnTo>
                    <a:pt x="3529578" y="180595"/>
                  </a:lnTo>
                </a:path>
                <a:path w="3573779" h="199389">
                  <a:moveTo>
                    <a:pt x="3529578" y="180595"/>
                  </a:moveTo>
                  <a:lnTo>
                    <a:pt x="3573769" y="189740"/>
                  </a:lnTo>
                </a:path>
              </a:pathLst>
            </a:custGeom>
            <a:ln w="10034">
              <a:solidFill>
                <a:srgbClr val="008000"/>
              </a:solidFill>
            </a:ln>
          </p:spPr>
          <p:txBody>
            <a:bodyPr wrap="square" lIns="0" tIns="0" rIns="0" bIns="0" rtlCol="0"/>
            <a:lstStyle/>
            <a:p>
              <a:endParaRPr/>
            </a:p>
          </p:txBody>
        </p:sp>
        <p:sp>
          <p:nvSpPr>
            <p:cNvPr id="14" name="object 14"/>
            <p:cNvSpPr/>
            <p:nvPr/>
          </p:nvSpPr>
          <p:spPr>
            <a:xfrm>
              <a:off x="1985005" y="3608791"/>
              <a:ext cx="3573779" cy="54610"/>
            </a:xfrm>
            <a:custGeom>
              <a:avLst/>
              <a:gdLst/>
              <a:ahLst/>
              <a:cxnLst/>
              <a:rect l="l" t="t" r="r" b="b"/>
              <a:pathLst>
                <a:path w="3573779" h="54610">
                  <a:moveTo>
                    <a:pt x="0" y="54093"/>
                  </a:moveTo>
                  <a:lnTo>
                    <a:pt x="44190" y="54093"/>
                  </a:lnTo>
                </a:path>
                <a:path w="3573779" h="54610">
                  <a:moveTo>
                    <a:pt x="44190" y="54093"/>
                  </a:moveTo>
                  <a:lnTo>
                    <a:pt x="88396" y="36570"/>
                  </a:lnTo>
                </a:path>
                <a:path w="3573779" h="54610">
                  <a:moveTo>
                    <a:pt x="88396" y="36570"/>
                  </a:moveTo>
                  <a:lnTo>
                    <a:pt x="144014" y="36570"/>
                  </a:lnTo>
                </a:path>
                <a:path w="3573779" h="54610">
                  <a:moveTo>
                    <a:pt x="144014" y="36570"/>
                  </a:moveTo>
                  <a:lnTo>
                    <a:pt x="188219" y="44959"/>
                  </a:lnTo>
                </a:path>
                <a:path w="3573779" h="54610">
                  <a:moveTo>
                    <a:pt x="188219" y="44959"/>
                  </a:moveTo>
                  <a:lnTo>
                    <a:pt x="232410" y="36570"/>
                  </a:lnTo>
                </a:path>
                <a:path w="3573779" h="54610">
                  <a:moveTo>
                    <a:pt x="232410" y="36570"/>
                  </a:moveTo>
                  <a:lnTo>
                    <a:pt x="276601" y="36570"/>
                  </a:lnTo>
                </a:path>
                <a:path w="3573779" h="54610">
                  <a:moveTo>
                    <a:pt x="276601" y="36570"/>
                  </a:moveTo>
                  <a:lnTo>
                    <a:pt x="320806" y="18279"/>
                  </a:lnTo>
                </a:path>
                <a:path w="3573779" h="54610">
                  <a:moveTo>
                    <a:pt x="320806" y="18279"/>
                  </a:moveTo>
                  <a:lnTo>
                    <a:pt x="375665" y="18279"/>
                  </a:lnTo>
                </a:path>
                <a:path w="3573779" h="54610">
                  <a:moveTo>
                    <a:pt x="375665" y="18279"/>
                  </a:moveTo>
                  <a:lnTo>
                    <a:pt x="420630" y="27425"/>
                  </a:lnTo>
                </a:path>
                <a:path w="3573779" h="54610">
                  <a:moveTo>
                    <a:pt x="420630" y="27425"/>
                  </a:moveTo>
                  <a:lnTo>
                    <a:pt x="464821" y="18279"/>
                  </a:lnTo>
                </a:path>
                <a:path w="3573779" h="54610">
                  <a:moveTo>
                    <a:pt x="464821" y="18279"/>
                  </a:moveTo>
                  <a:lnTo>
                    <a:pt x="509012" y="36570"/>
                  </a:lnTo>
                </a:path>
                <a:path w="3573779" h="54610">
                  <a:moveTo>
                    <a:pt x="509012" y="36570"/>
                  </a:moveTo>
                  <a:lnTo>
                    <a:pt x="553217" y="27425"/>
                  </a:lnTo>
                </a:path>
                <a:path w="3573779" h="54610">
                  <a:moveTo>
                    <a:pt x="553217" y="27425"/>
                  </a:moveTo>
                  <a:lnTo>
                    <a:pt x="608076" y="27425"/>
                  </a:lnTo>
                  <a:lnTo>
                    <a:pt x="653027" y="27425"/>
                  </a:lnTo>
                </a:path>
                <a:path w="3573779" h="54610">
                  <a:moveTo>
                    <a:pt x="653027" y="27425"/>
                  </a:moveTo>
                  <a:lnTo>
                    <a:pt x="697232" y="36570"/>
                  </a:lnTo>
                </a:path>
                <a:path w="3573779" h="54610">
                  <a:moveTo>
                    <a:pt x="697232" y="36570"/>
                  </a:moveTo>
                  <a:lnTo>
                    <a:pt x="741423" y="27425"/>
                  </a:lnTo>
                  <a:lnTo>
                    <a:pt x="785614" y="18279"/>
                  </a:lnTo>
                </a:path>
                <a:path w="3573779" h="54610">
                  <a:moveTo>
                    <a:pt x="785614" y="18279"/>
                  </a:moveTo>
                  <a:lnTo>
                    <a:pt x="840487" y="27425"/>
                  </a:lnTo>
                </a:path>
                <a:path w="3573779" h="54610">
                  <a:moveTo>
                    <a:pt x="840487" y="27425"/>
                  </a:moveTo>
                  <a:lnTo>
                    <a:pt x="884678" y="27425"/>
                  </a:lnTo>
                  <a:lnTo>
                    <a:pt x="929643" y="27425"/>
                  </a:lnTo>
                </a:path>
                <a:path w="3573779" h="54610">
                  <a:moveTo>
                    <a:pt x="929643" y="27425"/>
                  </a:moveTo>
                  <a:lnTo>
                    <a:pt x="973834" y="18279"/>
                  </a:lnTo>
                </a:path>
                <a:path w="3573779" h="54610">
                  <a:moveTo>
                    <a:pt x="973834" y="18279"/>
                  </a:moveTo>
                  <a:lnTo>
                    <a:pt x="1018025" y="18279"/>
                  </a:lnTo>
                </a:path>
                <a:path w="3573779" h="54610">
                  <a:moveTo>
                    <a:pt x="1018025" y="18279"/>
                  </a:moveTo>
                  <a:lnTo>
                    <a:pt x="1072897" y="27425"/>
                  </a:lnTo>
                </a:path>
                <a:path w="3573779" h="54610">
                  <a:moveTo>
                    <a:pt x="1072897" y="27425"/>
                  </a:moveTo>
                  <a:lnTo>
                    <a:pt x="1117088" y="18279"/>
                  </a:lnTo>
                </a:path>
                <a:path w="3573779" h="54610">
                  <a:moveTo>
                    <a:pt x="1117088" y="18279"/>
                  </a:moveTo>
                  <a:lnTo>
                    <a:pt x="1162053" y="18279"/>
                  </a:lnTo>
                </a:path>
                <a:path w="3573779" h="54610">
                  <a:moveTo>
                    <a:pt x="1162053" y="18279"/>
                  </a:moveTo>
                  <a:lnTo>
                    <a:pt x="1206244" y="27425"/>
                  </a:lnTo>
                  <a:lnTo>
                    <a:pt x="1250435" y="36570"/>
                  </a:lnTo>
                </a:path>
                <a:path w="3573779" h="54610">
                  <a:moveTo>
                    <a:pt x="1250435" y="36570"/>
                  </a:moveTo>
                  <a:lnTo>
                    <a:pt x="1294640" y="36570"/>
                  </a:lnTo>
                  <a:lnTo>
                    <a:pt x="1349499" y="36570"/>
                  </a:lnTo>
                </a:path>
                <a:path w="3573779" h="54610">
                  <a:moveTo>
                    <a:pt x="1349499" y="36570"/>
                  </a:moveTo>
                  <a:lnTo>
                    <a:pt x="1394450" y="9145"/>
                  </a:lnTo>
                </a:path>
                <a:path w="3573779" h="54610">
                  <a:moveTo>
                    <a:pt x="1394450" y="9145"/>
                  </a:moveTo>
                  <a:lnTo>
                    <a:pt x="1438655" y="27425"/>
                  </a:lnTo>
                </a:path>
                <a:path w="3573779" h="54610">
                  <a:moveTo>
                    <a:pt x="1438655" y="27425"/>
                  </a:moveTo>
                  <a:lnTo>
                    <a:pt x="1482846" y="18279"/>
                  </a:lnTo>
                </a:path>
                <a:path w="3573779" h="54610">
                  <a:moveTo>
                    <a:pt x="1482846" y="18279"/>
                  </a:moveTo>
                  <a:lnTo>
                    <a:pt x="1527051" y="18279"/>
                  </a:lnTo>
                  <a:lnTo>
                    <a:pt x="1581910" y="18279"/>
                  </a:lnTo>
                  <a:lnTo>
                    <a:pt x="1626101" y="18279"/>
                  </a:lnTo>
                </a:path>
                <a:path w="3573779" h="54610">
                  <a:moveTo>
                    <a:pt x="1626101" y="18279"/>
                  </a:moveTo>
                  <a:lnTo>
                    <a:pt x="1671066" y="9145"/>
                  </a:lnTo>
                </a:path>
                <a:path w="3573779" h="54610">
                  <a:moveTo>
                    <a:pt x="1671066" y="9145"/>
                  </a:moveTo>
                  <a:lnTo>
                    <a:pt x="1715257" y="18279"/>
                  </a:lnTo>
                </a:path>
                <a:path w="3573779" h="54610">
                  <a:moveTo>
                    <a:pt x="1715257" y="18279"/>
                  </a:moveTo>
                  <a:lnTo>
                    <a:pt x="1759448" y="9145"/>
                  </a:lnTo>
                </a:path>
                <a:path w="3573779" h="54610">
                  <a:moveTo>
                    <a:pt x="1759448" y="9145"/>
                  </a:moveTo>
                  <a:lnTo>
                    <a:pt x="1814321" y="18279"/>
                  </a:lnTo>
                </a:path>
                <a:path w="3573779" h="54610">
                  <a:moveTo>
                    <a:pt x="1814321" y="18279"/>
                  </a:moveTo>
                  <a:lnTo>
                    <a:pt x="1858512" y="18279"/>
                  </a:lnTo>
                </a:path>
                <a:path w="3573779" h="54610">
                  <a:moveTo>
                    <a:pt x="1858512" y="18279"/>
                  </a:moveTo>
                  <a:lnTo>
                    <a:pt x="1903477" y="27425"/>
                  </a:lnTo>
                </a:path>
                <a:path w="3573779" h="54610">
                  <a:moveTo>
                    <a:pt x="1903477" y="27425"/>
                  </a:moveTo>
                  <a:lnTo>
                    <a:pt x="1947668" y="27425"/>
                  </a:lnTo>
                  <a:lnTo>
                    <a:pt x="1991859" y="27425"/>
                  </a:lnTo>
                </a:path>
                <a:path w="3573779" h="54610">
                  <a:moveTo>
                    <a:pt x="1991859" y="27425"/>
                  </a:moveTo>
                  <a:lnTo>
                    <a:pt x="2046731" y="18279"/>
                  </a:lnTo>
                </a:path>
                <a:path w="3573779" h="54610">
                  <a:moveTo>
                    <a:pt x="2046731" y="18279"/>
                  </a:moveTo>
                  <a:lnTo>
                    <a:pt x="2090922" y="27425"/>
                  </a:lnTo>
                </a:path>
                <a:path w="3573779" h="54610">
                  <a:moveTo>
                    <a:pt x="2090922" y="27425"/>
                  </a:moveTo>
                  <a:lnTo>
                    <a:pt x="2135887" y="9145"/>
                  </a:lnTo>
                </a:path>
                <a:path w="3573779" h="54610">
                  <a:moveTo>
                    <a:pt x="2135887" y="9145"/>
                  </a:moveTo>
                  <a:lnTo>
                    <a:pt x="2180078" y="9145"/>
                  </a:lnTo>
                  <a:lnTo>
                    <a:pt x="2224269" y="9145"/>
                  </a:lnTo>
                </a:path>
                <a:path w="3573779" h="54610">
                  <a:moveTo>
                    <a:pt x="2224269" y="9145"/>
                  </a:moveTo>
                  <a:lnTo>
                    <a:pt x="2279142" y="18279"/>
                  </a:lnTo>
                </a:path>
                <a:path w="3573779" h="54610">
                  <a:moveTo>
                    <a:pt x="2279142" y="18279"/>
                  </a:moveTo>
                  <a:lnTo>
                    <a:pt x="2323333" y="18279"/>
                  </a:lnTo>
                </a:path>
                <a:path w="3573779" h="54610">
                  <a:moveTo>
                    <a:pt x="2323333" y="18279"/>
                  </a:moveTo>
                  <a:lnTo>
                    <a:pt x="2367524" y="27425"/>
                  </a:lnTo>
                </a:path>
                <a:path w="3573779" h="54610">
                  <a:moveTo>
                    <a:pt x="2367524" y="27425"/>
                  </a:moveTo>
                  <a:lnTo>
                    <a:pt x="2412489" y="9145"/>
                  </a:lnTo>
                </a:path>
                <a:path w="3573779" h="54610">
                  <a:moveTo>
                    <a:pt x="2412489" y="9145"/>
                  </a:moveTo>
                  <a:lnTo>
                    <a:pt x="2456680" y="9145"/>
                  </a:lnTo>
                  <a:lnTo>
                    <a:pt x="2500885" y="9145"/>
                  </a:lnTo>
                </a:path>
                <a:path w="3573779" h="54610">
                  <a:moveTo>
                    <a:pt x="2500885" y="9145"/>
                  </a:moveTo>
                  <a:lnTo>
                    <a:pt x="2555744" y="27425"/>
                  </a:lnTo>
                </a:path>
                <a:path w="3573779" h="54610">
                  <a:moveTo>
                    <a:pt x="2555744" y="27425"/>
                  </a:moveTo>
                  <a:lnTo>
                    <a:pt x="2599935" y="0"/>
                  </a:lnTo>
                </a:path>
                <a:path w="3573779" h="54610">
                  <a:moveTo>
                    <a:pt x="2599935" y="0"/>
                  </a:moveTo>
                  <a:lnTo>
                    <a:pt x="2644900" y="18279"/>
                  </a:lnTo>
                </a:path>
                <a:path w="3573779" h="54610">
                  <a:moveTo>
                    <a:pt x="2644900" y="18279"/>
                  </a:moveTo>
                  <a:lnTo>
                    <a:pt x="2689091" y="18279"/>
                  </a:lnTo>
                </a:path>
                <a:path w="3573779" h="54610">
                  <a:moveTo>
                    <a:pt x="2689091" y="18279"/>
                  </a:moveTo>
                  <a:lnTo>
                    <a:pt x="2733282" y="27425"/>
                  </a:lnTo>
                </a:path>
                <a:path w="3573779" h="54610">
                  <a:moveTo>
                    <a:pt x="2733282" y="27425"/>
                  </a:moveTo>
                  <a:lnTo>
                    <a:pt x="2788155" y="27425"/>
                  </a:lnTo>
                </a:path>
                <a:path w="3573779" h="54610">
                  <a:moveTo>
                    <a:pt x="2788155" y="27425"/>
                  </a:moveTo>
                  <a:lnTo>
                    <a:pt x="2832346" y="9145"/>
                  </a:lnTo>
                </a:path>
                <a:path w="3573779" h="54610">
                  <a:moveTo>
                    <a:pt x="2832346" y="9145"/>
                  </a:moveTo>
                  <a:lnTo>
                    <a:pt x="2876551" y="9145"/>
                  </a:lnTo>
                </a:path>
                <a:path w="3573779" h="54610">
                  <a:moveTo>
                    <a:pt x="2876551" y="9145"/>
                  </a:moveTo>
                  <a:lnTo>
                    <a:pt x="2921502" y="18279"/>
                  </a:lnTo>
                </a:path>
                <a:path w="3573779" h="54610">
                  <a:moveTo>
                    <a:pt x="2921502" y="18279"/>
                  </a:moveTo>
                  <a:lnTo>
                    <a:pt x="2965693" y="18279"/>
                  </a:lnTo>
                </a:path>
                <a:path w="3573779" h="54610">
                  <a:moveTo>
                    <a:pt x="2965693" y="18279"/>
                  </a:moveTo>
                  <a:lnTo>
                    <a:pt x="3020565" y="9145"/>
                  </a:lnTo>
                </a:path>
                <a:path w="3573779" h="54610">
                  <a:moveTo>
                    <a:pt x="3020565" y="9145"/>
                  </a:moveTo>
                  <a:lnTo>
                    <a:pt x="3064756" y="9145"/>
                  </a:lnTo>
                </a:path>
                <a:path w="3573779" h="54610">
                  <a:moveTo>
                    <a:pt x="3064756" y="9145"/>
                  </a:moveTo>
                  <a:lnTo>
                    <a:pt x="3108947" y="27425"/>
                  </a:lnTo>
                </a:path>
                <a:path w="3573779" h="54610">
                  <a:moveTo>
                    <a:pt x="3108947" y="27425"/>
                  </a:moveTo>
                  <a:lnTo>
                    <a:pt x="3153912" y="27425"/>
                  </a:lnTo>
                </a:path>
                <a:path w="3573779" h="54610">
                  <a:moveTo>
                    <a:pt x="3153912" y="27425"/>
                  </a:moveTo>
                  <a:lnTo>
                    <a:pt x="3198103" y="9145"/>
                  </a:lnTo>
                </a:path>
                <a:path w="3573779" h="54610">
                  <a:moveTo>
                    <a:pt x="3198103" y="9145"/>
                  </a:moveTo>
                  <a:lnTo>
                    <a:pt x="3252976" y="18279"/>
                  </a:lnTo>
                </a:path>
                <a:path w="3573779" h="54610">
                  <a:moveTo>
                    <a:pt x="3252976" y="18279"/>
                  </a:moveTo>
                  <a:lnTo>
                    <a:pt x="3297167" y="18279"/>
                  </a:lnTo>
                </a:path>
                <a:path w="3573779" h="54610">
                  <a:moveTo>
                    <a:pt x="3297167" y="18279"/>
                  </a:moveTo>
                  <a:lnTo>
                    <a:pt x="3341358" y="27425"/>
                  </a:lnTo>
                </a:path>
                <a:path w="3573779" h="54610">
                  <a:moveTo>
                    <a:pt x="3341358" y="27425"/>
                  </a:moveTo>
                  <a:lnTo>
                    <a:pt x="3386323" y="18279"/>
                  </a:lnTo>
                </a:path>
                <a:path w="3573779" h="54610">
                  <a:moveTo>
                    <a:pt x="3386323" y="18279"/>
                  </a:moveTo>
                  <a:lnTo>
                    <a:pt x="3430514" y="27425"/>
                  </a:lnTo>
                </a:path>
                <a:path w="3573779" h="54610">
                  <a:moveTo>
                    <a:pt x="3430514" y="27425"/>
                  </a:moveTo>
                  <a:lnTo>
                    <a:pt x="3485387" y="9145"/>
                  </a:lnTo>
                </a:path>
                <a:path w="3573779" h="54610">
                  <a:moveTo>
                    <a:pt x="3485387" y="9145"/>
                  </a:moveTo>
                  <a:lnTo>
                    <a:pt x="3529578" y="18279"/>
                  </a:lnTo>
                </a:path>
                <a:path w="3573779" h="54610">
                  <a:moveTo>
                    <a:pt x="3529578" y="18279"/>
                  </a:moveTo>
                  <a:lnTo>
                    <a:pt x="3573769" y="36570"/>
                  </a:lnTo>
                </a:path>
              </a:pathLst>
            </a:custGeom>
            <a:ln w="10034">
              <a:solidFill>
                <a:srgbClr val="00008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946463" y="2973592"/>
              <a:ext cx="3650866" cy="234824"/>
            </a:xfrm>
            <a:prstGeom prst="rect">
              <a:avLst/>
            </a:prstGeom>
          </p:spPr>
        </p:pic>
        <p:sp>
          <p:nvSpPr>
            <p:cNvPr id="16" name="object 16"/>
            <p:cNvSpPr/>
            <p:nvPr/>
          </p:nvSpPr>
          <p:spPr>
            <a:xfrm>
              <a:off x="1951469" y="4140669"/>
              <a:ext cx="3308985" cy="234315"/>
            </a:xfrm>
            <a:custGeom>
              <a:avLst/>
              <a:gdLst/>
              <a:ahLst/>
              <a:cxnLst/>
              <a:rect l="l" t="t" r="r" b="b"/>
              <a:pathLst>
                <a:path w="3308985" h="234314">
                  <a:moveTo>
                    <a:pt x="144005" y="26670"/>
                  </a:moveTo>
                  <a:lnTo>
                    <a:pt x="99822" y="26670"/>
                  </a:lnTo>
                  <a:lnTo>
                    <a:pt x="99822" y="18288"/>
                  </a:lnTo>
                  <a:lnTo>
                    <a:pt x="55626" y="18288"/>
                  </a:lnTo>
                  <a:lnTo>
                    <a:pt x="55626" y="0"/>
                  </a:lnTo>
                  <a:lnTo>
                    <a:pt x="0" y="0"/>
                  </a:lnTo>
                  <a:lnTo>
                    <a:pt x="0" y="44958"/>
                  </a:lnTo>
                  <a:lnTo>
                    <a:pt x="44196" y="44958"/>
                  </a:lnTo>
                  <a:lnTo>
                    <a:pt x="44196" y="63246"/>
                  </a:lnTo>
                  <a:lnTo>
                    <a:pt x="88392" y="63246"/>
                  </a:lnTo>
                  <a:lnTo>
                    <a:pt x="88392" y="72390"/>
                  </a:lnTo>
                  <a:lnTo>
                    <a:pt x="144005" y="72390"/>
                  </a:lnTo>
                  <a:lnTo>
                    <a:pt x="144005" y="26670"/>
                  </a:lnTo>
                  <a:close/>
                </a:path>
                <a:path w="3308985" h="234314">
                  <a:moveTo>
                    <a:pt x="376415" y="80772"/>
                  </a:moveTo>
                  <a:lnTo>
                    <a:pt x="332232" y="80772"/>
                  </a:lnTo>
                  <a:lnTo>
                    <a:pt x="332232" y="72402"/>
                  </a:lnTo>
                  <a:lnTo>
                    <a:pt x="288036" y="72402"/>
                  </a:lnTo>
                  <a:lnTo>
                    <a:pt x="288036" y="54102"/>
                  </a:lnTo>
                  <a:lnTo>
                    <a:pt x="243827" y="54102"/>
                  </a:lnTo>
                  <a:lnTo>
                    <a:pt x="232422" y="54102"/>
                  </a:lnTo>
                  <a:lnTo>
                    <a:pt x="199644" y="54102"/>
                  </a:lnTo>
                  <a:lnTo>
                    <a:pt x="199644" y="35814"/>
                  </a:lnTo>
                  <a:lnTo>
                    <a:pt x="144018" y="35814"/>
                  </a:lnTo>
                  <a:lnTo>
                    <a:pt x="144018" y="80772"/>
                  </a:lnTo>
                  <a:lnTo>
                    <a:pt x="188214" y="80772"/>
                  </a:lnTo>
                  <a:lnTo>
                    <a:pt x="188214" y="99060"/>
                  </a:lnTo>
                  <a:lnTo>
                    <a:pt x="232422" y="99060"/>
                  </a:lnTo>
                  <a:lnTo>
                    <a:pt x="243827" y="99060"/>
                  </a:lnTo>
                  <a:lnTo>
                    <a:pt x="276606" y="99060"/>
                  </a:lnTo>
                  <a:lnTo>
                    <a:pt x="276606" y="117360"/>
                  </a:lnTo>
                  <a:lnTo>
                    <a:pt x="320802" y="117360"/>
                  </a:lnTo>
                  <a:lnTo>
                    <a:pt x="320802" y="126492"/>
                  </a:lnTo>
                  <a:lnTo>
                    <a:pt x="376415" y="126492"/>
                  </a:lnTo>
                  <a:lnTo>
                    <a:pt x="376415" y="80772"/>
                  </a:lnTo>
                  <a:close/>
                </a:path>
                <a:path w="3308985" h="234314">
                  <a:moveTo>
                    <a:pt x="608825" y="80772"/>
                  </a:moveTo>
                  <a:lnTo>
                    <a:pt x="608825" y="80772"/>
                  </a:lnTo>
                  <a:lnTo>
                    <a:pt x="432054" y="80772"/>
                  </a:lnTo>
                  <a:lnTo>
                    <a:pt x="432054" y="54102"/>
                  </a:lnTo>
                  <a:lnTo>
                    <a:pt x="376428" y="54102"/>
                  </a:lnTo>
                  <a:lnTo>
                    <a:pt x="376428" y="99060"/>
                  </a:lnTo>
                  <a:lnTo>
                    <a:pt x="420624" y="99060"/>
                  </a:lnTo>
                  <a:lnTo>
                    <a:pt x="420624" y="126492"/>
                  </a:lnTo>
                  <a:lnTo>
                    <a:pt x="608825" y="126492"/>
                  </a:lnTo>
                  <a:lnTo>
                    <a:pt x="608825" y="80772"/>
                  </a:lnTo>
                  <a:close/>
                </a:path>
                <a:path w="3308985" h="234314">
                  <a:moveTo>
                    <a:pt x="841235" y="117360"/>
                  </a:moveTo>
                  <a:lnTo>
                    <a:pt x="797052" y="117360"/>
                  </a:lnTo>
                  <a:lnTo>
                    <a:pt x="797052" y="99060"/>
                  </a:lnTo>
                  <a:lnTo>
                    <a:pt x="752843" y="99060"/>
                  </a:lnTo>
                  <a:lnTo>
                    <a:pt x="741426" y="99060"/>
                  </a:lnTo>
                  <a:lnTo>
                    <a:pt x="708647" y="99060"/>
                  </a:lnTo>
                  <a:lnTo>
                    <a:pt x="708647" y="89916"/>
                  </a:lnTo>
                  <a:lnTo>
                    <a:pt x="663702" y="89916"/>
                  </a:lnTo>
                  <a:lnTo>
                    <a:pt x="653034" y="89916"/>
                  </a:lnTo>
                  <a:lnTo>
                    <a:pt x="608838" y="89916"/>
                  </a:lnTo>
                  <a:lnTo>
                    <a:pt x="608838" y="134874"/>
                  </a:lnTo>
                  <a:lnTo>
                    <a:pt x="653034" y="134874"/>
                  </a:lnTo>
                  <a:lnTo>
                    <a:pt x="663702" y="134874"/>
                  </a:lnTo>
                  <a:lnTo>
                    <a:pt x="697230" y="134874"/>
                  </a:lnTo>
                  <a:lnTo>
                    <a:pt x="697230" y="144030"/>
                  </a:lnTo>
                  <a:lnTo>
                    <a:pt x="741426" y="144030"/>
                  </a:lnTo>
                  <a:lnTo>
                    <a:pt x="752843" y="144030"/>
                  </a:lnTo>
                  <a:lnTo>
                    <a:pt x="785622" y="144030"/>
                  </a:lnTo>
                  <a:lnTo>
                    <a:pt x="785622" y="162318"/>
                  </a:lnTo>
                  <a:lnTo>
                    <a:pt x="841235" y="162318"/>
                  </a:lnTo>
                  <a:lnTo>
                    <a:pt x="841235" y="117360"/>
                  </a:lnTo>
                  <a:close/>
                </a:path>
                <a:path w="3308985" h="234314">
                  <a:moveTo>
                    <a:pt x="1073645" y="134874"/>
                  </a:moveTo>
                  <a:lnTo>
                    <a:pt x="1029462" y="134874"/>
                  </a:lnTo>
                  <a:lnTo>
                    <a:pt x="1029462" y="108216"/>
                  </a:lnTo>
                  <a:lnTo>
                    <a:pt x="985253" y="108216"/>
                  </a:lnTo>
                  <a:lnTo>
                    <a:pt x="841248" y="108216"/>
                  </a:lnTo>
                  <a:lnTo>
                    <a:pt x="841248" y="153174"/>
                  </a:lnTo>
                  <a:lnTo>
                    <a:pt x="1018032" y="153174"/>
                  </a:lnTo>
                  <a:lnTo>
                    <a:pt x="1018032" y="180594"/>
                  </a:lnTo>
                  <a:lnTo>
                    <a:pt x="1073645" y="180594"/>
                  </a:lnTo>
                  <a:lnTo>
                    <a:pt x="1073645" y="134874"/>
                  </a:lnTo>
                  <a:close/>
                </a:path>
                <a:path w="3308985" h="234314">
                  <a:moveTo>
                    <a:pt x="1350251" y="126492"/>
                  </a:moveTo>
                  <a:lnTo>
                    <a:pt x="1294638" y="126492"/>
                  </a:lnTo>
                  <a:lnTo>
                    <a:pt x="1294638" y="134874"/>
                  </a:lnTo>
                  <a:lnTo>
                    <a:pt x="1261872" y="134874"/>
                  </a:lnTo>
                  <a:lnTo>
                    <a:pt x="1261872" y="117360"/>
                  </a:lnTo>
                  <a:lnTo>
                    <a:pt x="1217663" y="117360"/>
                  </a:lnTo>
                  <a:lnTo>
                    <a:pt x="1206246" y="117360"/>
                  </a:lnTo>
                  <a:lnTo>
                    <a:pt x="1162050" y="117360"/>
                  </a:lnTo>
                  <a:lnTo>
                    <a:pt x="1162050" y="126492"/>
                  </a:lnTo>
                  <a:lnTo>
                    <a:pt x="1128522" y="126492"/>
                  </a:lnTo>
                  <a:lnTo>
                    <a:pt x="1117854" y="126492"/>
                  </a:lnTo>
                  <a:lnTo>
                    <a:pt x="1073658" y="126492"/>
                  </a:lnTo>
                  <a:lnTo>
                    <a:pt x="1073658" y="171450"/>
                  </a:lnTo>
                  <a:lnTo>
                    <a:pt x="1117854" y="171450"/>
                  </a:lnTo>
                  <a:lnTo>
                    <a:pt x="1128522" y="171450"/>
                  </a:lnTo>
                  <a:lnTo>
                    <a:pt x="1173480" y="171450"/>
                  </a:lnTo>
                  <a:lnTo>
                    <a:pt x="1173480" y="162318"/>
                  </a:lnTo>
                  <a:lnTo>
                    <a:pt x="1206246" y="162318"/>
                  </a:lnTo>
                  <a:lnTo>
                    <a:pt x="1217663" y="162318"/>
                  </a:lnTo>
                  <a:lnTo>
                    <a:pt x="1250442" y="162318"/>
                  </a:lnTo>
                  <a:lnTo>
                    <a:pt x="1250442" y="180594"/>
                  </a:lnTo>
                  <a:lnTo>
                    <a:pt x="1306055" y="180594"/>
                  </a:lnTo>
                  <a:lnTo>
                    <a:pt x="1306055" y="171450"/>
                  </a:lnTo>
                  <a:lnTo>
                    <a:pt x="1350251" y="171450"/>
                  </a:lnTo>
                  <a:lnTo>
                    <a:pt x="1350251" y="126492"/>
                  </a:lnTo>
                  <a:close/>
                </a:path>
                <a:path w="3308985" h="234314">
                  <a:moveTo>
                    <a:pt x="1582661" y="126492"/>
                  </a:moveTo>
                  <a:lnTo>
                    <a:pt x="1527048" y="126492"/>
                  </a:lnTo>
                  <a:lnTo>
                    <a:pt x="1527048" y="134874"/>
                  </a:lnTo>
                  <a:lnTo>
                    <a:pt x="1494282" y="134874"/>
                  </a:lnTo>
                  <a:lnTo>
                    <a:pt x="1482852" y="134874"/>
                  </a:lnTo>
                  <a:lnTo>
                    <a:pt x="1450073" y="134874"/>
                  </a:lnTo>
                  <a:lnTo>
                    <a:pt x="1450073" y="126492"/>
                  </a:lnTo>
                  <a:lnTo>
                    <a:pt x="1394460" y="126492"/>
                  </a:lnTo>
                  <a:lnTo>
                    <a:pt x="1394460" y="134874"/>
                  </a:lnTo>
                  <a:lnTo>
                    <a:pt x="1350264" y="134874"/>
                  </a:lnTo>
                  <a:lnTo>
                    <a:pt x="1350264" y="180594"/>
                  </a:lnTo>
                  <a:lnTo>
                    <a:pt x="1405128" y="180594"/>
                  </a:lnTo>
                  <a:lnTo>
                    <a:pt x="1405128" y="171450"/>
                  </a:lnTo>
                  <a:lnTo>
                    <a:pt x="1438656" y="171450"/>
                  </a:lnTo>
                  <a:lnTo>
                    <a:pt x="1438656" y="180594"/>
                  </a:lnTo>
                  <a:lnTo>
                    <a:pt x="1482852" y="180594"/>
                  </a:lnTo>
                  <a:lnTo>
                    <a:pt x="1494282" y="180594"/>
                  </a:lnTo>
                  <a:lnTo>
                    <a:pt x="1538465" y="180594"/>
                  </a:lnTo>
                  <a:lnTo>
                    <a:pt x="1538465" y="171450"/>
                  </a:lnTo>
                  <a:lnTo>
                    <a:pt x="1582661" y="171450"/>
                  </a:lnTo>
                  <a:lnTo>
                    <a:pt x="1582661" y="126492"/>
                  </a:lnTo>
                  <a:close/>
                </a:path>
                <a:path w="3308985" h="234314">
                  <a:moveTo>
                    <a:pt x="1815071" y="134874"/>
                  </a:moveTo>
                  <a:lnTo>
                    <a:pt x="1759458" y="134874"/>
                  </a:lnTo>
                  <a:lnTo>
                    <a:pt x="1759458" y="144030"/>
                  </a:lnTo>
                  <a:lnTo>
                    <a:pt x="1726679" y="144030"/>
                  </a:lnTo>
                  <a:lnTo>
                    <a:pt x="1715262" y="144030"/>
                  </a:lnTo>
                  <a:lnTo>
                    <a:pt x="1671053" y="144030"/>
                  </a:lnTo>
                  <a:lnTo>
                    <a:pt x="1671053" y="153174"/>
                  </a:lnTo>
                  <a:lnTo>
                    <a:pt x="1637538" y="153174"/>
                  </a:lnTo>
                  <a:lnTo>
                    <a:pt x="1637538" y="134874"/>
                  </a:lnTo>
                  <a:lnTo>
                    <a:pt x="1582674" y="134874"/>
                  </a:lnTo>
                  <a:lnTo>
                    <a:pt x="1582674" y="180594"/>
                  </a:lnTo>
                  <a:lnTo>
                    <a:pt x="1626870" y="180594"/>
                  </a:lnTo>
                  <a:lnTo>
                    <a:pt x="1626870" y="198132"/>
                  </a:lnTo>
                  <a:lnTo>
                    <a:pt x="1682483" y="198132"/>
                  </a:lnTo>
                  <a:lnTo>
                    <a:pt x="1682483" y="188988"/>
                  </a:lnTo>
                  <a:lnTo>
                    <a:pt x="1715262" y="188988"/>
                  </a:lnTo>
                  <a:lnTo>
                    <a:pt x="1726679" y="188988"/>
                  </a:lnTo>
                  <a:lnTo>
                    <a:pt x="1770888" y="188988"/>
                  </a:lnTo>
                  <a:lnTo>
                    <a:pt x="1770888" y="180594"/>
                  </a:lnTo>
                  <a:lnTo>
                    <a:pt x="1815071" y="180594"/>
                  </a:lnTo>
                  <a:lnTo>
                    <a:pt x="1815071" y="134874"/>
                  </a:lnTo>
                  <a:close/>
                </a:path>
                <a:path w="3308985" h="234314">
                  <a:moveTo>
                    <a:pt x="2047481" y="153174"/>
                  </a:moveTo>
                  <a:lnTo>
                    <a:pt x="2003298" y="153174"/>
                  </a:lnTo>
                  <a:lnTo>
                    <a:pt x="1991868" y="153174"/>
                  </a:lnTo>
                  <a:lnTo>
                    <a:pt x="1959089" y="153174"/>
                  </a:lnTo>
                  <a:lnTo>
                    <a:pt x="1959089" y="134874"/>
                  </a:lnTo>
                  <a:lnTo>
                    <a:pt x="1903463" y="134874"/>
                  </a:lnTo>
                  <a:lnTo>
                    <a:pt x="1903463" y="153174"/>
                  </a:lnTo>
                  <a:lnTo>
                    <a:pt x="1859280" y="153174"/>
                  </a:lnTo>
                  <a:lnTo>
                    <a:pt x="1859280" y="162306"/>
                  </a:lnTo>
                  <a:lnTo>
                    <a:pt x="1815084" y="162306"/>
                  </a:lnTo>
                  <a:lnTo>
                    <a:pt x="1815084" y="207264"/>
                  </a:lnTo>
                  <a:lnTo>
                    <a:pt x="1869948" y="207264"/>
                  </a:lnTo>
                  <a:lnTo>
                    <a:pt x="1869948" y="198132"/>
                  </a:lnTo>
                  <a:lnTo>
                    <a:pt x="1914131" y="198132"/>
                  </a:lnTo>
                  <a:lnTo>
                    <a:pt x="1914131" y="180594"/>
                  </a:lnTo>
                  <a:lnTo>
                    <a:pt x="1947672" y="180594"/>
                  </a:lnTo>
                  <a:lnTo>
                    <a:pt x="1947672" y="198132"/>
                  </a:lnTo>
                  <a:lnTo>
                    <a:pt x="1991868" y="198132"/>
                  </a:lnTo>
                  <a:lnTo>
                    <a:pt x="2003298" y="198132"/>
                  </a:lnTo>
                  <a:lnTo>
                    <a:pt x="2047481" y="198132"/>
                  </a:lnTo>
                  <a:lnTo>
                    <a:pt x="2047481" y="153174"/>
                  </a:lnTo>
                  <a:close/>
                </a:path>
                <a:path w="3308985" h="234314">
                  <a:moveTo>
                    <a:pt x="2556497" y="180594"/>
                  </a:moveTo>
                  <a:lnTo>
                    <a:pt x="2512301" y="180594"/>
                  </a:lnTo>
                  <a:lnTo>
                    <a:pt x="2512301" y="171450"/>
                  </a:lnTo>
                  <a:lnTo>
                    <a:pt x="2468118" y="171450"/>
                  </a:lnTo>
                  <a:lnTo>
                    <a:pt x="2468118" y="153174"/>
                  </a:lnTo>
                  <a:lnTo>
                    <a:pt x="2423909" y="153174"/>
                  </a:lnTo>
                  <a:lnTo>
                    <a:pt x="2412492" y="153174"/>
                  </a:lnTo>
                  <a:lnTo>
                    <a:pt x="2235708" y="153174"/>
                  </a:lnTo>
                  <a:lnTo>
                    <a:pt x="2235708" y="144030"/>
                  </a:lnTo>
                  <a:lnTo>
                    <a:pt x="2191499" y="144030"/>
                  </a:lnTo>
                  <a:lnTo>
                    <a:pt x="2180082" y="144030"/>
                  </a:lnTo>
                  <a:lnTo>
                    <a:pt x="2135886" y="144030"/>
                  </a:lnTo>
                  <a:lnTo>
                    <a:pt x="2135886" y="153174"/>
                  </a:lnTo>
                  <a:lnTo>
                    <a:pt x="2091690" y="153174"/>
                  </a:lnTo>
                  <a:lnTo>
                    <a:pt x="2091690" y="162306"/>
                  </a:lnTo>
                  <a:lnTo>
                    <a:pt x="2047494" y="162306"/>
                  </a:lnTo>
                  <a:lnTo>
                    <a:pt x="2047494" y="207264"/>
                  </a:lnTo>
                  <a:lnTo>
                    <a:pt x="2102358" y="207264"/>
                  </a:lnTo>
                  <a:lnTo>
                    <a:pt x="2102358" y="198132"/>
                  </a:lnTo>
                  <a:lnTo>
                    <a:pt x="2146554" y="198132"/>
                  </a:lnTo>
                  <a:lnTo>
                    <a:pt x="2146554" y="188988"/>
                  </a:lnTo>
                  <a:lnTo>
                    <a:pt x="2180082" y="188988"/>
                  </a:lnTo>
                  <a:lnTo>
                    <a:pt x="2191499" y="188988"/>
                  </a:lnTo>
                  <a:lnTo>
                    <a:pt x="2224278" y="188988"/>
                  </a:lnTo>
                  <a:lnTo>
                    <a:pt x="2224278" y="198132"/>
                  </a:lnTo>
                  <a:lnTo>
                    <a:pt x="2279891" y="198132"/>
                  </a:lnTo>
                  <a:lnTo>
                    <a:pt x="2456688" y="198132"/>
                  </a:lnTo>
                  <a:lnTo>
                    <a:pt x="2456688" y="216408"/>
                  </a:lnTo>
                  <a:lnTo>
                    <a:pt x="2500884" y="216408"/>
                  </a:lnTo>
                  <a:lnTo>
                    <a:pt x="2500884" y="225552"/>
                  </a:lnTo>
                  <a:lnTo>
                    <a:pt x="2556497" y="225552"/>
                  </a:lnTo>
                  <a:lnTo>
                    <a:pt x="2556497" y="180594"/>
                  </a:lnTo>
                  <a:close/>
                </a:path>
                <a:path w="3308985" h="234314">
                  <a:moveTo>
                    <a:pt x="2788907" y="171450"/>
                  </a:moveTo>
                  <a:lnTo>
                    <a:pt x="2733294" y="171450"/>
                  </a:lnTo>
                  <a:lnTo>
                    <a:pt x="2733294" y="180594"/>
                  </a:lnTo>
                  <a:lnTo>
                    <a:pt x="2700515" y="180594"/>
                  </a:lnTo>
                  <a:lnTo>
                    <a:pt x="2689098" y="180594"/>
                  </a:lnTo>
                  <a:lnTo>
                    <a:pt x="2655557" y="180594"/>
                  </a:lnTo>
                  <a:lnTo>
                    <a:pt x="2655557" y="171450"/>
                  </a:lnTo>
                  <a:lnTo>
                    <a:pt x="2611374" y="171450"/>
                  </a:lnTo>
                  <a:lnTo>
                    <a:pt x="2611374" y="162306"/>
                  </a:lnTo>
                  <a:lnTo>
                    <a:pt x="2556510" y="162306"/>
                  </a:lnTo>
                  <a:lnTo>
                    <a:pt x="2556510" y="207264"/>
                  </a:lnTo>
                  <a:lnTo>
                    <a:pt x="2600706" y="207264"/>
                  </a:lnTo>
                  <a:lnTo>
                    <a:pt x="2600706" y="216408"/>
                  </a:lnTo>
                  <a:lnTo>
                    <a:pt x="2644889" y="216408"/>
                  </a:lnTo>
                  <a:lnTo>
                    <a:pt x="2644889" y="225552"/>
                  </a:lnTo>
                  <a:lnTo>
                    <a:pt x="2689098" y="225552"/>
                  </a:lnTo>
                  <a:lnTo>
                    <a:pt x="2700515" y="225552"/>
                  </a:lnTo>
                  <a:lnTo>
                    <a:pt x="2744711" y="225552"/>
                  </a:lnTo>
                  <a:lnTo>
                    <a:pt x="2744711" y="216408"/>
                  </a:lnTo>
                  <a:lnTo>
                    <a:pt x="2788907" y="216408"/>
                  </a:lnTo>
                  <a:lnTo>
                    <a:pt x="2788907" y="171450"/>
                  </a:lnTo>
                  <a:close/>
                </a:path>
                <a:path w="3308985" h="234314">
                  <a:moveTo>
                    <a:pt x="3021317" y="171450"/>
                  </a:moveTo>
                  <a:lnTo>
                    <a:pt x="3021317" y="171450"/>
                  </a:lnTo>
                  <a:lnTo>
                    <a:pt x="2788920" y="171450"/>
                  </a:lnTo>
                  <a:lnTo>
                    <a:pt x="2788920" y="216408"/>
                  </a:lnTo>
                  <a:lnTo>
                    <a:pt x="3021317" y="216408"/>
                  </a:lnTo>
                  <a:lnTo>
                    <a:pt x="3021317" y="171450"/>
                  </a:lnTo>
                  <a:close/>
                </a:path>
                <a:path w="3308985" h="234314">
                  <a:moveTo>
                    <a:pt x="3308591" y="188988"/>
                  </a:moveTo>
                  <a:lnTo>
                    <a:pt x="3253727" y="188988"/>
                  </a:lnTo>
                  <a:lnTo>
                    <a:pt x="3253727" y="171450"/>
                  </a:lnTo>
                  <a:lnTo>
                    <a:pt x="3198114" y="171450"/>
                  </a:lnTo>
                  <a:lnTo>
                    <a:pt x="3198114" y="180594"/>
                  </a:lnTo>
                  <a:lnTo>
                    <a:pt x="3165335" y="180594"/>
                  </a:lnTo>
                  <a:lnTo>
                    <a:pt x="3153918" y="180594"/>
                  </a:lnTo>
                  <a:lnTo>
                    <a:pt x="3109709" y="180594"/>
                  </a:lnTo>
                  <a:lnTo>
                    <a:pt x="3109709" y="188988"/>
                  </a:lnTo>
                  <a:lnTo>
                    <a:pt x="3076194" y="188988"/>
                  </a:lnTo>
                  <a:lnTo>
                    <a:pt x="3065526" y="188988"/>
                  </a:lnTo>
                  <a:lnTo>
                    <a:pt x="3021330" y="188988"/>
                  </a:lnTo>
                  <a:lnTo>
                    <a:pt x="3021330" y="233946"/>
                  </a:lnTo>
                  <a:lnTo>
                    <a:pt x="3065526" y="233946"/>
                  </a:lnTo>
                  <a:lnTo>
                    <a:pt x="3076194" y="233946"/>
                  </a:lnTo>
                  <a:lnTo>
                    <a:pt x="3120377" y="233946"/>
                  </a:lnTo>
                  <a:lnTo>
                    <a:pt x="3120377" y="225552"/>
                  </a:lnTo>
                  <a:lnTo>
                    <a:pt x="3153918" y="225552"/>
                  </a:lnTo>
                  <a:lnTo>
                    <a:pt x="3165335" y="225552"/>
                  </a:lnTo>
                  <a:lnTo>
                    <a:pt x="3209544" y="225552"/>
                  </a:lnTo>
                  <a:lnTo>
                    <a:pt x="3209544" y="216408"/>
                  </a:lnTo>
                  <a:lnTo>
                    <a:pt x="3253727" y="216408"/>
                  </a:lnTo>
                  <a:lnTo>
                    <a:pt x="3253727" y="233946"/>
                  </a:lnTo>
                  <a:lnTo>
                    <a:pt x="3308591" y="233946"/>
                  </a:lnTo>
                  <a:lnTo>
                    <a:pt x="3308591" y="188988"/>
                  </a:lnTo>
                  <a:close/>
                </a:path>
              </a:pathLst>
            </a:custGeom>
            <a:solidFill>
              <a:srgbClr val="008000"/>
            </a:solidFill>
          </p:spPr>
          <p:txBody>
            <a:bodyPr wrap="square" lIns="0" tIns="0" rIns="0" bIns="0" rtlCol="0"/>
            <a:lstStyle/>
            <a:p>
              <a:endParaRPr/>
            </a:p>
          </p:txBody>
        </p:sp>
        <p:sp>
          <p:nvSpPr>
            <p:cNvPr id="17" name="object 17"/>
            <p:cNvSpPr/>
            <p:nvPr/>
          </p:nvSpPr>
          <p:spPr>
            <a:xfrm>
              <a:off x="5205196" y="4321263"/>
              <a:ext cx="375920" cy="62865"/>
            </a:xfrm>
            <a:custGeom>
              <a:avLst/>
              <a:gdLst/>
              <a:ahLst/>
              <a:cxnLst/>
              <a:rect l="l" t="t" r="r" b="b"/>
              <a:pathLst>
                <a:path w="375920" h="62864">
                  <a:moveTo>
                    <a:pt x="375666" y="8394"/>
                  </a:moveTo>
                  <a:lnTo>
                    <a:pt x="331470" y="8394"/>
                  </a:lnTo>
                  <a:lnTo>
                    <a:pt x="331470" y="0"/>
                  </a:lnTo>
                  <a:lnTo>
                    <a:pt x="276618" y="0"/>
                  </a:lnTo>
                  <a:lnTo>
                    <a:pt x="276618" y="8394"/>
                  </a:lnTo>
                  <a:lnTo>
                    <a:pt x="232410" y="8394"/>
                  </a:lnTo>
                  <a:lnTo>
                    <a:pt x="232410" y="0"/>
                  </a:lnTo>
                  <a:lnTo>
                    <a:pt x="188226" y="0"/>
                  </a:lnTo>
                  <a:lnTo>
                    <a:pt x="176796" y="0"/>
                  </a:lnTo>
                  <a:lnTo>
                    <a:pt x="132600" y="0"/>
                  </a:lnTo>
                  <a:lnTo>
                    <a:pt x="132600" y="17526"/>
                  </a:lnTo>
                  <a:lnTo>
                    <a:pt x="99060" y="17526"/>
                  </a:lnTo>
                  <a:lnTo>
                    <a:pt x="88392" y="17526"/>
                  </a:lnTo>
                  <a:lnTo>
                    <a:pt x="54864" y="17526"/>
                  </a:lnTo>
                  <a:lnTo>
                    <a:pt x="54864" y="8394"/>
                  </a:lnTo>
                  <a:lnTo>
                    <a:pt x="0" y="8394"/>
                  </a:lnTo>
                  <a:lnTo>
                    <a:pt x="0" y="53352"/>
                  </a:lnTo>
                  <a:lnTo>
                    <a:pt x="44208" y="53352"/>
                  </a:lnTo>
                  <a:lnTo>
                    <a:pt x="44208" y="62484"/>
                  </a:lnTo>
                  <a:lnTo>
                    <a:pt x="88392" y="62484"/>
                  </a:lnTo>
                  <a:lnTo>
                    <a:pt x="99060" y="62484"/>
                  </a:lnTo>
                  <a:lnTo>
                    <a:pt x="143256" y="62484"/>
                  </a:lnTo>
                  <a:lnTo>
                    <a:pt x="143256" y="44958"/>
                  </a:lnTo>
                  <a:lnTo>
                    <a:pt x="176796" y="44958"/>
                  </a:lnTo>
                  <a:lnTo>
                    <a:pt x="188226" y="44958"/>
                  </a:lnTo>
                  <a:lnTo>
                    <a:pt x="232410" y="44958"/>
                  </a:lnTo>
                  <a:lnTo>
                    <a:pt x="232410" y="53352"/>
                  </a:lnTo>
                  <a:lnTo>
                    <a:pt x="287274" y="53352"/>
                  </a:lnTo>
                  <a:lnTo>
                    <a:pt x="287274" y="44958"/>
                  </a:lnTo>
                  <a:lnTo>
                    <a:pt x="320814" y="44958"/>
                  </a:lnTo>
                  <a:lnTo>
                    <a:pt x="320814" y="53352"/>
                  </a:lnTo>
                  <a:lnTo>
                    <a:pt x="375666" y="53352"/>
                  </a:lnTo>
                  <a:lnTo>
                    <a:pt x="375666" y="8394"/>
                  </a:lnTo>
                  <a:close/>
                </a:path>
              </a:pathLst>
            </a:custGeom>
            <a:solidFill>
              <a:srgbClr val="008000"/>
            </a:solidFill>
          </p:spPr>
          <p:txBody>
            <a:bodyPr wrap="square" lIns="0" tIns="0" rIns="0" bIns="0" rtlCol="0"/>
            <a:lstStyle/>
            <a:p>
              <a:endParaRPr/>
            </a:p>
          </p:txBody>
        </p:sp>
        <p:sp>
          <p:nvSpPr>
            <p:cNvPr id="18" name="object 18"/>
            <p:cNvSpPr/>
            <p:nvPr/>
          </p:nvSpPr>
          <p:spPr>
            <a:xfrm>
              <a:off x="1951482" y="3636216"/>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9" name="object 19"/>
            <p:cNvSpPr/>
            <p:nvPr/>
          </p:nvSpPr>
          <p:spPr>
            <a:xfrm>
              <a:off x="1951482" y="3636216"/>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20" name="object 20"/>
            <p:cNvSpPr/>
            <p:nvPr/>
          </p:nvSpPr>
          <p:spPr>
            <a:xfrm>
              <a:off x="1995672" y="3636216"/>
              <a:ext cx="66675" cy="54610"/>
            </a:xfrm>
            <a:custGeom>
              <a:avLst/>
              <a:gdLst/>
              <a:ahLst/>
              <a:cxnLst/>
              <a:rect l="l" t="t" r="r" b="b"/>
              <a:pathLst>
                <a:path w="66675" h="54610">
                  <a:moveTo>
                    <a:pt x="66300" y="54105"/>
                  </a:moveTo>
                  <a:lnTo>
                    <a:pt x="0" y="54105"/>
                  </a:lnTo>
                  <a:lnTo>
                    <a:pt x="33523" y="0"/>
                  </a:lnTo>
                  <a:lnTo>
                    <a:pt x="66300" y="54105"/>
                  </a:lnTo>
                  <a:close/>
                </a:path>
              </a:pathLst>
            </a:custGeom>
            <a:solidFill>
              <a:srgbClr val="000080"/>
            </a:solidFill>
          </p:spPr>
          <p:txBody>
            <a:bodyPr wrap="square" lIns="0" tIns="0" rIns="0" bIns="0" rtlCol="0"/>
            <a:lstStyle/>
            <a:p>
              <a:endParaRPr/>
            </a:p>
          </p:txBody>
        </p:sp>
        <p:sp>
          <p:nvSpPr>
            <p:cNvPr id="21" name="object 21"/>
            <p:cNvSpPr/>
            <p:nvPr/>
          </p:nvSpPr>
          <p:spPr>
            <a:xfrm>
              <a:off x="1995672" y="3636216"/>
              <a:ext cx="66675" cy="54610"/>
            </a:xfrm>
            <a:custGeom>
              <a:avLst/>
              <a:gdLst/>
              <a:ahLst/>
              <a:cxnLst/>
              <a:rect l="l" t="t" r="r" b="b"/>
              <a:pathLst>
                <a:path w="66675" h="54610">
                  <a:moveTo>
                    <a:pt x="33523" y="0"/>
                  </a:moveTo>
                  <a:lnTo>
                    <a:pt x="66300" y="54105"/>
                  </a:lnTo>
                  <a:lnTo>
                    <a:pt x="0" y="54105"/>
                  </a:lnTo>
                  <a:lnTo>
                    <a:pt x="33523" y="0"/>
                  </a:lnTo>
                  <a:close/>
                </a:path>
              </a:pathLst>
            </a:custGeom>
            <a:ln w="9828">
              <a:solidFill>
                <a:srgbClr val="000080"/>
              </a:solidFill>
            </a:ln>
          </p:spPr>
          <p:txBody>
            <a:bodyPr wrap="square" lIns="0" tIns="0" rIns="0" bIns="0" rtlCol="0"/>
            <a:lstStyle/>
            <a:p>
              <a:endParaRPr/>
            </a:p>
          </p:txBody>
        </p:sp>
        <p:sp>
          <p:nvSpPr>
            <p:cNvPr id="22" name="object 22"/>
            <p:cNvSpPr/>
            <p:nvPr/>
          </p:nvSpPr>
          <p:spPr>
            <a:xfrm>
              <a:off x="2039863" y="3617937"/>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23" name="object 23"/>
            <p:cNvSpPr/>
            <p:nvPr/>
          </p:nvSpPr>
          <p:spPr>
            <a:xfrm>
              <a:off x="2039863" y="3617937"/>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24" name="object 24"/>
            <p:cNvSpPr/>
            <p:nvPr/>
          </p:nvSpPr>
          <p:spPr>
            <a:xfrm>
              <a:off x="2095496" y="3617937"/>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25" name="object 25"/>
            <p:cNvSpPr/>
            <p:nvPr/>
          </p:nvSpPr>
          <p:spPr>
            <a:xfrm>
              <a:off x="2095496" y="3617937"/>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26" name="object 26"/>
            <p:cNvSpPr/>
            <p:nvPr/>
          </p:nvSpPr>
          <p:spPr>
            <a:xfrm>
              <a:off x="2139687" y="3627071"/>
              <a:ext cx="66675" cy="54610"/>
            </a:xfrm>
            <a:custGeom>
              <a:avLst/>
              <a:gdLst/>
              <a:ahLst/>
              <a:cxnLst/>
              <a:rect l="l" t="t" r="r" b="b"/>
              <a:pathLst>
                <a:path w="66675" h="54610">
                  <a:moveTo>
                    <a:pt x="66300" y="54105"/>
                  </a:moveTo>
                  <a:lnTo>
                    <a:pt x="0" y="54105"/>
                  </a:lnTo>
                  <a:lnTo>
                    <a:pt x="33537" y="0"/>
                  </a:lnTo>
                  <a:lnTo>
                    <a:pt x="66300" y="54105"/>
                  </a:lnTo>
                  <a:close/>
                </a:path>
              </a:pathLst>
            </a:custGeom>
            <a:solidFill>
              <a:srgbClr val="000080"/>
            </a:solidFill>
          </p:spPr>
          <p:txBody>
            <a:bodyPr wrap="square" lIns="0" tIns="0" rIns="0" bIns="0" rtlCol="0"/>
            <a:lstStyle/>
            <a:p>
              <a:endParaRPr/>
            </a:p>
          </p:txBody>
        </p:sp>
        <p:sp>
          <p:nvSpPr>
            <p:cNvPr id="27" name="object 27"/>
            <p:cNvSpPr/>
            <p:nvPr/>
          </p:nvSpPr>
          <p:spPr>
            <a:xfrm>
              <a:off x="2139687" y="3627071"/>
              <a:ext cx="66675" cy="54610"/>
            </a:xfrm>
            <a:custGeom>
              <a:avLst/>
              <a:gdLst/>
              <a:ahLst/>
              <a:cxnLst/>
              <a:rect l="l" t="t" r="r" b="b"/>
              <a:pathLst>
                <a:path w="66675" h="54610">
                  <a:moveTo>
                    <a:pt x="33537" y="0"/>
                  </a:moveTo>
                  <a:lnTo>
                    <a:pt x="66300" y="54105"/>
                  </a:lnTo>
                  <a:lnTo>
                    <a:pt x="0" y="54105"/>
                  </a:lnTo>
                  <a:lnTo>
                    <a:pt x="33537" y="0"/>
                  </a:lnTo>
                  <a:close/>
                </a:path>
              </a:pathLst>
            </a:custGeom>
            <a:ln w="9828">
              <a:solidFill>
                <a:srgbClr val="000080"/>
              </a:solidFill>
            </a:ln>
          </p:spPr>
          <p:txBody>
            <a:bodyPr wrap="square" lIns="0" tIns="0" rIns="0" bIns="0" rtlCol="0"/>
            <a:lstStyle/>
            <a:p>
              <a:endParaRPr/>
            </a:p>
          </p:txBody>
        </p:sp>
        <p:sp>
          <p:nvSpPr>
            <p:cNvPr id="28" name="object 28"/>
            <p:cNvSpPr/>
            <p:nvPr/>
          </p:nvSpPr>
          <p:spPr>
            <a:xfrm>
              <a:off x="2183892" y="3617937"/>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29" name="object 29"/>
            <p:cNvSpPr/>
            <p:nvPr/>
          </p:nvSpPr>
          <p:spPr>
            <a:xfrm>
              <a:off x="2183892" y="3617937"/>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30" name="object 30"/>
            <p:cNvSpPr/>
            <p:nvPr/>
          </p:nvSpPr>
          <p:spPr>
            <a:xfrm>
              <a:off x="2228083" y="3617937"/>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31" name="object 31"/>
            <p:cNvSpPr/>
            <p:nvPr/>
          </p:nvSpPr>
          <p:spPr>
            <a:xfrm>
              <a:off x="2228083" y="3617937"/>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32" name="object 32"/>
            <p:cNvSpPr/>
            <p:nvPr/>
          </p:nvSpPr>
          <p:spPr>
            <a:xfrm>
              <a:off x="2272274" y="3600402"/>
              <a:ext cx="66675" cy="53975"/>
            </a:xfrm>
            <a:custGeom>
              <a:avLst/>
              <a:gdLst/>
              <a:ahLst/>
              <a:cxnLst/>
              <a:rect l="l" t="t" r="r" b="b"/>
              <a:pathLst>
                <a:path w="66675" h="53975">
                  <a:moveTo>
                    <a:pt x="66300" y="53348"/>
                  </a:moveTo>
                  <a:lnTo>
                    <a:pt x="0" y="53348"/>
                  </a:lnTo>
                  <a:lnTo>
                    <a:pt x="33537" y="0"/>
                  </a:lnTo>
                  <a:lnTo>
                    <a:pt x="66300" y="53348"/>
                  </a:lnTo>
                  <a:close/>
                </a:path>
              </a:pathLst>
            </a:custGeom>
            <a:solidFill>
              <a:srgbClr val="000080"/>
            </a:solidFill>
          </p:spPr>
          <p:txBody>
            <a:bodyPr wrap="square" lIns="0" tIns="0" rIns="0" bIns="0" rtlCol="0"/>
            <a:lstStyle/>
            <a:p>
              <a:endParaRPr/>
            </a:p>
          </p:txBody>
        </p:sp>
        <p:sp>
          <p:nvSpPr>
            <p:cNvPr id="33" name="object 33"/>
            <p:cNvSpPr/>
            <p:nvPr/>
          </p:nvSpPr>
          <p:spPr>
            <a:xfrm>
              <a:off x="2272274" y="3600402"/>
              <a:ext cx="66675" cy="53975"/>
            </a:xfrm>
            <a:custGeom>
              <a:avLst/>
              <a:gdLst/>
              <a:ahLst/>
              <a:cxnLst/>
              <a:rect l="l" t="t" r="r" b="b"/>
              <a:pathLst>
                <a:path w="66675" h="53975">
                  <a:moveTo>
                    <a:pt x="33537" y="0"/>
                  </a:moveTo>
                  <a:lnTo>
                    <a:pt x="66300" y="53348"/>
                  </a:lnTo>
                  <a:lnTo>
                    <a:pt x="0" y="53348"/>
                  </a:lnTo>
                  <a:lnTo>
                    <a:pt x="33537" y="0"/>
                  </a:lnTo>
                  <a:close/>
                </a:path>
              </a:pathLst>
            </a:custGeom>
            <a:ln w="9815">
              <a:solidFill>
                <a:srgbClr val="000080"/>
              </a:solidFill>
            </a:ln>
          </p:spPr>
          <p:txBody>
            <a:bodyPr wrap="square" lIns="0" tIns="0" rIns="0" bIns="0" rtlCol="0"/>
            <a:lstStyle/>
            <a:p>
              <a:endParaRPr/>
            </a:p>
          </p:txBody>
        </p:sp>
        <p:sp>
          <p:nvSpPr>
            <p:cNvPr id="34" name="object 34"/>
            <p:cNvSpPr/>
            <p:nvPr/>
          </p:nvSpPr>
          <p:spPr>
            <a:xfrm>
              <a:off x="2327907"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35" name="object 35"/>
            <p:cNvSpPr/>
            <p:nvPr/>
          </p:nvSpPr>
          <p:spPr>
            <a:xfrm>
              <a:off x="2327907"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36" name="object 36"/>
            <p:cNvSpPr/>
            <p:nvPr/>
          </p:nvSpPr>
          <p:spPr>
            <a:xfrm>
              <a:off x="2372098" y="3608791"/>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37" name="object 37"/>
            <p:cNvSpPr/>
            <p:nvPr/>
          </p:nvSpPr>
          <p:spPr>
            <a:xfrm>
              <a:off x="2372098" y="3608791"/>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38" name="object 38"/>
            <p:cNvSpPr/>
            <p:nvPr/>
          </p:nvSpPr>
          <p:spPr>
            <a:xfrm>
              <a:off x="2416303"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39" name="object 39"/>
            <p:cNvSpPr/>
            <p:nvPr/>
          </p:nvSpPr>
          <p:spPr>
            <a:xfrm>
              <a:off x="2416303"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40" name="object 40"/>
            <p:cNvSpPr/>
            <p:nvPr/>
          </p:nvSpPr>
          <p:spPr>
            <a:xfrm>
              <a:off x="2460494" y="3617937"/>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41" name="object 41"/>
            <p:cNvSpPr/>
            <p:nvPr/>
          </p:nvSpPr>
          <p:spPr>
            <a:xfrm>
              <a:off x="2460494" y="3617937"/>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42" name="object 42"/>
            <p:cNvSpPr/>
            <p:nvPr/>
          </p:nvSpPr>
          <p:spPr>
            <a:xfrm>
              <a:off x="2504685" y="3608791"/>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43" name="object 43"/>
            <p:cNvSpPr/>
            <p:nvPr/>
          </p:nvSpPr>
          <p:spPr>
            <a:xfrm>
              <a:off x="2504685" y="3608791"/>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44" name="object 44"/>
            <p:cNvSpPr/>
            <p:nvPr/>
          </p:nvSpPr>
          <p:spPr>
            <a:xfrm>
              <a:off x="2560318"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45" name="object 45"/>
            <p:cNvSpPr/>
            <p:nvPr/>
          </p:nvSpPr>
          <p:spPr>
            <a:xfrm>
              <a:off x="2560318"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46" name="object 46"/>
            <p:cNvSpPr/>
            <p:nvPr/>
          </p:nvSpPr>
          <p:spPr>
            <a:xfrm>
              <a:off x="2604509" y="3608791"/>
              <a:ext cx="66675" cy="54610"/>
            </a:xfrm>
            <a:custGeom>
              <a:avLst/>
              <a:gdLst/>
              <a:ahLst/>
              <a:cxnLst/>
              <a:rect l="l" t="t" r="r" b="b"/>
              <a:pathLst>
                <a:path w="66675" h="54610">
                  <a:moveTo>
                    <a:pt x="66300" y="54093"/>
                  </a:moveTo>
                  <a:lnTo>
                    <a:pt x="0" y="54093"/>
                  </a:lnTo>
                  <a:lnTo>
                    <a:pt x="33523" y="0"/>
                  </a:lnTo>
                  <a:lnTo>
                    <a:pt x="66300" y="54093"/>
                  </a:lnTo>
                  <a:close/>
                </a:path>
              </a:pathLst>
            </a:custGeom>
            <a:solidFill>
              <a:srgbClr val="000080"/>
            </a:solidFill>
          </p:spPr>
          <p:txBody>
            <a:bodyPr wrap="square" lIns="0" tIns="0" rIns="0" bIns="0" rtlCol="0"/>
            <a:lstStyle/>
            <a:p>
              <a:endParaRPr/>
            </a:p>
          </p:txBody>
        </p:sp>
        <p:sp>
          <p:nvSpPr>
            <p:cNvPr id="47" name="object 47"/>
            <p:cNvSpPr/>
            <p:nvPr/>
          </p:nvSpPr>
          <p:spPr>
            <a:xfrm>
              <a:off x="2604509" y="3608791"/>
              <a:ext cx="66675" cy="54610"/>
            </a:xfrm>
            <a:custGeom>
              <a:avLst/>
              <a:gdLst/>
              <a:ahLst/>
              <a:cxnLst/>
              <a:rect l="l" t="t" r="r" b="b"/>
              <a:pathLst>
                <a:path w="66675" h="54610">
                  <a:moveTo>
                    <a:pt x="33523" y="0"/>
                  </a:moveTo>
                  <a:lnTo>
                    <a:pt x="66300" y="54093"/>
                  </a:lnTo>
                  <a:lnTo>
                    <a:pt x="0" y="54093"/>
                  </a:lnTo>
                  <a:lnTo>
                    <a:pt x="33523" y="0"/>
                  </a:lnTo>
                  <a:close/>
                </a:path>
              </a:pathLst>
            </a:custGeom>
            <a:ln w="9828">
              <a:solidFill>
                <a:srgbClr val="000080"/>
              </a:solidFill>
            </a:ln>
          </p:spPr>
          <p:txBody>
            <a:bodyPr wrap="square" lIns="0" tIns="0" rIns="0" bIns="0" rtlCol="0"/>
            <a:lstStyle/>
            <a:p>
              <a:endParaRPr/>
            </a:p>
          </p:txBody>
        </p:sp>
        <p:sp>
          <p:nvSpPr>
            <p:cNvPr id="48" name="object 48"/>
            <p:cNvSpPr/>
            <p:nvPr/>
          </p:nvSpPr>
          <p:spPr>
            <a:xfrm>
              <a:off x="2648700" y="3617937"/>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49" name="object 49"/>
            <p:cNvSpPr/>
            <p:nvPr/>
          </p:nvSpPr>
          <p:spPr>
            <a:xfrm>
              <a:off x="2648700" y="3617937"/>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50" name="object 50"/>
            <p:cNvSpPr/>
            <p:nvPr/>
          </p:nvSpPr>
          <p:spPr>
            <a:xfrm>
              <a:off x="2692905"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51" name="object 51"/>
            <p:cNvSpPr/>
            <p:nvPr/>
          </p:nvSpPr>
          <p:spPr>
            <a:xfrm>
              <a:off x="2692905"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52" name="object 52"/>
            <p:cNvSpPr/>
            <p:nvPr/>
          </p:nvSpPr>
          <p:spPr>
            <a:xfrm>
              <a:off x="2737096" y="3600402"/>
              <a:ext cx="66675" cy="53975"/>
            </a:xfrm>
            <a:custGeom>
              <a:avLst/>
              <a:gdLst/>
              <a:ahLst/>
              <a:cxnLst/>
              <a:rect l="l" t="t" r="r" b="b"/>
              <a:pathLst>
                <a:path w="66675" h="53975">
                  <a:moveTo>
                    <a:pt x="66300" y="53348"/>
                  </a:moveTo>
                  <a:lnTo>
                    <a:pt x="0" y="53348"/>
                  </a:lnTo>
                  <a:lnTo>
                    <a:pt x="33523" y="0"/>
                  </a:lnTo>
                  <a:lnTo>
                    <a:pt x="66300" y="53348"/>
                  </a:lnTo>
                  <a:close/>
                </a:path>
              </a:pathLst>
            </a:custGeom>
            <a:solidFill>
              <a:srgbClr val="000080"/>
            </a:solidFill>
          </p:spPr>
          <p:txBody>
            <a:bodyPr wrap="square" lIns="0" tIns="0" rIns="0" bIns="0" rtlCol="0"/>
            <a:lstStyle/>
            <a:p>
              <a:endParaRPr/>
            </a:p>
          </p:txBody>
        </p:sp>
        <p:sp>
          <p:nvSpPr>
            <p:cNvPr id="53" name="object 53"/>
            <p:cNvSpPr/>
            <p:nvPr/>
          </p:nvSpPr>
          <p:spPr>
            <a:xfrm>
              <a:off x="2737096" y="3600402"/>
              <a:ext cx="66675" cy="53975"/>
            </a:xfrm>
            <a:custGeom>
              <a:avLst/>
              <a:gdLst/>
              <a:ahLst/>
              <a:cxnLst/>
              <a:rect l="l" t="t" r="r" b="b"/>
              <a:pathLst>
                <a:path w="66675" h="53975">
                  <a:moveTo>
                    <a:pt x="33523" y="0"/>
                  </a:moveTo>
                  <a:lnTo>
                    <a:pt x="66300" y="53348"/>
                  </a:lnTo>
                  <a:lnTo>
                    <a:pt x="0" y="53348"/>
                  </a:lnTo>
                  <a:lnTo>
                    <a:pt x="33523" y="0"/>
                  </a:lnTo>
                  <a:close/>
                </a:path>
              </a:pathLst>
            </a:custGeom>
            <a:ln w="9815">
              <a:solidFill>
                <a:srgbClr val="000080"/>
              </a:solidFill>
            </a:ln>
          </p:spPr>
          <p:txBody>
            <a:bodyPr wrap="square" lIns="0" tIns="0" rIns="0" bIns="0" rtlCol="0"/>
            <a:lstStyle/>
            <a:p>
              <a:endParaRPr/>
            </a:p>
          </p:txBody>
        </p:sp>
        <p:sp>
          <p:nvSpPr>
            <p:cNvPr id="54" name="object 54"/>
            <p:cNvSpPr/>
            <p:nvPr/>
          </p:nvSpPr>
          <p:spPr>
            <a:xfrm>
              <a:off x="2792729"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55" name="object 55"/>
            <p:cNvSpPr/>
            <p:nvPr/>
          </p:nvSpPr>
          <p:spPr>
            <a:xfrm>
              <a:off x="2792729"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56" name="object 56"/>
            <p:cNvSpPr/>
            <p:nvPr/>
          </p:nvSpPr>
          <p:spPr>
            <a:xfrm>
              <a:off x="2836920" y="3608791"/>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57" name="object 57"/>
            <p:cNvSpPr/>
            <p:nvPr/>
          </p:nvSpPr>
          <p:spPr>
            <a:xfrm>
              <a:off x="2836920" y="3608791"/>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sp>
          <p:nvSpPr>
            <p:cNvPr id="58" name="object 58"/>
            <p:cNvSpPr/>
            <p:nvPr/>
          </p:nvSpPr>
          <p:spPr>
            <a:xfrm>
              <a:off x="2881110" y="3608791"/>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59" name="object 59"/>
            <p:cNvSpPr/>
            <p:nvPr/>
          </p:nvSpPr>
          <p:spPr>
            <a:xfrm>
              <a:off x="2881110" y="3608791"/>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60" name="object 60"/>
            <p:cNvSpPr/>
            <p:nvPr/>
          </p:nvSpPr>
          <p:spPr>
            <a:xfrm>
              <a:off x="2925316"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61" name="object 61"/>
            <p:cNvSpPr/>
            <p:nvPr/>
          </p:nvSpPr>
          <p:spPr>
            <a:xfrm>
              <a:off x="2925316"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62" name="object 62"/>
            <p:cNvSpPr/>
            <p:nvPr/>
          </p:nvSpPr>
          <p:spPr>
            <a:xfrm>
              <a:off x="2969507" y="3600402"/>
              <a:ext cx="66675" cy="53975"/>
            </a:xfrm>
            <a:custGeom>
              <a:avLst/>
              <a:gdLst/>
              <a:ahLst/>
              <a:cxnLst/>
              <a:rect l="l" t="t" r="r" b="b"/>
              <a:pathLst>
                <a:path w="66675" h="53975">
                  <a:moveTo>
                    <a:pt x="66300" y="53348"/>
                  </a:moveTo>
                  <a:lnTo>
                    <a:pt x="0" y="53348"/>
                  </a:lnTo>
                  <a:lnTo>
                    <a:pt x="33523" y="0"/>
                  </a:lnTo>
                  <a:lnTo>
                    <a:pt x="66300" y="53348"/>
                  </a:lnTo>
                  <a:close/>
                </a:path>
              </a:pathLst>
            </a:custGeom>
            <a:solidFill>
              <a:srgbClr val="000080"/>
            </a:solidFill>
          </p:spPr>
          <p:txBody>
            <a:bodyPr wrap="square" lIns="0" tIns="0" rIns="0" bIns="0" rtlCol="0"/>
            <a:lstStyle/>
            <a:p>
              <a:endParaRPr/>
            </a:p>
          </p:txBody>
        </p:sp>
        <p:sp>
          <p:nvSpPr>
            <p:cNvPr id="63" name="object 63"/>
            <p:cNvSpPr/>
            <p:nvPr/>
          </p:nvSpPr>
          <p:spPr>
            <a:xfrm>
              <a:off x="2969507" y="3600402"/>
              <a:ext cx="66675" cy="53975"/>
            </a:xfrm>
            <a:custGeom>
              <a:avLst/>
              <a:gdLst/>
              <a:ahLst/>
              <a:cxnLst/>
              <a:rect l="l" t="t" r="r" b="b"/>
              <a:pathLst>
                <a:path w="66675" h="53975">
                  <a:moveTo>
                    <a:pt x="33523" y="0"/>
                  </a:moveTo>
                  <a:lnTo>
                    <a:pt x="66300" y="53348"/>
                  </a:lnTo>
                  <a:lnTo>
                    <a:pt x="0" y="53348"/>
                  </a:lnTo>
                  <a:lnTo>
                    <a:pt x="33523" y="0"/>
                  </a:lnTo>
                  <a:close/>
                </a:path>
              </a:pathLst>
            </a:custGeom>
            <a:ln w="9815">
              <a:solidFill>
                <a:srgbClr val="000080"/>
              </a:solidFill>
            </a:ln>
          </p:spPr>
          <p:txBody>
            <a:bodyPr wrap="square" lIns="0" tIns="0" rIns="0" bIns="0" rtlCol="0"/>
            <a:lstStyle/>
            <a:p>
              <a:endParaRPr/>
            </a:p>
          </p:txBody>
        </p:sp>
        <p:sp>
          <p:nvSpPr>
            <p:cNvPr id="64" name="object 64"/>
            <p:cNvSpPr/>
            <p:nvPr/>
          </p:nvSpPr>
          <p:spPr>
            <a:xfrm>
              <a:off x="3025139"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65" name="object 65"/>
            <p:cNvSpPr/>
            <p:nvPr/>
          </p:nvSpPr>
          <p:spPr>
            <a:xfrm>
              <a:off x="3025139"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66" name="object 66"/>
            <p:cNvSpPr/>
            <p:nvPr/>
          </p:nvSpPr>
          <p:spPr>
            <a:xfrm>
              <a:off x="3069330"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67" name="object 67"/>
            <p:cNvSpPr/>
            <p:nvPr/>
          </p:nvSpPr>
          <p:spPr>
            <a:xfrm>
              <a:off x="3069330"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68" name="object 68"/>
            <p:cNvSpPr/>
            <p:nvPr/>
          </p:nvSpPr>
          <p:spPr>
            <a:xfrm>
              <a:off x="3113521" y="3600402"/>
              <a:ext cx="66675" cy="53975"/>
            </a:xfrm>
            <a:custGeom>
              <a:avLst/>
              <a:gdLst/>
              <a:ahLst/>
              <a:cxnLst/>
              <a:rect l="l" t="t" r="r" b="b"/>
              <a:pathLst>
                <a:path w="66675" h="53975">
                  <a:moveTo>
                    <a:pt x="66300" y="53348"/>
                  </a:moveTo>
                  <a:lnTo>
                    <a:pt x="0" y="53348"/>
                  </a:lnTo>
                  <a:lnTo>
                    <a:pt x="33537" y="0"/>
                  </a:lnTo>
                  <a:lnTo>
                    <a:pt x="66300" y="53348"/>
                  </a:lnTo>
                  <a:close/>
                </a:path>
              </a:pathLst>
            </a:custGeom>
            <a:solidFill>
              <a:srgbClr val="000080"/>
            </a:solidFill>
          </p:spPr>
          <p:txBody>
            <a:bodyPr wrap="square" lIns="0" tIns="0" rIns="0" bIns="0" rtlCol="0"/>
            <a:lstStyle/>
            <a:p>
              <a:endParaRPr/>
            </a:p>
          </p:txBody>
        </p:sp>
        <p:sp>
          <p:nvSpPr>
            <p:cNvPr id="69" name="object 69"/>
            <p:cNvSpPr/>
            <p:nvPr/>
          </p:nvSpPr>
          <p:spPr>
            <a:xfrm>
              <a:off x="3113521" y="3600402"/>
              <a:ext cx="66675" cy="53975"/>
            </a:xfrm>
            <a:custGeom>
              <a:avLst/>
              <a:gdLst/>
              <a:ahLst/>
              <a:cxnLst/>
              <a:rect l="l" t="t" r="r" b="b"/>
              <a:pathLst>
                <a:path w="66675" h="53975">
                  <a:moveTo>
                    <a:pt x="33537" y="0"/>
                  </a:moveTo>
                  <a:lnTo>
                    <a:pt x="66300" y="53348"/>
                  </a:lnTo>
                  <a:lnTo>
                    <a:pt x="0" y="53348"/>
                  </a:lnTo>
                  <a:lnTo>
                    <a:pt x="33537" y="0"/>
                  </a:lnTo>
                  <a:close/>
                </a:path>
              </a:pathLst>
            </a:custGeom>
            <a:ln w="9815">
              <a:solidFill>
                <a:srgbClr val="000080"/>
              </a:solidFill>
            </a:ln>
          </p:spPr>
          <p:txBody>
            <a:bodyPr wrap="square" lIns="0" tIns="0" rIns="0" bIns="0" rtlCol="0"/>
            <a:lstStyle/>
            <a:p>
              <a:endParaRPr/>
            </a:p>
          </p:txBody>
        </p:sp>
        <p:sp>
          <p:nvSpPr>
            <p:cNvPr id="70" name="object 70"/>
            <p:cNvSpPr/>
            <p:nvPr/>
          </p:nvSpPr>
          <p:spPr>
            <a:xfrm>
              <a:off x="3157726"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71" name="object 71"/>
            <p:cNvSpPr/>
            <p:nvPr/>
          </p:nvSpPr>
          <p:spPr>
            <a:xfrm>
              <a:off x="3157726"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72" name="object 72"/>
            <p:cNvSpPr/>
            <p:nvPr/>
          </p:nvSpPr>
          <p:spPr>
            <a:xfrm>
              <a:off x="3201917" y="3617937"/>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73" name="object 73"/>
            <p:cNvSpPr/>
            <p:nvPr/>
          </p:nvSpPr>
          <p:spPr>
            <a:xfrm>
              <a:off x="3201917" y="3617937"/>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74" name="object 74"/>
            <p:cNvSpPr/>
            <p:nvPr/>
          </p:nvSpPr>
          <p:spPr>
            <a:xfrm>
              <a:off x="3246108" y="3617937"/>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75" name="object 75"/>
            <p:cNvSpPr/>
            <p:nvPr/>
          </p:nvSpPr>
          <p:spPr>
            <a:xfrm>
              <a:off x="3246108" y="3617937"/>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76" name="object 76"/>
            <p:cNvSpPr/>
            <p:nvPr/>
          </p:nvSpPr>
          <p:spPr>
            <a:xfrm>
              <a:off x="3301741" y="3617937"/>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77" name="object 77"/>
            <p:cNvSpPr/>
            <p:nvPr/>
          </p:nvSpPr>
          <p:spPr>
            <a:xfrm>
              <a:off x="3301741" y="3617937"/>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78" name="object 78"/>
            <p:cNvSpPr/>
            <p:nvPr/>
          </p:nvSpPr>
          <p:spPr>
            <a:xfrm>
              <a:off x="3345932" y="3591257"/>
              <a:ext cx="66675" cy="54610"/>
            </a:xfrm>
            <a:custGeom>
              <a:avLst/>
              <a:gdLst/>
              <a:ahLst/>
              <a:cxnLst/>
              <a:rect l="l" t="t" r="r" b="b"/>
              <a:pathLst>
                <a:path w="66675" h="54610">
                  <a:moveTo>
                    <a:pt x="66300" y="54105"/>
                  </a:moveTo>
                  <a:lnTo>
                    <a:pt x="0" y="54105"/>
                  </a:lnTo>
                  <a:lnTo>
                    <a:pt x="33523" y="0"/>
                  </a:lnTo>
                  <a:lnTo>
                    <a:pt x="66300" y="54105"/>
                  </a:lnTo>
                  <a:close/>
                </a:path>
              </a:pathLst>
            </a:custGeom>
            <a:solidFill>
              <a:srgbClr val="000080"/>
            </a:solidFill>
          </p:spPr>
          <p:txBody>
            <a:bodyPr wrap="square" lIns="0" tIns="0" rIns="0" bIns="0" rtlCol="0"/>
            <a:lstStyle/>
            <a:p>
              <a:endParaRPr/>
            </a:p>
          </p:txBody>
        </p:sp>
        <p:sp>
          <p:nvSpPr>
            <p:cNvPr id="79" name="object 79"/>
            <p:cNvSpPr/>
            <p:nvPr/>
          </p:nvSpPr>
          <p:spPr>
            <a:xfrm>
              <a:off x="3345932" y="3591257"/>
              <a:ext cx="66675" cy="54610"/>
            </a:xfrm>
            <a:custGeom>
              <a:avLst/>
              <a:gdLst/>
              <a:ahLst/>
              <a:cxnLst/>
              <a:rect l="l" t="t" r="r" b="b"/>
              <a:pathLst>
                <a:path w="66675" h="54610">
                  <a:moveTo>
                    <a:pt x="33523" y="0"/>
                  </a:moveTo>
                  <a:lnTo>
                    <a:pt x="66300" y="54105"/>
                  </a:lnTo>
                  <a:lnTo>
                    <a:pt x="0" y="54105"/>
                  </a:lnTo>
                  <a:lnTo>
                    <a:pt x="33523" y="0"/>
                  </a:lnTo>
                  <a:close/>
                </a:path>
              </a:pathLst>
            </a:custGeom>
            <a:ln w="9828">
              <a:solidFill>
                <a:srgbClr val="000080"/>
              </a:solidFill>
            </a:ln>
          </p:spPr>
          <p:txBody>
            <a:bodyPr wrap="square" lIns="0" tIns="0" rIns="0" bIns="0" rtlCol="0"/>
            <a:lstStyle/>
            <a:p>
              <a:endParaRPr/>
            </a:p>
          </p:txBody>
        </p:sp>
        <p:sp>
          <p:nvSpPr>
            <p:cNvPr id="80" name="object 80"/>
            <p:cNvSpPr/>
            <p:nvPr/>
          </p:nvSpPr>
          <p:spPr>
            <a:xfrm>
              <a:off x="3390137"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81" name="object 81"/>
            <p:cNvSpPr/>
            <p:nvPr/>
          </p:nvSpPr>
          <p:spPr>
            <a:xfrm>
              <a:off x="3390137"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82" name="object 82"/>
            <p:cNvSpPr/>
            <p:nvPr/>
          </p:nvSpPr>
          <p:spPr>
            <a:xfrm>
              <a:off x="3434328"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83" name="object 83"/>
            <p:cNvSpPr/>
            <p:nvPr/>
          </p:nvSpPr>
          <p:spPr>
            <a:xfrm>
              <a:off x="3434328"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84" name="object 84"/>
            <p:cNvSpPr/>
            <p:nvPr/>
          </p:nvSpPr>
          <p:spPr>
            <a:xfrm>
              <a:off x="3478519" y="3600402"/>
              <a:ext cx="66675" cy="53975"/>
            </a:xfrm>
            <a:custGeom>
              <a:avLst/>
              <a:gdLst/>
              <a:ahLst/>
              <a:cxnLst/>
              <a:rect l="l" t="t" r="r" b="b"/>
              <a:pathLst>
                <a:path w="66675" h="53975">
                  <a:moveTo>
                    <a:pt x="66300" y="53348"/>
                  </a:moveTo>
                  <a:lnTo>
                    <a:pt x="0" y="53348"/>
                  </a:lnTo>
                  <a:lnTo>
                    <a:pt x="33537" y="0"/>
                  </a:lnTo>
                  <a:lnTo>
                    <a:pt x="66300" y="53348"/>
                  </a:lnTo>
                  <a:close/>
                </a:path>
              </a:pathLst>
            </a:custGeom>
            <a:solidFill>
              <a:srgbClr val="000080"/>
            </a:solidFill>
          </p:spPr>
          <p:txBody>
            <a:bodyPr wrap="square" lIns="0" tIns="0" rIns="0" bIns="0" rtlCol="0"/>
            <a:lstStyle/>
            <a:p>
              <a:endParaRPr/>
            </a:p>
          </p:txBody>
        </p:sp>
        <p:sp>
          <p:nvSpPr>
            <p:cNvPr id="85" name="object 85"/>
            <p:cNvSpPr/>
            <p:nvPr/>
          </p:nvSpPr>
          <p:spPr>
            <a:xfrm>
              <a:off x="3478519" y="3600402"/>
              <a:ext cx="66675" cy="53975"/>
            </a:xfrm>
            <a:custGeom>
              <a:avLst/>
              <a:gdLst/>
              <a:ahLst/>
              <a:cxnLst/>
              <a:rect l="l" t="t" r="r" b="b"/>
              <a:pathLst>
                <a:path w="66675" h="53975">
                  <a:moveTo>
                    <a:pt x="33537" y="0"/>
                  </a:moveTo>
                  <a:lnTo>
                    <a:pt x="66300" y="53348"/>
                  </a:lnTo>
                  <a:lnTo>
                    <a:pt x="0" y="53348"/>
                  </a:lnTo>
                  <a:lnTo>
                    <a:pt x="33537" y="0"/>
                  </a:lnTo>
                  <a:close/>
                </a:path>
              </a:pathLst>
            </a:custGeom>
            <a:ln w="9815">
              <a:solidFill>
                <a:srgbClr val="000080"/>
              </a:solidFill>
            </a:ln>
          </p:spPr>
          <p:txBody>
            <a:bodyPr wrap="square" lIns="0" tIns="0" rIns="0" bIns="0" rtlCol="0"/>
            <a:lstStyle/>
            <a:p>
              <a:endParaRPr/>
            </a:p>
          </p:txBody>
        </p:sp>
        <p:sp>
          <p:nvSpPr>
            <p:cNvPr id="86" name="object 86"/>
            <p:cNvSpPr/>
            <p:nvPr/>
          </p:nvSpPr>
          <p:spPr>
            <a:xfrm>
              <a:off x="3534152"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87" name="object 87"/>
            <p:cNvSpPr/>
            <p:nvPr/>
          </p:nvSpPr>
          <p:spPr>
            <a:xfrm>
              <a:off x="3534152"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88" name="object 88"/>
            <p:cNvSpPr/>
            <p:nvPr/>
          </p:nvSpPr>
          <p:spPr>
            <a:xfrm>
              <a:off x="3578343" y="3600402"/>
              <a:ext cx="66675" cy="53975"/>
            </a:xfrm>
            <a:custGeom>
              <a:avLst/>
              <a:gdLst/>
              <a:ahLst/>
              <a:cxnLst/>
              <a:rect l="l" t="t" r="r" b="b"/>
              <a:pathLst>
                <a:path w="66675" h="53975">
                  <a:moveTo>
                    <a:pt x="66300" y="53348"/>
                  </a:moveTo>
                  <a:lnTo>
                    <a:pt x="0" y="53348"/>
                  </a:lnTo>
                  <a:lnTo>
                    <a:pt x="32763" y="0"/>
                  </a:lnTo>
                  <a:lnTo>
                    <a:pt x="66300" y="53348"/>
                  </a:lnTo>
                  <a:close/>
                </a:path>
              </a:pathLst>
            </a:custGeom>
            <a:solidFill>
              <a:srgbClr val="000080"/>
            </a:solidFill>
          </p:spPr>
          <p:txBody>
            <a:bodyPr wrap="square" lIns="0" tIns="0" rIns="0" bIns="0" rtlCol="0"/>
            <a:lstStyle/>
            <a:p>
              <a:endParaRPr/>
            </a:p>
          </p:txBody>
        </p:sp>
        <p:sp>
          <p:nvSpPr>
            <p:cNvPr id="89" name="object 89"/>
            <p:cNvSpPr/>
            <p:nvPr/>
          </p:nvSpPr>
          <p:spPr>
            <a:xfrm>
              <a:off x="3578343" y="3600402"/>
              <a:ext cx="66675" cy="53975"/>
            </a:xfrm>
            <a:custGeom>
              <a:avLst/>
              <a:gdLst/>
              <a:ahLst/>
              <a:cxnLst/>
              <a:rect l="l" t="t" r="r" b="b"/>
              <a:pathLst>
                <a:path w="66675" h="53975">
                  <a:moveTo>
                    <a:pt x="32763" y="0"/>
                  </a:moveTo>
                  <a:lnTo>
                    <a:pt x="66300" y="53348"/>
                  </a:lnTo>
                  <a:lnTo>
                    <a:pt x="0" y="53348"/>
                  </a:lnTo>
                  <a:lnTo>
                    <a:pt x="32763" y="0"/>
                  </a:lnTo>
                  <a:close/>
                </a:path>
              </a:pathLst>
            </a:custGeom>
            <a:ln w="9815">
              <a:solidFill>
                <a:srgbClr val="000080"/>
              </a:solidFill>
            </a:ln>
          </p:spPr>
          <p:txBody>
            <a:bodyPr wrap="square" lIns="0" tIns="0" rIns="0" bIns="0" rtlCol="0"/>
            <a:lstStyle/>
            <a:p>
              <a:endParaRPr/>
            </a:p>
          </p:txBody>
        </p:sp>
        <p:sp>
          <p:nvSpPr>
            <p:cNvPr id="90" name="object 90"/>
            <p:cNvSpPr/>
            <p:nvPr/>
          </p:nvSpPr>
          <p:spPr>
            <a:xfrm>
              <a:off x="3622534" y="3591257"/>
              <a:ext cx="66675" cy="54610"/>
            </a:xfrm>
            <a:custGeom>
              <a:avLst/>
              <a:gdLst/>
              <a:ahLst/>
              <a:cxnLst/>
              <a:rect l="l" t="t" r="r" b="b"/>
              <a:pathLst>
                <a:path w="66675" h="54610">
                  <a:moveTo>
                    <a:pt x="66300" y="54105"/>
                  </a:moveTo>
                  <a:lnTo>
                    <a:pt x="0" y="54105"/>
                  </a:lnTo>
                  <a:lnTo>
                    <a:pt x="33537" y="0"/>
                  </a:lnTo>
                  <a:lnTo>
                    <a:pt x="66300" y="54105"/>
                  </a:lnTo>
                  <a:close/>
                </a:path>
              </a:pathLst>
            </a:custGeom>
            <a:solidFill>
              <a:srgbClr val="000080"/>
            </a:solidFill>
          </p:spPr>
          <p:txBody>
            <a:bodyPr wrap="square" lIns="0" tIns="0" rIns="0" bIns="0" rtlCol="0"/>
            <a:lstStyle/>
            <a:p>
              <a:endParaRPr/>
            </a:p>
          </p:txBody>
        </p:sp>
        <p:sp>
          <p:nvSpPr>
            <p:cNvPr id="91" name="object 91"/>
            <p:cNvSpPr/>
            <p:nvPr/>
          </p:nvSpPr>
          <p:spPr>
            <a:xfrm>
              <a:off x="3622534" y="3591257"/>
              <a:ext cx="66675" cy="54610"/>
            </a:xfrm>
            <a:custGeom>
              <a:avLst/>
              <a:gdLst/>
              <a:ahLst/>
              <a:cxnLst/>
              <a:rect l="l" t="t" r="r" b="b"/>
              <a:pathLst>
                <a:path w="66675" h="54610">
                  <a:moveTo>
                    <a:pt x="33537" y="0"/>
                  </a:moveTo>
                  <a:lnTo>
                    <a:pt x="66300" y="54105"/>
                  </a:lnTo>
                  <a:lnTo>
                    <a:pt x="0" y="54105"/>
                  </a:lnTo>
                  <a:lnTo>
                    <a:pt x="33537" y="0"/>
                  </a:lnTo>
                  <a:close/>
                </a:path>
              </a:pathLst>
            </a:custGeom>
            <a:ln w="9828">
              <a:solidFill>
                <a:srgbClr val="000080"/>
              </a:solidFill>
            </a:ln>
          </p:spPr>
          <p:txBody>
            <a:bodyPr wrap="square" lIns="0" tIns="0" rIns="0" bIns="0" rtlCol="0"/>
            <a:lstStyle/>
            <a:p>
              <a:endParaRPr/>
            </a:p>
          </p:txBody>
        </p:sp>
        <p:sp>
          <p:nvSpPr>
            <p:cNvPr id="92" name="object 92"/>
            <p:cNvSpPr/>
            <p:nvPr/>
          </p:nvSpPr>
          <p:spPr>
            <a:xfrm>
              <a:off x="3666739"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93" name="object 93"/>
            <p:cNvSpPr/>
            <p:nvPr/>
          </p:nvSpPr>
          <p:spPr>
            <a:xfrm>
              <a:off x="3666739"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94" name="object 94"/>
            <p:cNvSpPr/>
            <p:nvPr/>
          </p:nvSpPr>
          <p:spPr>
            <a:xfrm>
              <a:off x="3710930" y="3591257"/>
              <a:ext cx="66675" cy="54610"/>
            </a:xfrm>
            <a:custGeom>
              <a:avLst/>
              <a:gdLst/>
              <a:ahLst/>
              <a:cxnLst/>
              <a:rect l="l" t="t" r="r" b="b"/>
              <a:pathLst>
                <a:path w="66675" h="54610">
                  <a:moveTo>
                    <a:pt x="66300" y="54105"/>
                  </a:moveTo>
                  <a:lnTo>
                    <a:pt x="0" y="54105"/>
                  </a:lnTo>
                  <a:lnTo>
                    <a:pt x="33523" y="0"/>
                  </a:lnTo>
                  <a:lnTo>
                    <a:pt x="66300" y="54105"/>
                  </a:lnTo>
                  <a:close/>
                </a:path>
              </a:pathLst>
            </a:custGeom>
            <a:solidFill>
              <a:srgbClr val="000080"/>
            </a:solidFill>
          </p:spPr>
          <p:txBody>
            <a:bodyPr wrap="square" lIns="0" tIns="0" rIns="0" bIns="0" rtlCol="0"/>
            <a:lstStyle/>
            <a:p>
              <a:endParaRPr/>
            </a:p>
          </p:txBody>
        </p:sp>
        <p:sp>
          <p:nvSpPr>
            <p:cNvPr id="95" name="object 95"/>
            <p:cNvSpPr/>
            <p:nvPr/>
          </p:nvSpPr>
          <p:spPr>
            <a:xfrm>
              <a:off x="3710930" y="3591257"/>
              <a:ext cx="66675" cy="54610"/>
            </a:xfrm>
            <a:custGeom>
              <a:avLst/>
              <a:gdLst/>
              <a:ahLst/>
              <a:cxnLst/>
              <a:rect l="l" t="t" r="r" b="b"/>
              <a:pathLst>
                <a:path w="66675" h="54610">
                  <a:moveTo>
                    <a:pt x="33523" y="0"/>
                  </a:moveTo>
                  <a:lnTo>
                    <a:pt x="66300" y="54105"/>
                  </a:lnTo>
                  <a:lnTo>
                    <a:pt x="0" y="54105"/>
                  </a:lnTo>
                  <a:lnTo>
                    <a:pt x="33523" y="0"/>
                  </a:lnTo>
                  <a:close/>
                </a:path>
              </a:pathLst>
            </a:custGeom>
            <a:ln w="9828">
              <a:solidFill>
                <a:srgbClr val="000080"/>
              </a:solidFill>
            </a:ln>
          </p:spPr>
          <p:txBody>
            <a:bodyPr wrap="square" lIns="0" tIns="0" rIns="0" bIns="0" rtlCol="0"/>
            <a:lstStyle/>
            <a:p>
              <a:endParaRPr/>
            </a:p>
          </p:txBody>
        </p:sp>
        <p:sp>
          <p:nvSpPr>
            <p:cNvPr id="96" name="object 96"/>
            <p:cNvSpPr/>
            <p:nvPr/>
          </p:nvSpPr>
          <p:spPr>
            <a:xfrm>
              <a:off x="3766563"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97" name="object 97"/>
            <p:cNvSpPr/>
            <p:nvPr/>
          </p:nvSpPr>
          <p:spPr>
            <a:xfrm>
              <a:off x="3766563"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98" name="object 98"/>
            <p:cNvSpPr/>
            <p:nvPr/>
          </p:nvSpPr>
          <p:spPr>
            <a:xfrm>
              <a:off x="3810754"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99" name="object 99"/>
            <p:cNvSpPr/>
            <p:nvPr/>
          </p:nvSpPr>
          <p:spPr>
            <a:xfrm>
              <a:off x="3810754"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100" name="object 100"/>
            <p:cNvSpPr/>
            <p:nvPr/>
          </p:nvSpPr>
          <p:spPr>
            <a:xfrm>
              <a:off x="3854944" y="3608791"/>
              <a:ext cx="66675" cy="54610"/>
            </a:xfrm>
            <a:custGeom>
              <a:avLst/>
              <a:gdLst/>
              <a:ahLst/>
              <a:cxnLst/>
              <a:rect l="l" t="t" r="r" b="b"/>
              <a:pathLst>
                <a:path w="66675" h="54610">
                  <a:moveTo>
                    <a:pt x="66300" y="54093"/>
                  </a:moveTo>
                  <a:lnTo>
                    <a:pt x="0" y="54093"/>
                  </a:lnTo>
                  <a:lnTo>
                    <a:pt x="33537" y="0"/>
                  </a:lnTo>
                  <a:lnTo>
                    <a:pt x="66300" y="54093"/>
                  </a:lnTo>
                  <a:close/>
                </a:path>
              </a:pathLst>
            </a:custGeom>
            <a:solidFill>
              <a:srgbClr val="000080"/>
            </a:solidFill>
          </p:spPr>
          <p:txBody>
            <a:bodyPr wrap="square" lIns="0" tIns="0" rIns="0" bIns="0" rtlCol="0"/>
            <a:lstStyle/>
            <a:p>
              <a:endParaRPr/>
            </a:p>
          </p:txBody>
        </p:sp>
        <p:sp>
          <p:nvSpPr>
            <p:cNvPr id="101" name="object 101"/>
            <p:cNvSpPr/>
            <p:nvPr/>
          </p:nvSpPr>
          <p:spPr>
            <a:xfrm>
              <a:off x="3854944" y="3608791"/>
              <a:ext cx="66675" cy="54610"/>
            </a:xfrm>
            <a:custGeom>
              <a:avLst/>
              <a:gdLst/>
              <a:ahLst/>
              <a:cxnLst/>
              <a:rect l="l" t="t" r="r" b="b"/>
              <a:pathLst>
                <a:path w="66675" h="54610">
                  <a:moveTo>
                    <a:pt x="33537" y="0"/>
                  </a:moveTo>
                  <a:lnTo>
                    <a:pt x="66300" y="54093"/>
                  </a:lnTo>
                  <a:lnTo>
                    <a:pt x="0" y="54093"/>
                  </a:lnTo>
                  <a:lnTo>
                    <a:pt x="33537" y="0"/>
                  </a:lnTo>
                  <a:close/>
                </a:path>
              </a:pathLst>
            </a:custGeom>
            <a:ln w="9828">
              <a:solidFill>
                <a:srgbClr val="000080"/>
              </a:solidFill>
            </a:ln>
          </p:spPr>
          <p:txBody>
            <a:bodyPr wrap="square" lIns="0" tIns="0" rIns="0" bIns="0" rtlCol="0"/>
            <a:lstStyle/>
            <a:p>
              <a:endParaRPr/>
            </a:p>
          </p:txBody>
        </p:sp>
        <p:sp>
          <p:nvSpPr>
            <p:cNvPr id="102" name="object 102"/>
            <p:cNvSpPr/>
            <p:nvPr/>
          </p:nvSpPr>
          <p:spPr>
            <a:xfrm>
              <a:off x="3899149"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103" name="object 103"/>
            <p:cNvSpPr/>
            <p:nvPr/>
          </p:nvSpPr>
          <p:spPr>
            <a:xfrm>
              <a:off x="3899149"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104" name="object 104"/>
            <p:cNvSpPr/>
            <p:nvPr/>
          </p:nvSpPr>
          <p:spPr>
            <a:xfrm>
              <a:off x="3943341" y="3608791"/>
              <a:ext cx="66675" cy="54610"/>
            </a:xfrm>
            <a:custGeom>
              <a:avLst/>
              <a:gdLst/>
              <a:ahLst/>
              <a:cxnLst/>
              <a:rect l="l" t="t" r="r" b="b"/>
              <a:pathLst>
                <a:path w="66675" h="54610">
                  <a:moveTo>
                    <a:pt x="66300" y="54093"/>
                  </a:moveTo>
                  <a:lnTo>
                    <a:pt x="0" y="54093"/>
                  </a:lnTo>
                  <a:lnTo>
                    <a:pt x="33523" y="0"/>
                  </a:lnTo>
                  <a:lnTo>
                    <a:pt x="66300" y="54093"/>
                  </a:lnTo>
                  <a:close/>
                </a:path>
              </a:pathLst>
            </a:custGeom>
            <a:solidFill>
              <a:srgbClr val="000080"/>
            </a:solidFill>
          </p:spPr>
          <p:txBody>
            <a:bodyPr wrap="square" lIns="0" tIns="0" rIns="0" bIns="0" rtlCol="0"/>
            <a:lstStyle/>
            <a:p>
              <a:endParaRPr/>
            </a:p>
          </p:txBody>
        </p:sp>
        <p:sp>
          <p:nvSpPr>
            <p:cNvPr id="105" name="object 105"/>
            <p:cNvSpPr/>
            <p:nvPr/>
          </p:nvSpPr>
          <p:spPr>
            <a:xfrm>
              <a:off x="3943341" y="3608791"/>
              <a:ext cx="66675" cy="54610"/>
            </a:xfrm>
            <a:custGeom>
              <a:avLst/>
              <a:gdLst/>
              <a:ahLst/>
              <a:cxnLst/>
              <a:rect l="l" t="t" r="r" b="b"/>
              <a:pathLst>
                <a:path w="66675" h="54610">
                  <a:moveTo>
                    <a:pt x="33523" y="0"/>
                  </a:moveTo>
                  <a:lnTo>
                    <a:pt x="66300" y="54093"/>
                  </a:lnTo>
                  <a:lnTo>
                    <a:pt x="0" y="54093"/>
                  </a:lnTo>
                  <a:lnTo>
                    <a:pt x="33523" y="0"/>
                  </a:lnTo>
                  <a:close/>
                </a:path>
              </a:pathLst>
            </a:custGeom>
            <a:ln w="9828">
              <a:solidFill>
                <a:srgbClr val="000080"/>
              </a:solidFill>
            </a:ln>
          </p:spPr>
          <p:txBody>
            <a:bodyPr wrap="square" lIns="0" tIns="0" rIns="0" bIns="0" rtlCol="0"/>
            <a:lstStyle/>
            <a:p>
              <a:endParaRPr/>
            </a:p>
          </p:txBody>
        </p:sp>
        <p:sp>
          <p:nvSpPr>
            <p:cNvPr id="106" name="object 106"/>
            <p:cNvSpPr/>
            <p:nvPr/>
          </p:nvSpPr>
          <p:spPr>
            <a:xfrm>
              <a:off x="3998973"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107" name="object 107"/>
            <p:cNvSpPr/>
            <p:nvPr/>
          </p:nvSpPr>
          <p:spPr>
            <a:xfrm>
              <a:off x="3998973"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108" name="object 108"/>
            <p:cNvSpPr/>
            <p:nvPr/>
          </p:nvSpPr>
          <p:spPr>
            <a:xfrm>
              <a:off x="4043164"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109" name="object 109"/>
            <p:cNvSpPr/>
            <p:nvPr/>
          </p:nvSpPr>
          <p:spPr>
            <a:xfrm>
              <a:off x="4043164"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10" name="object 110"/>
            <p:cNvSpPr/>
            <p:nvPr/>
          </p:nvSpPr>
          <p:spPr>
            <a:xfrm>
              <a:off x="4087355" y="3591257"/>
              <a:ext cx="66675" cy="54610"/>
            </a:xfrm>
            <a:custGeom>
              <a:avLst/>
              <a:gdLst/>
              <a:ahLst/>
              <a:cxnLst/>
              <a:rect l="l" t="t" r="r" b="b"/>
              <a:pathLst>
                <a:path w="66675" h="54610">
                  <a:moveTo>
                    <a:pt x="66300" y="54105"/>
                  </a:moveTo>
                  <a:lnTo>
                    <a:pt x="0" y="54105"/>
                  </a:lnTo>
                  <a:lnTo>
                    <a:pt x="33537" y="0"/>
                  </a:lnTo>
                  <a:lnTo>
                    <a:pt x="66300" y="54105"/>
                  </a:lnTo>
                  <a:close/>
                </a:path>
              </a:pathLst>
            </a:custGeom>
            <a:solidFill>
              <a:srgbClr val="000080"/>
            </a:solidFill>
          </p:spPr>
          <p:txBody>
            <a:bodyPr wrap="square" lIns="0" tIns="0" rIns="0" bIns="0" rtlCol="0"/>
            <a:lstStyle/>
            <a:p>
              <a:endParaRPr/>
            </a:p>
          </p:txBody>
        </p:sp>
        <p:sp>
          <p:nvSpPr>
            <p:cNvPr id="111" name="object 111"/>
            <p:cNvSpPr/>
            <p:nvPr/>
          </p:nvSpPr>
          <p:spPr>
            <a:xfrm>
              <a:off x="4087355" y="3591257"/>
              <a:ext cx="66675" cy="54610"/>
            </a:xfrm>
            <a:custGeom>
              <a:avLst/>
              <a:gdLst/>
              <a:ahLst/>
              <a:cxnLst/>
              <a:rect l="l" t="t" r="r" b="b"/>
              <a:pathLst>
                <a:path w="66675" h="54610">
                  <a:moveTo>
                    <a:pt x="33537" y="0"/>
                  </a:moveTo>
                  <a:lnTo>
                    <a:pt x="66300" y="54105"/>
                  </a:lnTo>
                  <a:lnTo>
                    <a:pt x="0" y="54105"/>
                  </a:lnTo>
                  <a:lnTo>
                    <a:pt x="33537" y="0"/>
                  </a:lnTo>
                  <a:close/>
                </a:path>
              </a:pathLst>
            </a:custGeom>
            <a:ln w="9828">
              <a:solidFill>
                <a:srgbClr val="000080"/>
              </a:solidFill>
            </a:ln>
          </p:spPr>
          <p:txBody>
            <a:bodyPr wrap="square" lIns="0" tIns="0" rIns="0" bIns="0" rtlCol="0"/>
            <a:lstStyle/>
            <a:p>
              <a:endParaRPr/>
            </a:p>
          </p:txBody>
        </p:sp>
        <p:sp>
          <p:nvSpPr>
            <p:cNvPr id="112" name="object 112"/>
            <p:cNvSpPr/>
            <p:nvPr/>
          </p:nvSpPr>
          <p:spPr>
            <a:xfrm>
              <a:off x="4131560" y="3591257"/>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13" name="object 113"/>
            <p:cNvSpPr/>
            <p:nvPr/>
          </p:nvSpPr>
          <p:spPr>
            <a:xfrm>
              <a:off x="4131560" y="3591257"/>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114" name="object 114"/>
            <p:cNvSpPr/>
            <p:nvPr/>
          </p:nvSpPr>
          <p:spPr>
            <a:xfrm>
              <a:off x="4175751" y="3591257"/>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15" name="object 115"/>
            <p:cNvSpPr/>
            <p:nvPr/>
          </p:nvSpPr>
          <p:spPr>
            <a:xfrm>
              <a:off x="4175751" y="3591257"/>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116" name="object 116"/>
            <p:cNvSpPr/>
            <p:nvPr/>
          </p:nvSpPr>
          <p:spPr>
            <a:xfrm>
              <a:off x="4231370" y="3600402"/>
              <a:ext cx="66675" cy="53975"/>
            </a:xfrm>
            <a:custGeom>
              <a:avLst/>
              <a:gdLst/>
              <a:ahLst/>
              <a:cxnLst/>
              <a:rect l="l" t="t" r="r" b="b"/>
              <a:pathLst>
                <a:path w="66675" h="53975">
                  <a:moveTo>
                    <a:pt x="66300" y="53348"/>
                  </a:moveTo>
                  <a:lnTo>
                    <a:pt x="0" y="53348"/>
                  </a:lnTo>
                  <a:lnTo>
                    <a:pt x="32777" y="0"/>
                  </a:lnTo>
                  <a:lnTo>
                    <a:pt x="66300" y="53348"/>
                  </a:lnTo>
                  <a:close/>
                </a:path>
              </a:pathLst>
            </a:custGeom>
            <a:solidFill>
              <a:srgbClr val="000080"/>
            </a:solidFill>
          </p:spPr>
          <p:txBody>
            <a:bodyPr wrap="square" lIns="0" tIns="0" rIns="0" bIns="0" rtlCol="0"/>
            <a:lstStyle/>
            <a:p>
              <a:endParaRPr/>
            </a:p>
          </p:txBody>
        </p:sp>
        <p:sp>
          <p:nvSpPr>
            <p:cNvPr id="117" name="object 117"/>
            <p:cNvSpPr/>
            <p:nvPr/>
          </p:nvSpPr>
          <p:spPr>
            <a:xfrm>
              <a:off x="4231370" y="3600402"/>
              <a:ext cx="66675" cy="53975"/>
            </a:xfrm>
            <a:custGeom>
              <a:avLst/>
              <a:gdLst/>
              <a:ahLst/>
              <a:cxnLst/>
              <a:rect l="l" t="t" r="r" b="b"/>
              <a:pathLst>
                <a:path w="66675" h="53975">
                  <a:moveTo>
                    <a:pt x="32777" y="0"/>
                  </a:moveTo>
                  <a:lnTo>
                    <a:pt x="66300" y="53348"/>
                  </a:lnTo>
                  <a:lnTo>
                    <a:pt x="0" y="53348"/>
                  </a:lnTo>
                  <a:lnTo>
                    <a:pt x="32777" y="0"/>
                  </a:lnTo>
                  <a:close/>
                </a:path>
              </a:pathLst>
            </a:custGeom>
            <a:ln w="9815">
              <a:solidFill>
                <a:srgbClr val="000080"/>
              </a:solidFill>
            </a:ln>
          </p:spPr>
          <p:txBody>
            <a:bodyPr wrap="square" lIns="0" tIns="0" rIns="0" bIns="0" rtlCol="0"/>
            <a:lstStyle/>
            <a:p>
              <a:endParaRPr/>
            </a:p>
          </p:txBody>
        </p:sp>
        <p:sp>
          <p:nvSpPr>
            <p:cNvPr id="118" name="object 118"/>
            <p:cNvSpPr/>
            <p:nvPr/>
          </p:nvSpPr>
          <p:spPr>
            <a:xfrm>
              <a:off x="4275575"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119" name="object 119"/>
            <p:cNvSpPr/>
            <p:nvPr/>
          </p:nvSpPr>
          <p:spPr>
            <a:xfrm>
              <a:off x="4275575"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120" name="object 120"/>
            <p:cNvSpPr/>
            <p:nvPr/>
          </p:nvSpPr>
          <p:spPr>
            <a:xfrm>
              <a:off x="4319766" y="3608791"/>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121" name="object 121"/>
            <p:cNvSpPr/>
            <p:nvPr/>
          </p:nvSpPr>
          <p:spPr>
            <a:xfrm>
              <a:off x="4319766" y="3608791"/>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22" name="object 122"/>
            <p:cNvSpPr/>
            <p:nvPr/>
          </p:nvSpPr>
          <p:spPr>
            <a:xfrm>
              <a:off x="4363971" y="3591257"/>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23" name="object 123"/>
            <p:cNvSpPr/>
            <p:nvPr/>
          </p:nvSpPr>
          <p:spPr>
            <a:xfrm>
              <a:off x="4363971" y="3591257"/>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124" name="object 124"/>
            <p:cNvSpPr/>
            <p:nvPr/>
          </p:nvSpPr>
          <p:spPr>
            <a:xfrm>
              <a:off x="4408162" y="3591257"/>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25" name="object 125"/>
            <p:cNvSpPr/>
            <p:nvPr/>
          </p:nvSpPr>
          <p:spPr>
            <a:xfrm>
              <a:off x="4408162" y="3591257"/>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126" name="object 126"/>
            <p:cNvSpPr/>
            <p:nvPr/>
          </p:nvSpPr>
          <p:spPr>
            <a:xfrm>
              <a:off x="4452353" y="3591257"/>
              <a:ext cx="66675" cy="54610"/>
            </a:xfrm>
            <a:custGeom>
              <a:avLst/>
              <a:gdLst/>
              <a:ahLst/>
              <a:cxnLst/>
              <a:rect l="l" t="t" r="r" b="b"/>
              <a:pathLst>
                <a:path w="66675" h="54610">
                  <a:moveTo>
                    <a:pt x="66300" y="54105"/>
                  </a:moveTo>
                  <a:lnTo>
                    <a:pt x="0" y="54105"/>
                  </a:lnTo>
                  <a:lnTo>
                    <a:pt x="33537" y="0"/>
                  </a:lnTo>
                  <a:lnTo>
                    <a:pt x="66300" y="54105"/>
                  </a:lnTo>
                  <a:close/>
                </a:path>
              </a:pathLst>
            </a:custGeom>
            <a:solidFill>
              <a:srgbClr val="000080"/>
            </a:solidFill>
          </p:spPr>
          <p:txBody>
            <a:bodyPr wrap="square" lIns="0" tIns="0" rIns="0" bIns="0" rtlCol="0"/>
            <a:lstStyle/>
            <a:p>
              <a:endParaRPr/>
            </a:p>
          </p:txBody>
        </p:sp>
        <p:sp>
          <p:nvSpPr>
            <p:cNvPr id="127" name="object 127"/>
            <p:cNvSpPr/>
            <p:nvPr/>
          </p:nvSpPr>
          <p:spPr>
            <a:xfrm>
              <a:off x="4452353" y="3591257"/>
              <a:ext cx="66675" cy="54610"/>
            </a:xfrm>
            <a:custGeom>
              <a:avLst/>
              <a:gdLst/>
              <a:ahLst/>
              <a:cxnLst/>
              <a:rect l="l" t="t" r="r" b="b"/>
              <a:pathLst>
                <a:path w="66675" h="54610">
                  <a:moveTo>
                    <a:pt x="33537" y="0"/>
                  </a:moveTo>
                  <a:lnTo>
                    <a:pt x="66300" y="54105"/>
                  </a:lnTo>
                  <a:lnTo>
                    <a:pt x="0" y="54105"/>
                  </a:lnTo>
                  <a:lnTo>
                    <a:pt x="33537" y="0"/>
                  </a:lnTo>
                  <a:close/>
                </a:path>
              </a:pathLst>
            </a:custGeom>
            <a:ln w="9828">
              <a:solidFill>
                <a:srgbClr val="000080"/>
              </a:solidFill>
            </a:ln>
          </p:spPr>
          <p:txBody>
            <a:bodyPr wrap="square" lIns="0" tIns="0" rIns="0" bIns="0" rtlCol="0"/>
            <a:lstStyle/>
            <a:p>
              <a:endParaRPr/>
            </a:p>
          </p:txBody>
        </p:sp>
        <p:sp>
          <p:nvSpPr>
            <p:cNvPr id="128" name="object 128"/>
            <p:cNvSpPr/>
            <p:nvPr/>
          </p:nvSpPr>
          <p:spPr>
            <a:xfrm>
              <a:off x="4507986"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129" name="object 129"/>
            <p:cNvSpPr/>
            <p:nvPr/>
          </p:nvSpPr>
          <p:spPr>
            <a:xfrm>
              <a:off x="4507986"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30" name="object 130"/>
            <p:cNvSpPr/>
            <p:nvPr/>
          </p:nvSpPr>
          <p:spPr>
            <a:xfrm>
              <a:off x="4552177" y="3582122"/>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131" name="object 131"/>
            <p:cNvSpPr/>
            <p:nvPr/>
          </p:nvSpPr>
          <p:spPr>
            <a:xfrm>
              <a:off x="4552177" y="3582122"/>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32" name="object 132"/>
            <p:cNvSpPr/>
            <p:nvPr/>
          </p:nvSpPr>
          <p:spPr>
            <a:xfrm>
              <a:off x="4596368" y="3600402"/>
              <a:ext cx="66675" cy="53975"/>
            </a:xfrm>
            <a:custGeom>
              <a:avLst/>
              <a:gdLst/>
              <a:ahLst/>
              <a:cxnLst/>
              <a:rect l="l" t="t" r="r" b="b"/>
              <a:pathLst>
                <a:path w="66675" h="53975">
                  <a:moveTo>
                    <a:pt x="66300" y="53348"/>
                  </a:moveTo>
                  <a:lnTo>
                    <a:pt x="0" y="53348"/>
                  </a:lnTo>
                  <a:lnTo>
                    <a:pt x="33537" y="0"/>
                  </a:lnTo>
                  <a:lnTo>
                    <a:pt x="66300" y="53348"/>
                  </a:lnTo>
                  <a:close/>
                </a:path>
              </a:pathLst>
            </a:custGeom>
            <a:solidFill>
              <a:srgbClr val="000080"/>
            </a:solidFill>
          </p:spPr>
          <p:txBody>
            <a:bodyPr wrap="square" lIns="0" tIns="0" rIns="0" bIns="0" rtlCol="0"/>
            <a:lstStyle/>
            <a:p>
              <a:endParaRPr/>
            </a:p>
          </p:txBody>
        </p:sp>
        <p:sp>
          <p:nvSpPr>
            <p:cNvPr id="133" name="object 133"/>
            <p:cNvSpPr/>
            <p:nvPr/>
          </p:nvSpPr>
          <p:spPr>
            <a:xfrm>
              <a:off x="4596368" y="3600402"/>
              <a:ext cx="66675" cy="53975"/>
            </a:xfrm>
            <a:custGeom>
              <a:avLst/>
              <a:gdLst/>
              <a:ahLst/>
              <a:cxnLst/>
              <a:rect l="l" t="t" r="r" b="b"/>
              <a:pathLst>
                <a:path w="66675" h="53975">
                  <a:moveTo>
                    <a:pt x="33537" y="0"/>
                  </a:moveTo>
                  <a:lnTo>
                    <a:pt x="66300" y="53348"/>
                  </a:lnTo>
                  <a:lnTo>
                    <a:pt x="0" y="53348"/>
                  </a:lnTo>
                  <a:lnTo>
                    <a:pt x="33537" y="0"/>
                  </a:lnTo>
                  <a:close/>
                </a:path>
              </a:pathLst>
            </a:custGeom>
            <a:ln w="9815">
              <a:solidFill>
                <a:srgbClr val="000080"/>
              </a:solidFill>
            </a:ln>
          </p:spPr>
          <p:txBody>
            <a:bodyPr wrap="square" lIns="0" tIns="0" rIns="0" bIns="0" rtlCol="0"/>
            <a:lstStyle/>
            <a:p>
              <a:endParaRPr/>
            </a:p>
          </p:txBody>
        </p:sp>
        <p:sp>
          <p:nvSpPr>
            <p:cNvPr id="134" name="object 134"/>
            <p:cNvSpPr/>
            <p:nvPr/>
          </p:nvSpPr>
          <p:spPr>
            <a:xfrm>
              <a:off x="4640573"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135" name="object 135"/>
            <p:cNvSpPr/>
            <p:nvPr/>
          </p:nvSpPr>
          <p:spPr>
            <a:xfrm>
              <a:off x="4640573"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136" name="object 136"/>
            <p:cNvSpPr/>
            <p:nvPr/>
          </p:nvSpPr>
          <p:spPr>
            <a:xfrm>
              <a:off x="4684764" y="3608791"/>
              <a:ext cx="66675" cy="54610"/>
            </a:xfrm>
            <a:custGeom>
              <a:avLst/>
              <a:gdLst/>
              <a:ahLst/>
              <a:cxnLst/>
              <a:rect l="l" t="t" r="r" b="b"/>
              <a:pathLst>
                <a:path w="66675" h="54610">
                  <a:moveTo>
                    <a:pt x="66300" y="54093"/>
                  </a:moveTo>
                  <a:lnTo>
                    <a:pt x="0" y="54093"/>
                  </a:lnTo>
                  <a:lnTo>
                    <a:pt x="33523" y="0"/>
                  </a:lnTo>
                  <a:lnTo>
                    <a:pt x="66300" y="54093"/>
                  </a:lnTo>
                  <a:close/>
                </a:path>
              </a:pathLst>
            </a:custGeom>
            <a:solidFill>
              <a:srgbClr val="000080"/>
            </a:solidFill>
          </p:spPr>
          <p:txBody>
            <a:bodyPr wrap="square" lIns="0" tIns="0" rIns="0" bIns="0" rtlCol="0"/>
            <a:lstStyle/>
            <a:p>
              <a:endParaRPr/>
            </a:p>
          </p:txBody>
        </p:sp>
        <p:sp>
          <p:nvSpPr>
            <p:cNvPr id="137" name="object 137"/>
            <p:cNvSpPr/>
            <p:nvPr/>
          </p:nvSpPr>
          <p:spPr>
            <a:xfrm>
              <a:off x="4684764" y="3608791"/>
              <a:ext cx="66675" cy="54610"/>
            </a:xfrm>
            <a:custGeom>
              <a:avLst/>
              <a:gdLst/>
              <a:ahLst/>
              <a:cxnLst/>
              <a:rect l="l" t="t" r="r" b="b"/>
              <a:pathLst>
                <a:path w="66675" h="54610">
                  <a:moveTo>
                    <a:pt x="33523" y="0"/>
                  </a:moveTo>
                  <a:lnTo>
                    <a:pt x="66300" y="54093"/>
                  </a:lnTo>
                  <a:lnTo>
                    <a:pt x="0" y="54093"/>
                  </a:lnTo>
                  <a:lnTo>
                    <a:pt x="33523" y="0"/>
                  </a:lnTo>
                  <a:close/>
                </a:path>
              </a:pathLst>
            </a:custGeom>
            <a:ln w="9828">
              <a:solidFill>
                <a:srgbClr val="000080"/>
              </a:solidFill>
            </a:ln>
          </p:spPr>
          <p:txBody>
            <a:bodyPr wrap="square" lIns="0" tIns="0" rIns="0" bIns="0" rtlCol="0"/>
            <a:lstStyle/>
            <a:p>
              <a:endParaRPr/>
            </a:p>
          </p:txBody>
        </p:sp>
        <p:sp>
          <p:nvSpPr>
            <p:cNvPr id="138" name="object 138"/>
            <p:cNvSpPr/>
            <p:nvPr/>
          </p:nvSpPr>
          <p:spPr>
            <a:xfrm>
              <a:off x="4740397" y="3608791"/>
              <a:ext cx="66675" cy="54610"/>
            </a:xfrm>
            <a:custGeom>
              <a:avLst/>
              <a:gdLst/>
              <a:ahLst/>
              <a:cxnLst/>
              <a:rect l="l" t="t" r="r" b="b"/>
              <a:pathLst>
                <a:path w="66675" h="54610">
                  <a:moveTo>
                    <a:pt x="66286" y="54093"/>
                  </a:moveTo>
                  <a:lnTo>
                    <a:pt x="0" y="54093"/>
                  </a:lnTo>
                  <a:lnTo>
                    <a:pt x="32763" y="0"/>
                  </a:lnTo>
                  <a:lnTo>
                    <a:pt x="66286" y="54093"/>
                  </a:lnTo>
                  <a:close/>
                </a:path>
              </a:pathLst>
            </a:custGeom>
            <a:solidFill>
              <a:srgbClr val="000080"/>
            </a:solidFill>
          </p:spPr>
          <p:txBody>
            <a:bodyPr wrap="square" lIns="0" tIns="0" rIns="0" bIns="0" rtlCol="0"/>
            <a:lstStyle/>
            <a:p>
              <a:endParaRPr/>
            </a:p>
          </p:txBody>
        </p:sp>
        <p:sp>
          <p:nvSpPr>
            <p:cNvPr id="139" name="object 139"/>
            <p:cNvSpPr/>
            <p:nvPr/>
          </p:nvSpPr>
          <p:spPr>
            <a:xfrm>
              <a:off x="4740397" y="3608791"/>
              <a:ext cx="66675" cy="54610"/>
            </a:xfrm>
            <a:custGeom>
              <a:avLst/>
              <a:gdLst/>
              <a:ahLst/>
              <a:cxnLst/>
              <a:rect l="l" t="t" r="r" b="b"/>
              <a:pathLst>
                <a:path w="66675" h="54610">
                  <a:moveTo>
                    <a:pt x="32763" y="0"/>
                  </a:moveTo>
                  <a:lnTo>
                    <a:pt x="66286"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40" name="object 140"/>
            <p:cNvSpPr/>
            <p:nvPr/>
          </p:nvSpPr>
          <p:spPr>
            <a:xfrm>
              <a:off x="4784587" y="3591257"/>
              <a:ext cx="66675" cy="54610"/>
            </a:xfrm>
            <a:custGeom>
              <a:avLst/>
              <a:gdLst/>
              <a:ahLst/>
              <a:cxnLst/>
              <a:rect l="l" t="t" r="r" b="b"/>
              <a:pathLst>
                <a:path w="66675" h="54610">
                  <a:moveTo>
                    <a:pt x="66300" y="54105"/>
                  </a:moveTo>
                  <a:lnTo>
                    <a:pt x="0" y="54105"/>
                  </a:lnTo>
                  <a:lnTo>
                    <a:pt x="32763" y="0"/>
                  </a:lnTo>
                  <a:lnTo>
                    <a:pt x="66300" y="54105"/>
                  </a:lnTo>
                  <a:close/>
                </a:path>
              </a:pathLst>
            </a:custGeom>
            <a:solidFill>
              <a:srgbClr val="000080"/>
            </a:solidFill>
          </p:spPr>
          <p:txBody>
            <a:bodyPr wrap="square" lIns="0" tIns="0" rIns="0" bIns="0" rtlCol="0"/>
            <a:lstStyle/>
            <a:p>
              <a:endParaRPr/>
            </a:p>
          </p:txBody>
        </p:sp>
        <p:sp>
          <p:nvSpPr>
            <p:cNvPr id="141" name="object 141"/>
            <p:cNvSpPr/>
            <p:nvPr/>
          </p:nvSpPr>
          <p:spPr>
            <a:xfrm>
              <a:off x="4784587" y="3591257"/>
              <a:ext cx="66675" cy="54610"/>
            </a:xfrm>
            <a:custGeom>
              <a:avLst/>
              <a:gdLst/>
              <a:ahLst/>
              <a:cxnLst/>
              <a:rect l="l" t="t" r="r" b="b"/>
              <a:pathLst>
                <a:path w="66675" h="54610">
                  <a:moveTo>
                    <a:pt x="32763" y="0"/>
                  </a:moveTo>
                  <a:lnTo>
                    <a:pt x="66300" y="54105"/>
                  </a:lnTo>
                  <a:lnTo>
                    <a:pt x="0" y="54105"/>
                  </a:lnTo>
                  <a:lnTo>
                    <a:pt x="32763" y="0"/>
                  </a:lnTo>
                  <a:close/>
                </a:path>
              </a:pathLst>
            </a:custGeom>
            <a:ln w="9828">
              <a:solidFill>
                <a:srgbClr val="000080"/>
              </a:solidFill>
            </a:ln>
          </p:spPr>
          <p:txBody>
            <a:bodyPr wrap="square" lIns="0" tIns="0" rIns="0" bIns="0" rtlCol="0"/>
            <a:lstStyle/>
            <a:p>
              <a:endParaRPr/>
            </a:p>
          </p:txBody>
        </p:sp>
        <p:sp>
          <p:nvSpPr>
            <p:cNvPr id="142" name="object 142"/>
            <p:cNvSpPr/>
            <p:nvPr/>
          </p:nvSpPr>
          <p:spPr>
            <a:xfrm>
              <a:off x="4828779" y="3591257"/>
              <a:ext cx="66675" cy="54610"/>
            </a:xfrm>
            <a:custGeom>
              <a:avLst/>
              <a:gdLst/>
              <a:ahLst/>
              <a:cxnLst/>
              <a:rect l="l" t="t" r="r" b="b"/>
              <a:pathLst>
                <a:path w="66675" h="54610">
                  <a:moveTo>
                    <a:pt x="66300" y="54105"/>
                  </a:moveTo>
                  <a:lnTo>
                    <a:pt x="0" y="54105"/>
                  </a:lnTo>
                  <a:lnTo>
                    <a:pt x="32777" y="0"/>
                  </a:lnTo>
                  <a:lnTo>
                    <a:pt x="66300" y="54105"/>
                  </a:lnTo>
                  <a:close/>
                </a:path>
              </a:pathLst>
            </a:custGeom>
            <a:solidFill>
              <a:srgbClr val="000080"/>
            </a:solidFill>
          </p:spPr>
          <p:txBody>
            <a:bodyPr wrap="square" lIns="0" tIns="0" rIns="0" bIns="0" rtlCol="0"/>
            <a:lstStyle/>
            <a:p>
              <a:endParaRPr/>
            </a:p>
          </p:txBody>
        </p:sp>
        <p:sp>
          <p:nvSpPr>
            <p:cNvPr id="143" name="object 143"/>
            <p:cNvSpPr/>
            <p:nvPr/>
          </p:nvSpPr>
          <p:spPr>
            <a:xfrm>
              <a:off x="4828779" y="3591257"/>
              <a:ext cx="66675" cy="54610"/>
            </a:xfrm>
            <a:custGeom>
              <a:avLst/>
              <a:gdLst/>
              <a:ahLst/>
              <a:cxnLst/>
              <a:rect l="l" t="t" r="r" b="b"/>
              <a:pathLst>
                <a:path w="66675" h="54610">
                  <a:moveTo>
                    <a:pt x="32777" y="0"/>
                  </a:moveTo>
                  <a:lnTo>
                    <a:pt x="66300" y="54105"/>
                  </a:lnTo>
                  <a:lnTo>
                    <a:pt x="0" y="54105"/>
                  </a:lnTo>
                  <a:lnTo>
                    <a:pt x="32777" y="0"/>
                  </a:lnTo>
                  <a:close/>
                </a:path>
              </a:pathLst>
            </a:custGeom>
            <a:ln w="9828">
              <a:solidFill>
                <a:srgbClr val="000080"/>
              </a:solidFill>
            </a:ln>
          </p:spPr>
          <p:txBody>
            <a:bodyPr wrap="square" lIns="0" tIns="0" rIns="0" bIns="0" rtlCol="0"/>
            <a:lstStyle/>
            <a:p>
              <a:endParaRPr/>
            </a:p>
          </p:txBody>
        </p:sp>
        <p:sp>
          <p:nvSpPr>
            <p:cNvPr id="144" name="object 144"/>
            <p:cNvSpPr/>
            <p:nvPr/>
          </p:nvSpPr>
          <p:spPr>
            <a:xfrm>
              <a:off x="4872984"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145" name="object 145"/>
            <p:cNvSpPr/>
            <p:nvPr/>
          </p:nvSpPr>
          <p:spPr>
            <a:xfrm>
              <a:off x="4872984"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146" name="object 146"/>
            <p:cNvSpPr/>
            <p:nvPr/>
          </p:nvSpPr>
          <p:spPr>
            <a:xfrm>
              <a:off x="4917175" y="3600402"/>
              <a:ext cx="66675" cy="53975"/>
            </a:xfrm>
            <a:custGeom>
              <a:avLst/>
              <a:gdLst/>
              <a:ahLst/>
              <a:cxnLst/>
              <a:rect l="l" t="t" r="r" b="b"/>
              <a:pathLst>
                <a:path w="66675" h="53975">
                  <a:moveTo>
                    <a:pt x="66300" y="53348"/>
                  </a:moveTo>
                  <a:lnTo>
                    <a:pt x="0" y="53348"/>
                  </a:lnTo>
                  <a:lnTo>
                    <a:pt x="33523" y="0"/>
                  </a:lnTo>
                  <a:lnTo>
                    <a:pt x="66300" y="53348"/>
                  </a:lnTo>
                  <a:close/>
                </a:path>
              </a:pathLst>
            </a:custGeom>
            <a:solidFill>
              <a:srgbClr val="000080"/>
            </a:solidFill>
          </p:spPr>
          <p:txBody>
            <a:bodyPr wrap="square" lIns="0" tIns="0" rIns="0" bIns="0" rtlCol="0"/>
            <a:lstStyle/>
            <a:p>
              <a:endParaRPr/>
            </a:p>
          </p:txBody>
        </p:sp>
        <p:sp>
          <p:nvSpPr>
            <p:cNvPr id="147" name="object 147"/>
            <p:cNvSpPr/>
            <p:nvPr/>
          </p:nvSpPr>
          <p:spPr>
            <a:xfrm>
              <a:off x="4917175" y="3600402"/>
              <a:ext cx="66675" cy="53975"/>
            </a:xfrm>
            <a:custGeom>
              <a:avLst/>
              <a:gdLst/>
              <a:ahLst/>
              <a:cxnLst/>
              <a:rect l="l" t="t" r="r" b="b"/>
              <a:pathLst>
                <a:path w="66675" h="53975">
                  <a:moveTo>
                    <a:pt x="33523" y="0"/>
                  </a:moveTo>
                  <a:lnTo>
                    <a:pt x="66300" y="53348"/>
                  </a:lnTo>
                  <a:lnTo>
                    <a:pt x="0" y="53348"/>
                  </a:lnTo>
                  <a:lnTo>
                    <a:pt x="33523" y="0"/>
                  </a:lnTo>
                  <a:close/>
                </a:path>
              </a:pathLst>
            </a:custGeom>
            <a:ln w="9815">
              <a:solidFill>
                <a:srgbClr val="000080"/>
              </a:solidFill>
            </a:ln>
          </p:spPr>
          <p:txBody>
            <a:bodyPr wrap="square" lIns="0" tIns="0" rIns="0" bIns="0" rtlCol="0"/>
            <a:lstStyle/>
            <a:p>
              <a:endParaRPr/>
            </a:p>
          </p:txBody>
        </p:sp>
        <p:sp>
          <p:nvSpPr>
            <p:cNvPr id="148" name="object 148"/>
            <p:cNvSpPr/>
            <p:nvPr/>
          </p:nvSpPr>
          <p:spPr>
            <a:xfrm>
              <a:off x="4972807" y="3591257"/>
              <a:ext cx="66675" cy="54610"/>
            </a:xfrm>
            <a:custGeom>
              <a:avLst/>
              <a:gdLst/>
              <a:ahLst/>
              <a:cxnLst/>
              <a:rect l="l" t="t" r="r" b="b"/>
              <a:pathLst>
                <a:path w="66675" h="54610">
                  <a:moveTo>
                    <a:pt x="66286" y="54105"/>
                  </a:moveTo>
                  <a:lnTo>
                    <a:pt x="0" y="54105"/>
                  </a:lnTo>
                  <a:lnTo>
                    <a:pt x="32763" y="0"/>
                  </a:lnTo>
                  <a:lnTo>
                    <a:pt x="66286" y="54105"/>
                  </a:lnTo>
                  <a:close/>
                </a:path>
              </a:pathLst>
            </a:custGeom>
            <a:solidFill>
              <a:srgbClr val="000080"/>
            </a:solidFill>
          </p:spPr>
          <p:txBody>
            <a:bodyPr wrap="square" lIns="0" tIns="0" rIns="0" bIns="0" rtlCol="0"/>
            <a:lstStyle/>
            <a:p>
              <a:endParaRPr/>
            </a:p>
          </p:txBody>
        </p:sp>
        <p:sp>
          <p:nvSpPr>
            <p:cNvPr id="149" name="object 149"/>
            <p:cNvSpPr/>
            <p:nvPr/>
          </p:nvSpPr>
          <p:spPr>
            <a:xfrm>
              <a:off x="4972807" y="3591257"/>
              <a:ext cx="66675" cy="54610"/>
            </a:xfrm>
            <a:custGeom>
              <a:avLst/>
              <a:gdLst/>
              <a:ahLst/>
              <a:cxnLst/>
              <a:rect l="l" t="t" r="r" b="b"/>
              <a:pathLst>
                <a:path w="66675" h="54610">
                  <a:moveTo>
                    <a:pt x="32763" y="0"/>
                  </a:moveTo>
                  <a:lnTo>
                    <a:pt x="66286" y="54105"/>
                  </a:lnTo>
                  <a:lnTo>
                    <a:pt x="0" y="54105"/>
                  </a:lnTo>
                  <a:lnTo>
                    <a:pt x="32763" y="0"/>
                  </a:lnTo>
                  <a:close/>
                </a:path>
              </a:pathLst>
            </a:custGeom>
            <a:ln w="9829">
              <a:solidFill>
                <a:srgbClr val="000080"/>
              </a:solidFill>
            </a:ln>
          </p:spPr>
          <p:txBody>
            <a:bodyPr wrap="square" lIns="0" tIns="0" rIns="0" bIns="0" rtlCol="0"/>
            <a:lstStyle/>
            <a:p>
              <a:endParaRPr/>
            </a:p>
          </p:txBody>
        </p:sp>
        <p:sp>
          <p:nvSpPr>
            <p:cNvPr id="150" name="object 150"/>
            <p:cNvSpPr/>
            <p:nvPr/>
          </p:nvSpPr>
          <p:spPr>
            <a:xfrm>
              <a:off x="5016998" y="3591257"/>
              <a:ext cx="66675" cy="54610"/>
            </a:xfrm>
            <a:custGeom>
              <a:avLst/>
              <a:gdLst/>
              <a:ahLst/>
              <a:cxnLst/>
              <a:rect l="l" t="t" r="r" b="b"/>
              <a:pathLst>
                <a:path w="66675" h="54610">
                  <a:moveTo>
                    <a:pt x="66286" y="54105"/>
                  </a:moveTo>
                  <a:lnTo>
                    <a:pt x="0" y="54105"/>
                  </a:lnTo>
                  <a:lnTo>
                    <a:pt x="32763" y="0"/>
                  </a:lnTo>
                  <a:lnTo>
                    <a:pt x="66286" y="54105"/>
                  </a:lnTo>
                  <a:close/>
                </a:path>
              </a:pathLst>
            </a:custGeom>
            <a:solidFill>
              <a:srgbClr val="000080"/>
            </a:solidFill>
          </p:spPr>
          <p:txBody>
            <a:bodyPr wrap="square" lIns="0" tIns="0" rIns="0" bIns="0" rtlCol="0"/>
            <a:lstStyle/>
            <a:p>
              <a:endParaRPr/>
            </a:p>
          </p:txBody>
        </p:sp>
        <p:sp>
          <p:nvSpPr>
            <p:cNvPr id="151" name="object 151"/>
            <p:cNvSpPr/>
            <p:nvPr/>
          </p:nvSpPr>
          <p:spPr>
            <a:xfrm>
              <a:off x="5016998" y="3591257"/>
              <a:ext cx="66675" cy="54610"/>
            </a:xfrm>
            <a:custGeom>
              <a:avLst/>
              <a:gdLst/>
              <a:ahLst/>
              <a:cxnLst/>
              <a:rect l="l" t="t" r="r" b="b"/>
              <a:pathLst>
                <a:path w="66675" h="54610">
                  <a:moveTo>
                    <a:pt x="32763" y="0"/>
                  </a:moveTo>
                  <a:lnTo>
                    <a:pt x="66286" y="54105"/>
                  </a:lnTo>
                  <a:lnTo>
                    <a:pt x="0" y="54105"/>
                  </a:lnTo>
                  <a:lnTo>
                    <a:pt x="32763" y="0"/>
                  </a:lnTo>
                  <a:close/>
                </a:path>
              </a:pathLst>
            </a:custGeom>
            <a:ln w="9829">
              <a:solidFill>
                <a:srgbClr val="000080"/>
              </a:solidFill>
            </a:ln>
          </p:spPr>
          <p:txBody>
            <a:bodyPr wrap="square" lIns="0" tIns="0" rIns="0" bIns="0" rtlCol="0"/>
            <a:lstStyle/>
            <a:p>
              <a:endParaRPr/>
            </a:p>
          </p:txBody>
        </p:sp>
        <p:sp>
          <p:nvSpPr>
            <p:cNvPr id="152" name="object 152"/>
            <p:cNvSpPr/>
            <p:nvPr/>
          </p:nvSpPr>
          <p:spPr>
            <a:xfrm>
              <a:off x="5061189" y="3608791"/>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153" name="object 153"/>
            <p:cNvSpPr/>
            <p:nvPr/>
          </p:nvSpPr>
          <p:spPr>
            <a:xfrm>
              <a:off x="5061189" y="3608791"/>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54" name="object 154"/>
            <p:cNvSpPr/>
            <p:nvPr/>
          </p:nvSpPr>
          <p:spPr>
            <a:xfrm>
              <a:off x="5105394"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155" name="object 155"/>
            <p:cNvSpPr/>
            <p:nvPr/>
          </p:nvSpPr>
          <p:spPr>
            <a:xfrm>
              <a:off x="5105394"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156" name="object 156"/>
            <p:cNvSpPr/>
            <p:nvPr/>
          </p:nvSpPr>
          <p:spPr>
            <a:xfrm>
              <a:off x="5149585" y="3591257"/>
              <a:ext cx="66675" cy="54610"/>
            </a:xfrm>
            <a:custGeom>
              <a:avLst/>
              <a:gdLst/>
              <a:ahLst/>
              <a:cxnLst/>
              <a:rect l="l" t="t" r="r" b="b"/>
              <a:pathLst>
                <a:path w="66675" h="54610">
                  <a:moveTo>
                    <a:pt x="66286" y="54105"/>
                  </a:moveTo>
                  <a:lnTo>
                    <a:pt x="0" y="54105"/>
                  </a:lnTo>
                  <a:lnTo>
                    <a:pt x="33523" y="0"/>
                  </a:lnTo>
                  <a:lnTo>
                    <a:pt x="66286" y="54105"/>
                  </a:lnTo>
                  <a:close/>
                </a:path>
              </a:pathLst>
            </a:custGeom>
            <a:solidFill>
              <a:srgbClr val="000080"/>
            </a:solidFill>
          </p:spPr>
          <p:txBody>
            <a:bodyPr wrap="square" lIns="0" tIns="0" rIns="0" bIns="0" rtlCol="0"/>
            <a:lstStyle/>
            <a:p>
              <a:endParaRPr/>
            </a:p>
          </p:txBody>
        </p:sp>
        <p:sp>
          <p:nvSpPr>
            <p:cNvPr id="157" name="object 157"/>
            <p:cNvSpPr/>
            <p:nvPr/>
          </p:nvSpPr>
          <p:spPr>
            <a:xfrm>
              <a:off x="5149585" y="3591257"/>
              <a:ext cx="66675" cy="54610"/>
            </a:xfrm>
            <a:custGeom>
              <a:avLst/>
              <a:gdLst/>
              <a:ahLst/>
              <a:cxnLst/>
              <a:rect l="l" t="t" r="r" b="b"/>
              <a:pathLst>
                <a:path w="66675" h="54610">
                  <a:moveTo>
                    <a:pt x="33523" y="0"/>
                  </a:moveTo>
                  <a:lnTo>
                    <a:pt x="66286" y="54105"/>
                  </a:lnTo>
                  <a:lnTo>
                    <a:pt x="0" y="54105"/>
                  </a:lnTo>
                  <a:lnTo>
                    <a:pt x="33523" y="0"/>
                  </a:lnTo>
                  <a:close/>
                </a:path>
              </a:pathLst>
            </a:custGeom>
            <a:ln w="9829">
              <a:solidFill>
                <a:srgbClr val="000080"/>
              </a:solidFill>
            </a:ln>
          </p:spPr>
          <p:txBody>
            <a:bodyPr wrap="square" lIns="0" tIns="0" rIns="0" bIns="0" rtlCol="0"/>
            <a:lstStyle/>
            <a:p>
              <a:endParaRPr/>
            </a:p>
          </p:txBody>
        </p:sp>
        <p:sp>
          <p:nvSpPr>
            <p:cNvPr id="158" name="object 158"/>
            <p:cNvSpPr/>
            <p:nvPr/>
          </p:nvSpPr>
          <p:spPr>
            <a:xfrm>
              <a:off x="5205204" y="3600402"/>
              <a:ext cx="66675" cy="53975"/>
            </a:xfrm>
            <a:custGeom>
              <a:avLst/>
              <a:gdLst/>
              <a:ahLst/>
              <a:cxnLst/>
              <a:rect l="l" t="t" r="r" b="b"/>
              <a:pathLst>
                <a:path w="66675" h="53975">
                  <a:moveTo>
                    <a:pt x="66300" y="53348"/>
                  </a:moveTo>
                  <a:lnTo>
                    <a:pt x="0" y="53348"/>
                  </a:lnTo>
                  <a:lnTo>
                    <a:pt x="32777" y="0"/>
                  </a:lnTo>
                  <a:lnTo>
                    <a:pt x="66300" y="53348"/>
                  </a:lnTo>
                  <a:close/>
                </a:path>
              </a:pathLst>
            </a:custGeom>
            <a:solidFill>
              <a:srgbClr val="000080"/>
            </a:solidFill>
          </p:spPr>
          <p:txBody>
            <a:bodyPr wrap="square" lIns="0" tIns="0" rIns="0" bIns="0" rtlCol="0"/>
            <a:lstStyle/>
            <a:p>
              <a:endParaRPr/>
            </a:p>
          </p:txBody>
        </p:sp>
        <p:sp>
          <p:nvSpPr>
            <p:cNvPr id="159" name="object 159"/>
            <p:cNvSpPr/>
            <p:nvPr/>
          </p:nvSpPr>
          <p:spPr>
            <a:xfrm>
              <a:off x="5205204" y="3600402"/>
              <a:ext cx="66675" cy="53975"/>
            </a:xfrm>
            <a:custGeom>
              <a:avLst/>
              <a:gdLst/>
              <a:ahLst/>
              <a:cxnLst/>
              <a:rect l="l" t="t" r="r" b="b"/>
              <a:pathLst>
                <a:path w="66675" h="53975">
                  <a:moveTo>
                    <a:pt x="32777" y="0"/>
                  </a:moveTo>
                  <a:lnTo>
                    <a:pt x="66300" y="53348"/>
                  </a:lnTo>
                  <a:lnTo>
                    <a:pt x="0" y="53348"/>
                  </a:lnTo>
                  <a:lnTo>
                    <a:pt x="32777" y="0"/>
                  </a:lnTo>
                  <a:close/>
                </a:path>
              </a:pathLst>
            </a:custGeom>
            <a:ln w="9815">
              <a:solidFill>
                <a:srgbClr val="000080"/>
              </a:solidFill>
            </a:ln>
          </p:spPr>
          <p:txBody>
            <a:bodyPr wrap="square" lIns="0" tIns="0" rIns="0" bIns="0" rtlCol="0"/>
            <a:lstStyle/>
            <a:p>
              <a:endParaRPr/>
            </a:p>
          </p:txBody>
        </p:sp>
        <p:sp>
          <p:nvSpPr>
            <p:cNvPr id="160" name="object 160"/>
            <p:cNvSpPr/>
            <p:nvPr/>
          </p:nvSpPr>
          <p:spPr>
            <a:xfrm>
              <a:off x="5249409"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161" name="object 161"/>
            <p:cNvSpPr/>
            <p:nvPr/>
          </p:nvSpPr>
          <p:spPr>
            <a:xfrm>
              <a:off x="5249409"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162" name="object 162"/>
            <p:cNvSpPr/>
            <p:nvPr/>
          </p:nvSpPr>
          <p:spPr>
            <a:xfrm>
              <a:off x="5293600" y="3608791"/>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163" name="object 163"/>
            <p:cNvSpPr/>
            <p:nvPr/>
          </p:nvSpPr>
          <p:spPr>
            <a:xfrm>
              <a:off x="5293600" y="3608791"/>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sp>
          <p:nvSpPr>
            <p:cNvPr id="164" name="object 164"/>
            <p:cNvSpPr/>
            <p:nvPr/>
          </p:nvSpPr>
          <p:spPr>
            <a:xfrm>
              <a:off x="5337805" y="3600402"/>
              <a:ext cx="66675" cy="53975"/>
            </a:xfrm>
            <a:custGeom>
              <a:avLst/>
              <a:gdLst/>
              <a:ahLst/>
              <a:cxnLst/>
              <a:rect l="l" t="t" r="r" b="b"/>
              <a:pathLst>
                <a:path w="66675" h="53975">
                  <a:moveTo>
                    <a:pt x="66286" y="53348"/>
                  </a:moveTo>
                  <a:lnTo>
                    <a:pt x="0" y="53348"/>
                  </a:lnTo>
                  <a:lnTo>
                    <a:pt x="33523" y="0"/>
                  </a:lnTo>
                  <a:lnTo>
                    <a:pt x="66286" y="53348"/>
                  </a:lnTo>
                  <a:close/>
                </a:path>
              </a:pathLst>
            </a:custGeom>
            <a:solidFill>
              <a:srgbClr val="000080"/>
            </a:solidFill>
          </p:spPr>
          <p:txBody>
            <a:bodyPr wrap="square" lIns="0" tIns="0" rIns="0" bIns="0" rtlCol="0"/>
            <a:lstStyle/>
            <a:p>
              <a:endParaRPr/>
            </a:p>
          </p:txBody>
        </p:sp>
        <p:sp>
          <p:nvSpPr>
            <p:cNvPr id="165" name="object 165"/>
            <p:cNvSpPr/>
            <p:nvPr/>
          </p:nvSpPr>
          <p:spPr>
            <a:xfrm>
              <a:off x="5337805" y="3600402"/>
              <a:ext cx="66675" cy="53975"/>
            </a:xfrm>
            <a:custGeom>
              <a:avLst/>
              <a:gdLst/>
              <a:ahLst/>
              <a:cxnLst/>
              <a:rect l="l" t="t" r="r" b="b"/>
              <a:pathLst>
                <a:path w="66675" h="53975">
                  <a:moveTo>
                    <a:pt x="33523" y="0"/>
                  </a:moveTo>
                  <a:lnTo>
                    <a:pt x="66286" y="53348"/>
                  </a:lnTo>
                  <a:lnTo>
                    <a:pt x="0" y="53348"/>
                  </a:lnTo>
                  <a:lnTo>
                    <a:pt x="33523" y="0"/>
                  </a:lnTo>
                  <a:close/>
                </a:path>
              </a:pathLst>
            </a:custGeom>
            <a:ln w="9815">
              <a:solidFill>
                <a:srgbClr val="000080"/>
              </a:solidFill>
            </a:ln>
          </p:spPr>
          <p:txBody>
            <a:bodyPr wrap="square" lIns="0" tIns="0" rIns="0" bIns="0" rtlCol="0"/>
            <a:lstStyle/>
            <a:p>
              <a:endParaRPr/>
            </a:p>
          </p:txBody>
        </p:sp>
        <p:sp>
          <p:nvSpPr>
            <p:cNvPr id="166" name="object 166"/>
            <p:cNvSpPr/>
            <p:nvPr/>
          </p:nvSpPr>
          <p:spPr>
            <a:xfrm>
              <a:off x="5381996" y="3608791"/>
              <a:ext cx="66675" cy="54610"/>
            </a:xfrm>
            <a:custGeom>
              <a:avLst/>
              <a:gdLst/>
              <a:ahLst/>
              <a:cxnLst/>
              <a:rect l="l" t="t" r="r" b="b"/>
              <a:pathLst>
                <a:path w="66675" h="54610">
                  <a:moveTo>
                    <a:pt x="66286" y="54093"/>
                  </a:moveTo>
                  <a:lnTo>
                    <a:pt x="0" y="54093"/>
                  </a:lnTo>
                  <a:lnTo>
                    <a:pt x="33523" y="0"/>
                  </a:lnTo>
                  <a:lnTo>
                    <a:pt x="66286" y="54093"/>
                  </a:lnTo>
                  <a:close/>
                </a:path>
              </a:pathLst>
            </a:custGeom>
            <a:solidFill>
              <a:srgbClr val="000080"/>
            </a:solidFill>
          </p:spPr>
          <p:txBody>
            <a:bodyPr wrap="square" lIns="0" tIns="0" rIns="0" bIns="0" rtlCol="0"/>
            <a:lstStyle/>
            <a:p>
              <a:endParaRPr/>
            </a:p>
          </p:txBody>
        </p:sp>
        <p:sp>
          <p:nvSpPr>
            <p:cNvPr id="167" name="object 167"/>
            <p:cNvSpPr/>
            <p:nvPr/>
          </p:nvSpPr>
          <p:spPr>
            <a:xfrm>
              <a:off x="5381996" y="3608791"/>
              <a:ext cx="66675" cy="54610"/>
            </a:xfrm>
            <a:custGeom>
              <a:avLst/>
              <a:gdLst/>
              <a:ahLst/>
              <a:cxnLst/>
              <a:rect l="l" t="t" r="r" b="b"/>
              <a:pathLst>
                <a:path w="66675" h="54610">
                  <a:moveTo>
                    <a:pt x="33523" y="0"/>
                  </a:moveTo>
                  <a:lnTo>
                    <a:pt x="66286" y="54093"/>
                  </a:lnTo>
                  <a:lnTo>
                    <a:pt x="0" y="54093"/>
                  </a:lnTo>
                  <a:lnTo>
                    <a:pt x="33523" y="0"/>
                  </a:lnTo>
                  <a:close/>
                </a:path>
              </a:pathLst>
            </a:custGeom>
            <a:ln w="9828">
              <a:solidFill>
                <a:srgbClr val="000080"/>
              </a:solidFill>
            </a:ln>
          </p:spPr>
          <p:txBody>
            <a:bodyPr wrap="square" lIns="0" tIns="0" rIns="0" bIns="0" rtlCol="0"/>
            <a:lstStyle/>
            <a:p>
              <a:endParaRPr/>
            </a:p>
          </p:txBody>
        </p:sp>
        <p:sp>
          <p:nvSpPr>
            <p:cNvPr id="168" name="object 168"/>
            <p:cNvSpPr/>
            <p:nvPr/>
          </p:nvSpPr>
          <p:spPr>
            <a:xfrm>
              <a:off x="5437615" y="3591257"/>
              <a:ext cx="66675" cy="54610"/>
            </a:xfrm>
            <a:custGeom>
              <a:avLst/>
              <a:gdLst/>
              <a:ahLst/>
              <a:cxnLst/>
              <a:rect l="l" t="t" r="r" b="b"/>
              <a:pathLst>
                <a:path w="66675" h="54610">
                  <a:moveTo>
                    <a:pt x="66300" y="54105"/>
                  </a:moveTo>
                  <a:lnTo>
                    <a:pt x="0" y="54105"/>
                  </a:lnTo>
                  <a:lnTo>
                    <a:pt x="32777" y="0"/>
                  </a:lnTo>
                  <a:lnTo>
                    <a:pt x="66300" y="54105"/>
                  </a:lnTo>
                  <a:close/>
                </a:path>
              </a:pathLst>
            </a:custGeom>
            <a:solidFill>
              <a:srgbClr val="000080"/>
            </a:solidFill>
          </p:spPr>
          <p:txBody>
            <a:bodyPr wrap="square" lIns="0" tIns="0" rIns="0" bIns="0" rtlCol="0"/>
            <a:lstStyle/>
            <a:p>
              <a:endParaRPr/>
            </a:p>
          </p:txBody>
        </p:sp>
        <p:sp>
          <p:nvSpPr>
            <p:cNvPr id="169" name="object 169"/>
            <p:cNvSpPr/>
            <p:nvPr/>
          </p:nvSpPr>
          <p:spPr>
            <a:xfrm>
              <a:off x="5437615" y="3591257"/>
              <a:ext cx="66675" cy="54610"/>
            </a:xfrm>
            <a:custGeom>
              <a:avLst/>
              <a:gdLst/>
              <a:ahLst/>
              <a:cxnLst/>
              <a:rect l="l" t="t" r="r" b="b"/>
              <a:pathLst>
                <a:path w="66675" h="54610">
                  <a:moveTo>
                    <a:pt x="32777" y="0"/>
                  </a:moveTo>
                  <a:lnTo>
                    <a:pt x="66300" y="54105"/>
                  </a:lnTo>
                  <a:lnTo>
                    <a:pt x="0" y="54105"/>
                  </a:lnTo>
                  <a:lnTo>
                    <a:pt x="32777" y="0"/>
                  </a:lnTo>
                  <a:close/>
                </a:path>
              </a:pathLst>
            </a:custGeom>
            <a:ln w="9828">
              <a:solidFill>
                <a:srgbClr val="000080"/>
              </a:solidFill>
            </a:ln>
          </p:spPr>
          <p:txBody>
            <a:bodyPr wrap="square" lIns="0" tIns="0" rIns="0" bIns="0" rtlCol="0"/>
            <a:lstStyle/>
            <a:p>
              <a:endParaRPr/>
            </a:p>
          </p:txBody>
        </p:sp>
        <p:sp>
          <p:nvSpPr>
            <p:cNvPr id="170" name="object 170"/>
            <p:cNvSpPr/>
            <p:nvPr/>
          </p:nvSpPr>
          <p:spPr>
            <a:xfrm>
              <a:off x="5481820" y="3600402"/>
              <a:ext cx="66675" cy="53975"/>
            </a:xfrm>
            <a:custGeom>
              <a:avLst/>
              <a:gdLst/>
              <a:ahLst/>
              <a:cxnLst/>
              <a:rect l="l" t="t" r="r" b="b"/>
              <a:pathLst>
                <a:path w="66675" h="53975">
                  <a:moveTo>
                    <a:pt x="66286" y="53348"/>
                  </a:moveTo>
                  <a:lnTo>
                    <a:pt x="0" y="53348"/>
                  </a:lnTo>
                  <a:lnTo>
                    <a:pt x="32763" y="0"/>
                  </a:lnTo>
                  <a:lnTo>
                    <a:pt x="66286" y="53348"/>
                  </a:lnTo>
                  <a:close/>
                </a:path>
              </a:pathLst>
            </a:custGeom>
            <a:solidFill>
              <a:srgbClr val="000080"/>
            </a:solidFill>
          </p:spPr>
          <p:txBody>
            <a:bodyPr wrap="square" lIns="0" tIns="0" rIns="0" bIns="0" rtlCol="0"/>
            <a:lstStyle/>
            <a:p>
              <a:endParaRPr/>
            </a:p>
          </p:txBody>
        </p:sp>
        <p:sp>
          <p:nvSpPr>
            <p:cNvPr id="171" name="object 171"/>
            <p:cNvSpPr/>
            <p:nvPr/>
          </p:nvSpPr>
          <p:spPr>
            <a:xfrm>
              <a:off x="5481820" y="3600402"/>
              <a:ext cx="66675" cy="53975"/>
            </a:xfrm>
            <a:custGeom>
              <a:avLst/>
              <a:gdLst/>
              <a:ahLst/>
              <a:cxnLst/>
              <a:rect l="l" t="t" r="r" b="b"/>
              <a:pathLst>
                <a:path w="66675" h="53975">
                  <a:moveTo>
                    <a:pt x="32763" y="0"/>
                  </a:moveTo>
                  <a:lnTo>
                    <a:pt x="66286" y="53348"/>
                  </a:lnTo>
                  <a:lnTo>
                    <a:pt x="0" y="53348"/>
                  </a:lnTo>
                  <a:lnTo>
                    <a:pt x="32763" y="0"/>
                  </a:lnTo>
                  <a:close/>
                </a:path>
              </a:pathLst>
            </a:custGeom>
            <a:ln w="9815">
              <a:solidFill>
                <a:srgbClr val="000080"/>
              </a:solidFill>
            </a:ln>
          </p:spPr>
          <p:txBody>
            <a:bodyPr wrap="square" lIns="0" tIns="0" rIns="0" bIns="0" rtlCol="0"/>
            <a:lstStyle/>
            <a:p>
              <a:endParaRPr/>
            </a:p>
          </p:txBody>
        </p:sp>
        <p:sp>
          <p:nvSpPr>
            <p:cNvPr id="172" name="object 172"/>
            <p:cNvSpPr/>
            <p:nvPr/>
          </p:nvSpPr>
          <p:spPr>
            <a:xfrm>
              <a:off x="5526011" y="3617937"/>
              <a:ext cx="66675" cy="54610"/>
            </a:xfrm>
            <a:custGeom>
              <a:avLst/>
              <a:gdLst/>
              <a:ahLst/>
              <a:cxnLst/>
              <a:rect l="l" t="t" r="r" b="b"/>
              <a:pathLst>
                <a:path w="66675" h="54610">
                  <a:moveTo>
                    <a:pt x="66300" y="54093"/>
                  </a:moveTo>
                  <a:lnTo>
                    <a:pt x="0" y="54093"/>
                  </a:lnTo>
                  <a:lnTo>
                    <a:pt x="32763" y="0"/>
                  </a:lnTo>
                  <a:lnTo>
                    <a:pt x="66300" y="54093"/>
                  </a:lnTo>
                  <a:close/>
                </a:path>
              </a:pathLst>
            </a:custGeom>
            <a:solidFill>
              <a:srgbClr val="000080"/>
            </a:solidFill>
          </p:spPr>
          <p:txBody>
            <a:bodyPr wrap="square" lIns="0" tIns="0" rIns="0" bIns="0" rtlCol="0"/>
            <a:lstStyle/>
            <a:p>
              <a:endParaRPr/>
            </a:p>
          </p:txBody>
        </p:sp>
        <p:sp>
          <p:nvSpPr>
            <p:cNvPr id="173" name="object 173"/>
            <p:cNvSpPr/>
            <p:nvPr/>
          </p:nvSpPr>
          <p:spPr>
            <a:xfrm>
              <a:off x="5526011" y="3617937"/>
              <a:ext cx="66675" cy="54610"/>
            </a:xfrm>
            <a:custGeom>
              <a:avLst/>
              <a:gdLst/>
              <a:ahLst/>
              <a:cxnLst/>
              <a:rect l="l" t="t" r="r" b="b"/>
              <a:pathLst>
                <a:path w="66675" h="54610">
                  <a:moveTo>
                    <a:pt x="32763" y="0"/>
                  </a:moveTo>
                  <a:lnTo>
                    <a:pt x="66300" y="54093"/>
                  </a:lnTo>
                  <a:lnTo>
                    <a:pt x="0" y="54093"/>
                  </a:lnTo>
                  <a:lnTo>
                    <a:pt x="32763" y="0"/>
                  </a:lnTo>
                  <a:close/>
                </a:path>
              </a:pathLst>
            </a:custGeom>
            <a:ln w="9828">
              <a:solidFill>
                <a:srgbClr val="000080"/>
              </a:solidFill>
            </a:ln>
          </p:spPr>
          <p:txBody>
            <a:bodyPr wrap="square" lIns="0" tIns="0" rIns="0" bIns="0" rtlCol="0"/>
            <a:lstStyle/>
            <a:p>
              <a:endParaRPr/>
            </a:p>
          </p:txBody>
        </p:sp>
      </p:grpSp>
      <p:sp>
        <p:nvSpPr>
          <p:cNvPr id="174" name="object 174"/>
          <p:cNvSpPr txBox="1"/>
          <p:nvPr/>
        </p:nvSpPr>
        <p:spPr>
          <a:xfrm>
            <a:off x="955547" y="1996439"/>
            <a:ext cx="5599430" cy="3766820"/>
          </a:xfrm>
          <a:prstGeom prst="rect">
            <a:avLst/>
          </a:prstGeom>
          <a:ln w="3175">
            <a:solidFill>
              <a:srgbClr val="000000"/>
            </a:solidFill>
          </a:ln>
        </p:spPr>
        <p:txBody>
          <a:bodyPr vert="horz" wrap="square" lIns="0" tIns="111760" rIns="0" bIns="0" rtlCol="0">
            <a:spAutoFit/>
          </a:bodyPr>
          <a:lstStyle/>
          <a:p>
            <a:pPr marL="11430" algn="ctr">
              <a:lnSpc>
                <a:spcPct val="100000"/>
              </a:lnSpc>
              <a:spcBef>
                <a:spcPts val="880"/>
              </a:spcBef>
            </a:pPr>
            <a:r>
              <a:rPr sz="1100" b="1" spc="160" dirty="0">
                <a:latin typeface="Arial"/>
                <a:cs typeface="Arial"/>
              </a:rPr>
              <a:t>RGB-values</a:t>
            </a:r>
            <a:r>
              <a:rPr sz="1100" b="1" spc="90" dirty="0">
                <a:latin typeface="Arial"/>
                <a:cs typeface="Arial"/>
              </a:rPr>
              <a:t> </a:t>
            </a:r>
            <a:r>
              <a:rPr sz="1100" b="1" spc="130" dirty="0">
                <a:latin typeface="Arial"/>
                <a:cs typeface="Arial"/>
              </a:rPr>
              <a:t>of</a:t>
            </a:r>
            <a:r>
              <a:rPr sz="1100" b="1" spc="35" dirty="0">
                <a:latin typeface="Arial"/>
                <a:cs typeface="Arial"/>
              </a:rPr>
              <a:t> </a:t>
            </a:r>
            <a:r>
              <a:rPr sz="1100" b="1" spc="125" dirty="0">
                <a:latin typeface="Arial"/>
                <a:cs typeface="Arial"/>
              </a:rPr>
              <a:t>the</a:t>
            </a:r>
            <a:r>
              <a:rPr sz="1100" b="1" spc="90" dirty="0">
                <a:latin typeface="Arial"/>
                <a:cs typeface="Arial"/>
              </a:rPr>
              <a:t> </a:t>
            </a:r>
            <a:r>
              <a:rPr sz="1100" b="1" spc="85" dirty="0">
                <a:latin typeface="Arial"/>
                <a:cs typeface="Arial"/>
              </a:rPr>
              <a:t>first</a:t>
            </a:r>
            <a:r>
              <a:rPr sz="1100" b="1" spc="35" dirty="0">
                <a:latin typeface="Arial"/>
                <a:cs typeface="Arial"/>
              </a:rPr>
              <a:t> </a:t>
            </a:r>
            <a:r>
              <a:rPr sz="1100" b="1" spc="170" dirty="0">
                <a:latin typeface="Arial"/>
                <a:cs typeface="Arial"/>
              </a:rPr>
              <a:t>measurement</a:t>
            </a:r>
            <a:endParaRPr sz="1100">
              <a:latin typeface="Arial"/>
              <a:cs typeface="Arial"/>
            </a:endParaRPr>
          </a:p>
          <a:p>
            <a:pPr>
              <a:lnSpc>
                <a:spcPct val="100000"/>
              </a:lnSpc>
              <a:spcBef>
                <a:spcPts val="15"/>
              </a:spcBef>
            </a:pPr>
            <a:endParaRPr sz="1650">
              <a:latin typeface="Arial"/>
              <a:cs typeface="Arial"/>
            </a:endParaRPr>
          </a:p>
          <a:p>
            <a:pPr marL="387350">
              <a:lnSpc>
                <a:spcPct val="100000"/>
              </a:lnSpc>
            </a:pPr>
            <a:r>
              <a:rPr sz="900" spc="100" dirty="0">
                <a:latin typeface="Arial MT"/>
                <a:cs typeface="Arial MT"/>
              </a:rPr>
              <a:t>215,000</a:t>
            </a:r>
            <a:endParaRPr sz="900">
              <a:latin typeface="Arial MT"/>
              <a:cs typeface="Arial MT"/>
            </a:endParaRPr>
          </a:p>
          <a:p>
            <a:pPr>
              <a:lnSpc>
                <a:spcPct val="100000"/>
              </a:lnSpc>
            </a:pPr>
            <a:endParaRPr sz="1000">
              <a:latin typeface="Arial MT"/>
              <a:cs typeface="Arial MT"/>
            </a:endParaRPr>
          </a:p>
          <a:p>
            <a:pPr>
              <a:lnSpc>
                <a:spcPct val="100000"/>
              </a:lnSpc>
              <a:spcBef>
                <a:spcPts val="25"/>
              </a:spcBef>
            </a:pPr>
            <a:endParaRPr sz="1000">
              <a:latin typeface="Arial MT"/>
              <a:cs typeface="Arial MT"/>
            </a:endParaRPr>
          </a:p>
          <a:p>
            <a:pPr marL="387350">
              <a:lnSpc>
                <a:spcPct val="100000"/>
              </a:lnSpc>
            </a:pPr>
            <a:r>
              <a:rPr sz="900" spc="100" dirty="0">
                <a:latin typeface="Arial MT"/>
                <a:cs typeface="Arial MT"/>
              </a:rPr>
              <a:t>210,000</a:t>
            </a:r>
            <a:endParaRPr sz="900">
              <a:latin typeface="Arial MT"/>
              <a:cs typeface="Arial MT"/>
            </a:endParaRPr>
          </a:p>
          <a:p>
            <a:pPr>
              <a:lnSpc>
                <a:spcPct val="100000"/>
              </a:lnSpc>
            </a:pPr>
            <a:endParaRPr sz="1000">
              <a:latin typeface="Arial MT"/>
              <a:cs typeface="Arial MT"/>
            </a:endParaRPr>
          </a:p>
          <a:p>
            <a:pPr>
              <a:lnSpc>
                <a:spcPct val="100000"/>
              </a:lnSpc>
              <a:spcBef>
                <a:spcPts val="10"/>
              </a:spcBef>
            </a:pPr>
            <a:endParaRPr sz="950">
              <a:latin typeface="Arial MT"/>
              <a:cs typeface="Arial MT"/>
            </a:endParaRPr>
          </a:p>
          <a:p>
            <a:pPr marL="387350">
              <a:lnSpc>
                <a:spcPct val="100000"/>
              </a:lnSpc>
              <a:spcBef>
                <a:spcPts val="5"/>
              </a:spcBef>
            </a:pPr>
            <a:r>
              <a:rPr sz="900" spc="100" dirty="0">
                <a:latin typeface="Arial MT"/>
                <a:cs typeface="Arial MT"/>
              </a:rPr>
              <a:t>205,000</a:t>
            </a:r>
            <a:endParaRPr sz="900">
              <a:latin typeface="Arial MT"/>
              <a:cs typeface="Arial MT"/>
            </a:endParaRPr>
          </a:p>
          <a:p>
            <a:pPr>
              <a:lnSpc>
                <a:spcPct val="100000"/>
              </a:lnSpc>
            </a:pPr>
            <a:endParaRPr sz="1000">
              <a:latin typeface="Arial MT"/>
              <a:cs typeface="Arial MT"/>
            </a:endParaRPr>
          </a:p>
          <a:p>
            <a:pPr>
              <a:lnSpc>
                <a:spcPct val="100000"/>
              </a:lnSpc>
              <a:spcBef>
                <a:spcPts val="25"/>
              </a:spcBef>
            </a:pPr>
            <a:endParaRPr sz="1000">
              <a:latin typeface="Arial MT"/>
              <a:cs typeface="Arial MT"/>
            </a:endParaRPr>
          </a:p>
          <a:p>
            <a:pPr marL="387350">
              <a:lnSpc>
                <a:spcPct val="100000"/>
              </a:lnSpc>
            </a:pPr>
            <a:r>
              <a:rPr sz="900" spc="100" dirty="0">
                <a:latin typeface="Arial MT"/>
                <a:cs typeface="Arial MT"/>
              </a:rPr>
              <a:t>200,000</a:t>
            </a:r>
            <a:endParaRPr sz="900">
              <a:latin typeface="Arial MT"/>
              <a:cs typeface="Arial MT"/>
            </a:endParaRPr>
          </a:p>
          <a:p>
            <a:pPr>
              <a:lnSpc>
                <a:spcPct val="100000"/>
              </a:lnSpc>
            </a:pPr>
            <a:endParaRPr sz="1000">
              <a:latin typeface="Arial MT"/>
              <a:cs typeface="Arial MT"/>
            </a:endParaRPr>
          </a:p>
          <a:p>
            <a:pPr>
              <a:lnSpc>
                <a:spcPct val="100000"/>
              </a:lnSpc>
              <a:spcBef>
                <a:spcPts val="20"/>
              </a:spcBef>
            </a:pPr>
            <a:endParaRPr sz="1000">
              <a:latin typeface="Arial MT"/>
              <a:cs typeface="Arial MT"/>
            </a:endParaRPr>
          </a:p>
          <a:p>
            <a:pPr marL="387350">
              <a:lnSpc>
                <a:spcPct val="100000"/>
              </a:lnSpc>
              <a:spcBef>
                <a:spcPts val="5"/>
              </a:spcBef>
            </a:pPr>
            <a:r>
              <a:rPr sz="900" spc="100" dirty="0">
                <a:latin typeface="Arial MT"/>
                <a:cs typeface="Arial MT"/>
              </a:rPr>
              <a:t>195,000</a:t>
            </a:r>
            <a:endParaRPr sz="900">
              <a:latin typeface="Arial MT"/>
              <a:cs typeface="Arial MT"/>
            </a:endParaRPr>
          </a:p>
          <a:p>
            <a:pPr>
              <a:lnSpc>
                <a:spcPct val="100000"/>
              </a:lnSpc>
            </a:pPr>
            <a:endParaRPr sz="1000">
              <a:latin typeface="Arial MT"/>
              <a:cs typeface="Arial MT"/>
            </a:endParaRPr>
          </a:p>
          <a:p>
            <a:pPr>
              <a:lnSpc>
                <a:spcPct val="100000"/>
              </a:lnSpc>
              <a:spcBef>
                <a:spcPts val="10"/>
              </a:spcBef>
            </a:pPr>
            <a:endParaRPr sz="950">
              <a:latin typeface="Arial MT"/>
              <a:cs typeface="Arial MT"/>
            </a:endParaRPr>
          </a:p>
          <a:p>
            <a:pPr marL="387350">
              <a:lnSpc>
                <a:spcPct val="100000"/>
              </a:lnSpc>
            </a:pPr>
            <a:r>
              <a:rPr sz="900" spc="100" dirty="0">
                <a:latin typeface="Arial MT"/>
                <a:cs typeface="Arial MT"/>
              </a:rPr>
              <a:t>190,000</a:t>
            </a:r>
            <a:endParaRPr sz="900">
              <a:latin typeface="Arial MT"/>
              <a:cs typeface="Arial MT"/>
            </a:endParaRPr>
          </a:p>
          <a:p>
            <a:pPr>
              <a:lnSpc>
                <a:spcPct val="100000"/>
              </a:lnSpc>
            </a:pPr>
            <a:endParaRPr sz="1000">
              <a:latin typeface="Arial MT"/>
              <a:cs typeface="Arial MT"/>
            </a:endParaRPr>
          </a:p>
          <a:p>
            <a:pPr>
              <a:lnSpc>
                <a:spcPct val="100000"/>
              </a:lnSpc>
              <a:spcBef>
                <a:spcPts val="30"/>
              </a:spcBef>
            </a:pPr>
            <a:endParaRPr sz="1000">
              <a:latin typeface="Arial MT"/>
              <a:cs typeface="Arial MT"/>
            </a:endParaRPr>
          </a:p>
          <a:p>
            <a:pPr marL="387350">
              <a:lnSpc>
                <a:spcPct val="100000"/>
              </a:lnSpc>
            </a:pPr>
            <a:r>
              <a:rPr sz="900" spc="100" dirty="0">
                <a:latin typeface="Arial MT"/>
                <a:cs typeface="Arial MT"/>
              </a:rPr>
              <a:t>185,000</a:t>
            </a:r>
            <a:endParaRPr sz="900">
              <a:latin typeface="Arial MT"/>
              <a:cs typeface="Arial MT"/>
            </a:endParaRPr>
          </a:p>
          <a:p>
            <a:pPr marR="1270" algn="ctr">
              <a:lnSpc>
                <a:spcPct val="100000"/>
              </a:lnSpc>
              <a:spcBef>
                <a:spcPts val="265"/>
              </a:spcBef>
              <a:tabLst>
                <a:tab pos="231775" algn="l"/>
              </a:tabLst>
            </a:pPr>
            <a:r>
              <a:rPr sz="900" spc="85" dirty="0">
                <a:latin typeface="Arial MT"/>
                <a:cs typeface="Arial MT"/>
              </a:rPr>
              <a:t>1	6 </a:t>
            </a:r>
            <a:r>
              <a:rPr sz="900" spc="300" dirty="0">
                <a:latin typeface="Arial MT"/>
                <a:cs typeface="Arial MT"/>
              </a:rPr>
              <a:t> </a:t>
            </a:r>
            <a:r>
              <a:rPr sz="900" spc="95" dirty="0">
                <a:latin typeface="Arial MT"/>
                <a:cs typeface="Arial MT"/>
              </a:rPr>
              <a:t>11</a:t>
            </a:r>
            <a:r>
              <a:rPr sz="900" spc="380" dirty="0">
                <a:latin typeface="Arial MT"/>
                <a:cs typeface="Arial MT"/>
              </a:rPr>
              <a:t> </a:t>
            </a:r>
            <a:r>
              <a:rPr sz="900" spc="95" dirty="0">
                <a:latin typeface="Arial MT"/>
                <a:cs typeface="Arial MT"/>
              </a:rPr>
              <a:t>16</a:t>
            </a:r>
            <a:r>
              <a:rPr sz="900" spc="375" dirty="0">
                <a:latin typeface="Arial MT"/>
                <a:cs typeface="Arial MT"/>
              </a:rPr>
              <a:t> </a:t>
            </a:r>
            <a:r>
              <a:rPr sz="900" spc="95" dirty="0">
                <a:latin typeface="Arial MT"/>
                <a:cs typeface="Arial MT"/>
              </a:rPr>
              <a:t>21</a:t>
            </a:r>
            <a:r>
              <a:rPr sz="900" spc="380" dirty="0">
                <a:latin typeface="Arial MT"/>
                <a:cs typeface="Arial MT"/>
              </a:rPr>
              <a:t> </a:t>
            </a:r>
            <a:r>
              <a:rPr sz="900" spc="95" dirty="0">
                <a:latin typeface="Arial MT"/>
                <a:cs typeface="Arial MT"/>
              </a:rPr>
              <a:t>26</a:t>
            </a:r>
            <a:r>
              <a:rPr sz="900" spc="380" dirty="0">
                <a:latin typeface="Arial MT"/>
                <a:cs typeface="Arial MT"/>
              </a:rPr>
              <a:t> </a:t>
            </a:r>
            <a:r>
              <a:rPr sz="900" spc="95" dirty="0">
                <a:latin typeface="Arial MT"/>
                <a:cs typeface="Arial MT"/>
              </a:rPr>
              <a:t>31</a:t>
            </a:r>
            <a:r>
              <a:rPr sz="900" spc="375" dirty="0">
                <a:latin typeface="Arial MT"/>
                <a:cs typeface="Arial MT"/>
              </a:rPr>
              <a:t> </a:t>
            </a:r>
            <a:r>
              <a:rPr sz="900" spc="95" dirty="0">
                <a:latin typeface="Arial MT"/>
                <a:cs typeface="Arial MT"/>
              </a:rPr>
              <a:t>36</a:t>
            </a:r>
            <a:r>
              <a:rPr sz="900" spc="380" dirty="0">
                <a:latin typeface="Arial MT"/>
                <a:cs typeface="Arial MT"/>
              </a:rPr>
              <a:t> </a:t>
            </a:r>
            <a:r>
              <a:rPr sz="900" spc="95" dirty="0">
                <a:latin typeface="Arial MT"/>
                <a:cs typeface="Arial MT"/>
              </a:rPr>
              <a:t>41</a:t>
            </a:r>
            <a:r>
              <a:rPr sz="900" spc="375" dirty="0">
                <a:latin typeface="Arial MT"/>
                <a:cs typeface="Arial MT"/>
              </a:rPr>
              <a:t> </a:t>
            </a:r>
            <a:r>
              <a:rPr sz="900" spc="95" dirty="0">
                <a:latin typeface="Arial MT"/>
                <a:cs typeface="Arial MT"/>
              </a:rPr>
              <a:t>46</a:t>
            </a:r>
            <a:r>
              <a:rPr sz="900" spc="380" dirty="0">
                <a:latin typeface="Arial MT"/>
                <a:cs typeface="Arial MT"/>
              </a:rPr>
              <a:t> </a:t>
            </a:r>
            <a:r>
              <a:rPr sz="900" spc="95" dirty="0">
                <a:latin typeface="Arial MT"/>
                <a:cs typeface="Arial MT"/>
              </a:rPr>
              <a:t>51</a:t>
            </a:r>
            <a:r>
              <a:rPr sz="900" spc="380" dirty="0">
                <a:latin typeface="Arial MT"/>
                <a:cs typeface="Arial MT"/>
              </a:rPr>
              <a:t> </a:t>
            </a:r>
            <a:r>
              <a:rPr sz="900" spc="95" dirty="0">
                <a:latin typeface="Arial MT"/>
                <a:cs typeface="Arial MT"/>
              </a:rPr>
              <a:t>56</a:t>
            </a:r>
            <a:r>
              <a:rPr sz="900" spc="375" dirty="0">
                <a:latin typeface="Arial MT"/>
                <a:cs typeface="Arial MT"/>
              </a:rPr>
              <a:t> </a:t>
            </a:r>
            <a:r>
              <a:rPr sz="900" spc="95" dirty="0">
                <a:latin typeface="Arial MT"/>
                <a:cs typeface="Arial MT"/>
              </a:rPr>
              <a:t>61</a:t>
            </a:r>
            <a:r>
              <a:rPr sz="900" spc="380" dirty="0">
                <a:latin typeface="Arial MT"/>
                <a:cs typeface="Arial MT"/>
              </a:rPr>
              <a:t> </a:t>
            </a:r>
            <a:r>
              <a:rPr sz="900" spc="95" dirty="0">
                <a:latin typeface="Arial MT"/>
                <a:cs typeface="Arial MT"/>
              </a:rPr>
              <a:t>66</a:t>
            </a:r>
            <a:r>
              <a:rPr sz="900" spc="375" dirty="0">
                <a:latin typeface="Arial MT"/>
                <a:cs typeface="Arial MT"/>
              </a:rPr>
              <a:t> </a:t>
            </a:r>
            <a:r>
              <a:rPr sz="900" spc="95" dirty="0">
                <a:latin typeface="Arial MT"/>
                <a:cs typeface="Arial MT"/>
              </a:rPr>
              <a:t>71</a:t>
            </a:r>
            <a:r>
              <a:rPr sz="900" spc="380" dirty="0">
                <a:latin typeface="Arial MT"/>
                <a:cs typeface="Arial MT"/>
              </a:rPr>
              <a:t> </a:t>
            </a:r>
            <a:r>
              <a:rPr sz="900" spc="105" dirty="0">
                <a:latin typeface="Arial MT"/>
                <a:cs typeface="Arial MT"/>
              </a:rPr>
              <a:t>76</a:t>
            </a:r>
            <a:endParaRPr sz="900">
              <a:latin typeface="Arial MT"/>
              <a:cs typeface="Arial MT"/>
            </a:endParaRPr>
          </a:p>
          <a:p>
            <a:pPr marL="31750" algn="ctr">
              <a:lnSpc>
                <a:spcPct val="100000"/>
              </a:lnSpc>
              <a:spcBef>
                <a:spcPts val="575"/>
              </a:spcBef>
            </a:pPr>
            <a:r>
              <a:rPr sz="900" b="1" spc="110" dirty="0">
                <a:latin typeface="Arial"/>
                <a:cs typeface="Arial"/>
              </a:rPr>
              <a:t>quantity</a:t>
            </a:r>
            <a:r>
              <a:rPr sz="900" b="1" spc="90" dirty="0">
                <a:latin typeface="Arial"/>
                <a:cs typeface="Arial"/>
              </a:rPr>
              <a:t> </a:t>
            </a:r>
            <a:r>
              <a:rPr sz="900" b="1" spc="95" dirty="0">
                <a:latin typeface="Arial"/>
                <a:cs typeface="Arial"/>
              </a:rPr>
              <a:t>of</a:t>
            </a:r>
            <a:r>
              <a:rPr sz="900" b="1" spc="70" dirty="0">
                <a:latin typeface="Arial"/>
                <a:cs typeface="Arial"/>
              </a:rPr>
              <a:t> </a:t>
            </a:r>
            <a:r>
              <a:rPr sz="900" b="1" spc="145" dirty="0">
                <a:latin typeface="Arial"/>
                <a:cs typeface="Arial"/>
              </a:rPr>
              <a:t>measures</a:t>
            </a:r>
            <a:endParaRPr sz="900">
              <a:latin typeface="Arial"/>
              <a:cs typeface="Arial"/>
            </a:endParaRPr>
          </a:p>
        </p:txBody>
      </p:sp>
      <p:sp>
        <p:nvSpPr>
          <p:cNvPr id="175" name="object 175"/>
          <p:cNvSpPr txBox="1"/>
          <p:nvPr/>
        </p:nvSpPr>
        <p:spPr>
          <a:xfrm>
            <a:off x="1100458" y="3386230"/>
            <a:ext cx="156845" cy="1074420"/>
          </a:xfrm>
          <a:prstGeom prst="rect">
            <a:avLst/>
          </a:prstGeom>
        </p:spPr>
        <p:txBody>
          <a:bodyPr vert="vert270" wrap="square" lIns="0" tIns="4445" rIns="0" bIns="0" rtlCol="0">
            <a:spAutoFit/>
          </a:bodyPr>
          <a:lstStyle/>
          <a:p>
            <a:pPr marL="12700">
              <a:lnSpc>
                <a:spcPct val="100000"/>
              </a:lnSpc>
              <a:spcBef>
                <a:spcPts val="35"/>
              </a:spcBef>
            </a:pPr>
            <a:r>
              <a:rPr sz="900" b="1" spc="-95" dirty="0">
                <a:latin typeface="Arial"/>
                <a:cs typeface="Arial"/>
              </a:rPr>
              <a:t>va</a:t>
            </a:r>
            <a:r>
              <a:rPr sz="900" b="1" spc="-15" dirty="0">
                <a:latin typeface="Arial"/>
                <a:cs typeface="Arial"/>
              </a:rPr>
              <a:t>l</a:t>
            </a:r>
            <a:r>
              <a:rPr sz="900" b="1" spc="-80" dirty="0">
                <a:latin typeface="Arial"/>
                <a:cs typeface="Arial"/>
              </a:rPr>
              <a:t>u</a:t>
            </a:r>
            <a:r>
              <a:rPr sz="900" b="1" dirty="0">
                <a:latin typeface="Arial"/>
                <a:cs typeface="Arial"/>
              </a:rPr>
              <a:t>e</a:t>
            </a:r>
            <a:r>
              <a:rPr sz="900" b="1" spc="-65" dirty="0">
                <a:latin typeface="Arial"/>
                <a:cs typeface="Arial"/>
              </a:rPr>
              <a:t> </a:t>
            </a:r>
            <a:r>
              <a:rPr sz="900" b="1" spc="-80" dirty="0">
                <a:latin typeface="Arial"/>
                <a:cs typeface="Arial"/>
              </a:rPr>
              <a:t>o</a:t>
            </a:r>
            <a:r>
              <a:rPr sz="900" b="1" dirty="0">
                <a:latin typeface="Arial"/>
                <a:cs typeface="Arial"/>
              </a:rPr>
              <a:t>f</a:t>
            </a:r>
            <a:r>
              <a:rPr sz="900" b="1" spc="-40" dirty="0">
                <a:latin typeface="Arial"/>
                <a:cs typeface="Arial"/>
              </a:rPr>
              <a:t> </a:t>
            </a:r>
            <a:r>
              <a:rPr sz="900" b="1" spc="-75" dirty="0">
                <a:latin typeface="Arial"/>
                <a:cs typeface="Arial"/>
              </a:rPr>
              <a:t>t</a:t>
            </a:r>
            <a:r>
              <a:rPr sz="900" b="1" spc="-80" dirty="0">
                <a:latin typeface="Arial"/>
                <a:cs typeface="Arial"/>
              </a:rPr>
              <a:t>h</a:t>
            </a:r>
            <a:r>
              <a:rPr sz="900" b="1" dirty="0">
                <a:latin typeface="Arial"/>
                <a:cs typeface="Arial"/>
              </a:rPr>
              <a:t>e</a:t>
            </a:r>
            <a:r>
              <a:rPr sz="900" b="1" spc="-65" dirty="0">
                <a:latin typeface="Arial"/>
                <a:cs typeface="Arial"/>
              </a:rPr>
              <a:t> </a:t>
            </a:r>
            <a:r>
              <a:rPr sz="900" b="1" spc="-95" dirty="0">
                <a:latin typeface="Arial"/>
                <a:cs typeface="Arial"/>
              </a:rPr>
              <a:t>c</a:t>
            </a:r>
            <a:r>
              <a:rPr sz="900" b="1" spc="-90" dirty="0">
                <a:latin typeface="Arial"/>
                <a:cs typeface="Arial"/>
              </a:rPr>
              <a:t>o</a:t>
            </a:r>
            <a:r>
              <a:rPr sz="900" b="1" spc="-10" dirty="0">
                <a:latin typeface="Arial"/>
                <a:cs typeface="Arial"/>
              </a:rPr>
              <a:t>l</a:t>
            </a:r>
            <a:r>
              <a:rPr sz="900" b="1" spc="-90" dirty="0">
                <a:latin typeface="Arial"/>
                <a:cs typeface="Arial"/>
              </a:rPr>
              <a:t>o</a:t>
            </a:r>
            <a:r>
              <a:rPr sz="900" b="1" spc="-55" dirty="0">
                <a:latin typeface="Arial"/>
                <a:cs typeface="Arial"/>
              </a:rPr>
              <a:t>r</a:t>
            </a:r>
            <a:r>
              <a:rPr sz="900" b="1" dirty="0">
                <a:latin typeface="Arial"/>
                <a:cs typeface="Arial"/>
              </a:rPr>
              <a:t>s</a:t>
            </a:r>
            <a:endParaRPr sz="900">
              <a:latin typeface="Arial"/>
              <a:cs typeface="Arial"/>
            </a:endParaRPr>
          </a:p>
        </p:txBody>
      </p:sp>
      <p:grpSp>
        <p:nvGrpSpPr>
          <p:cNvPr id="176" name="object 176"/>
          <p:cNvGrpSpPr/>
          <p:nvPr/>
        </p:nvGrpSpPr>
        <p:grpSpPr>
          <a:xfrm>
            <a:off x="5758422" y="3676157"/>
            <a:ext cx="299085" cy="64769"/>
            <a:chOff x="5758422" y="3676157"/>
            <a:chExt cx="299085" cy="64769"/>
          </a:xfrm>
        </p:grpSpPr>
        <p:sp>
          <p:nvSpPr>
            <p:cNvPr id="177" name="object 177"/>
            <p:cNvSpPr/>
            <p:nvPr/>
          </p:nvSpPr>
          <p:spPr>
            <a:xfrm>
              <a:off x="5758422" y="3707845"/>
              <a:ext cx="299085" cy="0"/>
            </a:xfrm>
            <a:custGeom>
              <a:avLst/>
              <a:gdLst/>
              <a:ahLst/>
              <a:cxnLst/>
              <a:rect l="l" t="t" r="r" b="b"/>
              <a:pathLst>
                <a:path w="299085">
                  <a:moveTo>
                    <a:pt x="0" y="0"/>
                  </a:moveTo>
                  <a:lnTo>
                    <a:pt x="298697" y="0"/>
                  </a:lnTo>
                </a:path>
              </a:pathLst>
            </a:custGeom>
            <a:ln w="9007">
              <a:solidFill>
                <a:srgbClr val="FF0000"/>
              </a:solidFill>
            </a:ln>
          </p:spPr>
          <p:txBody>
            <a:bodyPr wrap="square" lIns="0" tIns="0" rIns="0" bIns="0" rtlCol="0"/>
            <a:lstStyle/>
            <a:p>
              <a:endParaRPr/>
            </a:p>
          </p:txBody>
        </p:sp>
        <p:pic>
          <p:nvPicPr>
            <p:cNvPr id="178" name="object 178"/>
            <p:cNvPicPr/>
            <p:nvPr/>
          </p:nvPicPr>
          <p:blipFill>
            <a:blip r:embed="rId3" cstate="print"/>
            <a:stretch>
              <a:fillRect/>
            </a:stretch>
          </p:blipFill>
          <p:spPr>
            <a:xfrm>
              <a:off x="5863895" y="3676157"/>
              <a:ext cx="76323" cy="64142"/>
            </a:xfrm>
            <a:prstGeom prst="rect">
              <a:avLst/>
            </a:prstGeom>
          </p:spPr>
        </p:pic>
      </p:grpSp>
      <p:grpSp>
        <p:nvGrpSpPr>
          <p:cNvPr id="179" name="object 179"/>
          <p:cNvGrpSpPr/>
          <p:nvPr/>
        </p:nvGrpSpPr>
        <p:grpSpPr>
          <a:xfrm>
            <a:off x="5758422" y="3870149"/>
            <a:ext cx="299085" cy="45085"/>
            <a:chOff x="5758422" y="3870149"/>
            <a:chExt cx="299085" cy="45085"/>
          </a:xfrm>
        </p:grpSpPr>
        <p:sp>
          <p:nvSpPr>
            <p:cNvPr id="180" name="object 180"/>
            <p:cNvSpPr/>
            <p:nvPr/>
          </p:nvSpPr>
          <p:spPr>
            <a:xfrm>
              <a:off x="5758422" y="3897585"/>
              <a:ext cx="299085" cy="0"/>
            </a:xfrm>
            <a:custGeom>
              <a:avLst/>
              <a:gdLst/>
              <a:ahLst/>
              <a:cxnLst/>
              <a:rect l="l" t="t" r="r" b="b"/>
              <a:pathLst>
                <a:path w="299085">
                  <a:moveTo>
                    <a:pt x="0" y="0"/>
                  </a:moveTo>
                  <a:lnTo>
                    <a:pt x="298697" y="0"/>
                  </a:lnTo>
                </a:path>
              </a:pathLst>
            </a:custGeom>
            <a:ln w="9007">
              <a:solidFill>
                <a:srgbClr val="008000"/>
              </a:solidFill>
            </a:ln>
          </p:spPr>
          <p:txBody>
            <a:bodyPr wrap="square" lIns="0" tIns="0" rIns="0" bIns="0" rtlCol="0"/>
            <a:lstStyle/>
            <a:p>
              <a:endParaRPr/>
            </a:p>
          </p:txBody>
        </p:sp>
        <p:sp>
          <p:nvSpPr>
            <p:cNvPr id="181" name="object 181"/>
            <p:cNvSpPr/>
            <p:nvPr/>
          </p:nvSpPr>
          <p:spPr>
            <a:xfrm>
              <a:off x="5868913" y="3870149"/>
              <a:ext cx="55880" cy="45085"/>
            </a:xfrm>
            <a:custGeom>
              <a:avLst/>
              <a:gdLst/>
              <a:ahLst/>
              <a:cxnLst/>
              <a:rect l="l" t="t" r="r" b="b"/>
              <a:pathLst>
                <a:path w="55879" h="45085">
                  <a:moveTo>
                    <a:pt x="55618" y="44959"/>
                  </a:moveTo>
                  <a:lnTo>
                    <a:pt x="0" y="44959"/>
                  </a:lnTo>
                  <a:lnTo>
                    <a:pt x="0" y="0"/>
                  </a:lnTo>
                  <a:lnTo>
                    <a:pt x="55618" y="0"/>
                  </a:lnTo>
                  <a:lnTo>
                    <a:pt x="55618" y="44959"/>
                  </a:lnTo>
                  <a:close/>
                </a:path>
              </a:pathLst>
            </a:custGeom>
            <a:solidFill>
              <a:srgbClr val="008000"/>
            </a:solidFill>
          </p:spPr>
          <p:txBody>
            <a:bodyPr wrap="square" lIns="0" tIns="0" rIns="0" bIns="0" rtlCol="0"/>
            <a:lstStyle/>
            <a:p>
              <a:endParaRPr/>
            </a:p>
          </p:txBody>
        </p:sp>
      </p:grpSp>
      <p:grpSp>
        <p:nvGrpSpPr>
          <p:cNvPr id="182" name="object 182"/>
          <p:cNvGrpSpPr/>
          <p:nvPr/>
        </p:nvGrpSpPr>
        <p:grpSpPr>
          <a:xfrm>
            <a:off x="5758422" y="4054871"/>
            <a:ext cx="299085" cy="64769"/>
            <a:chOff x="5758422" y="4054871"/>
            <a:chExt cx="299085" cy="64769"/>
          </a:xfrm>
        </p:grpSpPr>
        <p:sp>
          <p:nvSpPr>
            <p:cNvPr id="183" name="object 183"/>
            <p:cNvSpPr/>
            <p:nvPr/>
          </p:nvSpPr>
          <p:spPr>
            <a:xfrm>
              <a:off x="5758422" y="4086558"/>
              <a:ext cx="299085" cy="0"/>
            </a:xfrm>
            <a:custGeom>
              <a:avLst/>
              <a:gdLst/>
              <a:ahLst/>
              <a:cxnLst/>
              <a:rect l="l" t="t" r="r" b="b"/>
              <a:pathLst>
                <a:path w="299085">
                  <a:moveTo>
                    <a:pt x="0" y="0"/>
                  </a:moveTo>
                  <a:lnTo>
                    <a:pt x="298697" y="0"/>
                  </a:lnTo>
                </a:path>
              </a:pathLst>
            </a:custGeom>
            <a:ln w="9007">
              <a:solidFill>
                <a:srgbClr val="000080"/>
              </a:solidFill>
            </a:ln>
          </p:spPr>
          <p:txBody>
            <a:bodyPr wrap="square" lIns="0" tIns="0" rIns="0" bIns="0" rtlCol="0"/>
            <a:lstStyle/>
            <a:p>
              <a:endParaRPr/>
            </a:p>
          </p:txBody>
        </p:sp>
        <p:pic>
          <p:nvPicPr>
            <p:cNvPr id="184" name="object 184"/>
            <p:cNvPicPr/>
            <p:nvPr/>
          </p:nvPicPr>
          <p:blipFill>
            <a:blip r:embed="rId4" cstate="print"/>
            <a:stretch>
              <a:fillRect/>
            </a:stretch>
          </p:blipFill>
          <p:spPr>
            <a:xfrm>
              <a:off x="5863895" y="4054871"/>
              <a:ext cx="76323" cy="64142"/>
            </a:xfrm>
            <a:prstGeom prst="rect">
              <a:avLst/>
            </a:prstGeom>
          </p:spPr>
        </p:pic>
      </p:grpSp>
      <p:sp>
        <p:nvSpPr>
          <p:cNvPr id="185" name="object 185"/>
          <p:cNvSpPr txBox="1"/>
          <p:nvPr/>
        </p:nvSpPr>
        <p:spPr>
          <a:xfrm>
            <a:off x="5702808" y="3600450"/>
            <a:ext cx="807720" cy="567055"/>
          </a:xfrm>
          <a:prstGeom prst="rect">
            <a:avLst/>
          </a:prstGeom>
          <a:ln w="3175">
            <a:solidFill>
              <a:srgbClr val="000000"/>
            </a:solidFill>
          </a:ln>
        </p:spPr>
        <p:txBody>
          <a:bodyPr vert="horz" wrap="square" lIns="0" tIns="17145" rIns="0" bIns="0" rtlCol="0">
            <a:spAutoFit/>
          </a:bodyPr>
          <a:lstStyle/>
          <a:p>
            <a:pPr marL="387350">
              <a:lnSpc>
                <a:spcPct val="100000"/>
              </a:lnSpc>
              <a:spcBef>
                <a:spcPts val="135"/>
              </a:spcBef>
            </a:pPr>
            <a:r>
              <a:rPr sz="900" spc="110" dirty="0">
                <a:latin typeface="Arial MT"/>
                <a:cs typeface="Arial MT"/>
              </a:rPr>
              <a:t>Red</a:t>
            </a:r>
            <a:endParaRPr sz="900">
              <a:latin typeface="Arial MT"/>
              <a:cs typeface="Arial MT"/>
            </a:endParaRPr>
          </a:p>
          <a:p>
            <a:pPr marL="387350" marR="24130">
              <a:lnSpc>
                <a:spcPct val="137800"/>
              </a:lnSpc>
              <a:spcBef>
                <a:spcPts val="5"/>
              </a:spcBef>
            </a:pPr>
            <a:r>
              <a:rPr sz="900" spc="165" dirty="0">
                <a:latin typeface="Arial MT"/>
                <a:cs typeface="Arial MT"/>
              </a:rPr>
              <a:t>G</a:t>
            </a:r>
            <a:r>
              <a:rPr sz="900" spc="40" dirty="0">
                <a:latin typeface="Arial MT"/>
                <a:cs typeface="Arial MT"/>
              </a:rPr>
              <a:t>r</a:t>
            </a:r>
            <a:r>
              <a:rPr sz="900" spc="90" dirty="0">
                <a:latin typeface="Arial MT"/>
                <a:cs typeface="Arial MT"/>
              </a:rPr>
              <a:t>een  </a:t>
            </a:r>
            <a:r>
              <a:rPr sz="900" spc="105" dirty="0">
                <a:latin typeface="Arial MT"/>
                <a:cs typeface="Arial MT"/>
              </a:rPr>
              <a:t>Blue</a:t>
            </a:r>
            <a:endParaRPr sz="900">
              <a:latin typeface="Arial MT"/>
              <a:cs typeface="Arial MT"/>
            </a:endParaRPr>
          </a:p>
        </p:txBody>
      </p:sp>
      <p:grpSp>
        <p:nvGrpSpPr>
          <p:cNvPr id="186" name="object 186"/>
          <p:cNvGrpSpPr/>
          <p:nvPr/>
        </p:nvGrpSpPr>
        <p:grpSpPr>
          <a:xfrm>
            <a:off x="1674876" y="6778941"/>
            <a:ext cx="4107815" cy="2615565"/>
            <a:chOff x="1674876" y="6778941"/>
            <a:chExt cx="4107815" cy="2615565"/>
          </a:xfrm>
        </p:grpSpPr>
        <p:sp>
          <p:nvSpPr>
            <p:cNvPr id="187" name="object 187"/>
            <p:cNvSpPr/>
            <p:nvPr/>
          </p:nvSpPr>
          <p:spPr>
            <a:xfrm>
              <a:off x="1709166" y="6783323"/>
              <a:ext cx="4057015" cy="2584450"/>
            </a:xfrm>
            <a:custGeom>
              <a:avLst/>
              <a:gdLst/>
              <a:ahLst/>
              <a:cxnLst/>
              <a:rect l="l" t="t" r="r" b="b"/>
              <a:pathLst>
                <a:path w="4057015" h="2584450">
                  <a:moveTo>
                    <a:pt x="4056887" y="0"/>
                  </a:moveTo>
                  <a:lnTo>
                    <a:pt x="0" y="0"/>
                  </a:lnTo>
                  <a:lnTo>
                    <a:pt x="0" y="2583941"/>
                  </a:lnTo>
                  <a:lnTo>
                    <a:pt x="4056887" y="2583941"/>
                  </a:lnTo>
                  <a:lnTo>
                    <a:pt x="4056887" y="0"/>
                  </a:lnTo>
                  <a:close/>
                </a:path>
              </a:pathLst>
            </a:custGeom>
            <a:solidFill>
              <a:srgbClr val="C0C0C0"/>
            </a:solidFill>
          </p:spPr>
          <p:txBody>
            <a:bodyPr wrap="square" lIns="0" tIns="0" rIns="0" bIns="0" rtlCol="0"/>
            <a:lstStyle/>
            <a:p>
              <a:endParaRPr/>
            </a:p>
          </p:txBody>
        </p:sp>
        <p:sp>
          <p:nvSpPr>
            <p:cNvPr id="188" name="object 188"/>
            <p:cNvSpPr/>
            <p:nvPr/>
          </p:nvSpPr>
          <p:spPr>
            <a:xfrm>
              <a:off x="1709166" y="907694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89" name="object 189"/>
            <p:cNvSpPr/>
            <p:nvPr/>
          </p:nvSpPr>
          <p:spPr>
            <a:xfrm>
              <a:off x="1709166" y="8795765"/>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0" name="object 190"/>
            <p:cNvSpPr/>
            <p:nvPr/>
          </p:nvSpPr>
          <p:spPr>
            <a:xfrm>
              <a:off x="1709166" y="850544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1" name="object 191"/>
            <p:cNvSpPr/>
            <p:nvPr/>
          </p:nvSpPr>
          <p:spPr>
            <a:xfrm>
              <a:off x="1709166" y="821588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2" name="object 192"/>
            <p:cNvSpPr/>
            <p:nvPr/>
          </p:nvSpPr>
          <p:spPr>
            <a:xfrm>
              <a:off x="1709166" y="7934705"/>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3" name="object 193"/>
            <p:cNvSpPr/>
            <p:nvPr/>
          </p:nvSpPr>
          <p:spPr>
            <a:xfrm>
              <a:off x="1709166" y="764438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4" name="object 194"/>
            <p:cNvSpPr/>
            <p:nvPr/>
          </p:nvSpPr>
          <p:spPr>
            <a:xfrm>
              <a:off x="1709166" y="7354061"/>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5" name="object 195"/>
            <p:cNvSpPr/>
            <p:nvPr/>
          </p:nvSpPr>
          <p:spPr>
            <a:xfrm>
              <a:off x="1709166" y="707288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6" name="object 196"/>
            <p:cNvSpPr/>
            <p:nvPr/>
          </p:nvSpPr>
          <p:spPr>
            <a:xfrm>
              <a:off x="1709166" y="6783323"/>
              <a:ext cx="4057015" cy="0"/>
            </a:xfrm>
            <a:custGeom>
              <a:avLst/>
              <a:gdLst/>
              <a:ahLst/>
              <a:cxnLst/>
              <a:rect l="l" t="t" r="r" b="b"/>
              <a:pathLst>
                <a:path w="4057015">
                  <a:moveTo>
                    <a:pt x="0" y="0"/>
                  </a:moveTo>
                  <a:lnTo>
                    <a:pt x="4056887" y="0"/>
                  </a:lnTo>
                </a:path>
              </a:pathLst>
            </a:custGeom>
            <a:ln w="3175">
              <a:solidFill>
                <a:srgbClr val="000000"/>
              </a:solidFill>
            </a:ln>
          </p:spPr>
          <p:txBody>
            <a:bodyPr wrap="square" lIns="0" tIns="0" rIns="0" bIns="0" rtlCol="0"/>
            <a:lstStyle/>
            <a:p>
              <a:endParaRPr/>
            </a:p>
          </p:txBody>
        </p:sp>
        <p:sp>
          <p:nvSpPr>
            <p:cNvPr id="197" name="object 197"/>
            <p:cNvSpPr/>
            <p:nvPr/>
          </p:nvSpPr>
          <p:spPr>
            <a:xfrm>
              <a:off x="1709162" y="6783338"/>
              <a:ext cx="4057015" cy="2584450"/>
            </a:xfrm>
            <a:custGeom>
              <a:avLst/>
              <a:gdLst/>
              <a:ahLst/>
              <a:cxnLst/>
              <a:rect l="l" t="t" r="r" b="b"/>
              <a:pathLst>
                <a:path w="4057015" h="2584450">
                  <a:moveTo>
                    <a:pt x="0" y="0"/>
                  </a:moveTo>
                  <a:lnTo>
                    <a:pt x="4056863" y="0"/>
                  </a:lnTo>
                </a:path>
                <a:path w="4057015" h="2584450">
                  <a:moveTo>
                    <a:pt x="4056863" y="0"/>
                  </a:moveTo>
                  <a:lnTo>
                    <a:pt x="4056863" y="2583927"/>
                  </a:lnTo>
                </a:path>
                <a:path w="4057015" h="2584450">
                  <a:moveTo>
                    <a:pt x="4056863" y="2583927"/>
                  </a:moveTo>
                  <a:lnTo>
                    <a:pt x="0" y="2583927"/>
                  </a:lnTo>
                </a:path>
                <a:path w="4057015" h="2584450">
                  <a:moveTo>
                    <a:pt x="0" y="2583927"/>
                  </a:moveTo>
                  <a:lnTo>
                    <a:pt x="0" y="0"/>
                  </a:lnTo>
                </a:path>
              </a:pathLst>
            </a:custGeom>
            <a:ln w="10019">
              <a:solidFill>
                <a:srgbClr val="7F7F7F"/>
              </a:solidFill>
            </a:ln>
          </p:spPr>
          <p:txBody>
            <a:bodyPr wrap="square" lIns="0" tIns="0" rIns="0" bIns="0" rtlCol="0"/>
            <a:lstStyle/>
            <a:p>
              <a:endParaRPr/>
            </a:p>
          </p:txBody>
        </p:sp>
        <p:sp>
          <p:nvSpPr>
            <p:cNvPr id="198" name="object 198"/>
            <p:cNvSpPr/>
            <p:nvPr/>
          </p:nvSpPr>
          <p:spPr>
            <a:xfrm>
              <a:off x="1674876" y="6783323"/>
              <a:ext cx="4091304" cy="2611120"/>
            </a:xfrm>
            <a:custGeom>
              <a:avLst/>
              <a:gdLst/>
              <a:ahLst/>
              <a:cxnLst/>
              <a:rect l="l" t="t" r="r" b="b"/>
              <a:pathLst>
                <a:path w="4091304" h="2611120">
                  <a:moveTo>
                    <a:pt x="34290" y="0"/>
                  </a:moveTo>
                  <a:lnTo>
                    <a:pt x="34290" y="2583941"/>
                  </a:lnTo>
                </a:path>
                <a:path w="4091304" h="2611120">
                  <a:moveTo>
                    <a:pt x="0" y="2583941"/>
                  </a:moveTo>
                  <a:lnTo>
                    <a:pt x="34290" y="2583941"/>
                  </a:lnTo>
                </a:path>
                <a:path w="4091304" h="2611120">
                  <a:moveTo>
                    <a:pt x="0" y="2293620"/>
                  </a:moveTo>
                  <a:lnTo>
                    <a:pt x="34290" y="2293620"/>
                  </a:lnTo>
                </a:path>
                <a:path w="4091304" h="2611120">
                  <a:moveTo>
                    <a:pt x="0" y="2012442"/>
                  </a:moveTo>
                  <a:lnTo>
                    <a:pt x="34290" y="2012442"/>
                  </a:lnTo>
                </a:path>
                <a:path w="4091304" h="2611120">
                  <a:moveTo>
                    <a:pt x="0" y="1722120"/>
                  </a:moveTo>
                  <a:lnTo>
                    <a:pt x="34290" y="1722120"/>
                  </a:lnTo>
                </a:path>
                <a:path w="4091304" h="2611120">
                  <a:moveTo>
                    <a:pt x="0" y="1432559"/>
                  </a:moveTo>
                  <a:lnTo>
                    <a:pt x="34290" y="1432559"/>
                  </a:lnTo>
                </a:path>
                <a:path w="4091304" h="2611120">
                  <a:moveTo>
                    <a:pt x="0" y="1151382"/>
                  </a:moveTo>
                  <a:lnTo>
                    <a:pt x="34290" y="1151382"/>
                  </a:lnTo>
                </a:path>
                <a:path w="4091304" h="2611120">
                  <a:moveTo>
                    <a:pt x="0" y="861059"/>
                  </a:moveTo>
                  <a:lnTo>
                    <a:pt x="34290" y="861059"/>
                  </a:lnTo>
                </a:path>
                <a:path w="4091304" h="2611120">
                  <a:moveTo>
                    <a:pt x="0" y="570738"/>
                  </a:moveTo>
                  <a:lnTo>
                    <a:pt x="34290" y="570738"/>
                  </a:lnTo>
                </a:path>
                <a:path w="4091304" h="2611120">
                  <a:moveTo>
                    <a:pt x="0" y="289560"/>
                  </a:moveTo>
                  <a:lnTo>
                    <a:pt x="34290" y="289560"/>
                  </a:lnTo>
                </a:path>
                <a:path w="4091304" h="2611120">
                  <a:moveTo>
                    <a:pt x="0" y="0"/>
                  </a:moveTo>
                  <a:lnTo>
                    <a:pt x="34290" y="0"/>
                  </a:lnTo>
                </a:path>
                <a:path w="4091304" h="2611120">
                  <a:moveTo>
                    <a:pt x="34290" y="2583941"/>
                  </a:moveTo>
                  <a:lnTo>
                    <a:pt x="4091178" y="2583941"/>
                  </a:lnTo>
                </a:path>
                <a:path w="4091304" h="2611120">
                  <a:moveTo>
                    <a:pt x="34290" y="2610612"/>
                  </a:moveTo>
                  <a:lnTo>
                    <a:pt x="34290" y="2583941"/>
                  </a:lnTo>
                </a:path>
                <a:path w="4091304" h="2611120">
                  <a:moveTo>
                    <a:pt x="89916" y="2610612"/>
                  </a:moveTo>
                  <a:lnTo>
                    <a:pt x="89916" y="2583941"/>
                  </a:lnTo>
                </a:path>
                <a:path w="4091304" h="2611120">
                  <a:moveTo>
                    <a:pt x="134874" y="2610612"/>
                  </a:moveTo>
                  <a:lnTo>
                    <a:pt x="134874" y="2583941"/>
                  </a:lnTo>
                </a:path>
                <a:path w="4091304" h="2611120">
                  <a:moveTo>
                    <a:pt x="191262" y="2610612"/>
                  </a:moveTo>
                  <a:lnTo>
                    <a:pt x="191262" y="2583941"/>
                  </a:lnTo>
                </a:path>
                <a:path w="4091304" h="2611120">
                  <a:moveTo>
                    <a:pt x="247650" y="2610612"/>
                  </a:moveTo>
                  <a:lnTo>
                    <a:pt x="247650" y="2583941"/>
                  </a:lnTo>
                </a:path>
                <a:path w="4091304" h="2611120">
                  <a:moveTo>
                    <a:pt x="292607" y="2610612"/>
                  </a:moveTo>
                  <a:lnTo>
                    <a:pt x="292607" y="2583941"/>
                  </a:lnTo>
                </a:path>
                <a:path w="4091304" h="2611120">
                  <a:moveTo>
                    <a:pt x="348996" y="2610612"/>
                  </a:moveTo>
                  <a:lnTo>
                    <a:pt x="348996" y="2583941"/>
                  </a:lnTo>
                </a:path>
                <a:path w="4091304" h="2611120">
                  <a:moveTo>
                    <a:pt x="393954" y="2610612"/>
                  </a:moveTo>
                  <a:lnTo>
                    <a:pt x="393954" y="2583941"/>
                  </a:lnTo>
                </a:path>
                <a:path w="4091304" h="2611120">
                  <a:moveTo>
                    <a:pt x="449580" y="2610612"/>
                  </a:moveTo>
                  <a:lnTo>
                    <a:pt x="449580" y="2583941"/>
                  </a:lnTo>
                </a:path>
                <a:path w="4091304" h="2611120">
                  <a:moveTo>
                    <a:pt x="505968" y="2610612"/>
                  </a:moveTo>
                  <a:lnTo>
                    <a:pt x="505968" y="2583941"/>
                  </a:lnTo>
                </a:path>
                <a:path w="4091304" h="2611120">
                  <a:moveTo>
                    <a:pt x="550926" y="2610612"/>
                  </a:moveTo>
                  <a:lnTo>
                    <a:pt x="550926" y="2583941"/>
                  </a:lnTo>
                </a:path>
                <a:path w="4091304" h="2611120">
                  <a:moveTo>
                    <a:pt x="607313" y="2610612"/>
                  </a:moveTo>
                  <a:lnTo>
                    <a:pt x="607313" y="2583941"/>
                  </a:lnTo>
                </a:path>
                <a:path w="4091304" h="2611120">
                  <a:moveTo>
                    <a:pt x="663701" y="2610612"/>
                  </a:moveTo>
                  <a:lnTo>
                    <a:pt x="663701" y="2583941"/>
                  </a:lnTo>
                </a:path>
                <a:path w="4091304" h="2611120">
                  <a:moveTo>
                    <a:pt x="708660" y="2610612"/>
                  </a:moveTo>
                  <a:lnTo>
                    <a:pt x="708660" y="2583941"/>
                  </a:lnTo>
                </a:path>
                <a:path w="4091304" h="2611120">
                  <a:moveTo>
                    <a:pt x="764286" y="2610612"/>
                  </a:moveTo>
                  <a:lnTo>
                    <a:pt x="764286" y="2583941"/>
                  </a:lnTo>
                </a:path>
                <a:path w="4091304" h="2611120">
                  <a:moveTo>
                    <a:pt x="809244" y="2610612"/>
                  </a:moveTo>
                  <a:lnTo>
                    <a:pt x="809244" y="2583941"/>
                  </a:lnTo>
                </a:path>
                <a:path w="4091304" h="2611120">
                  <a:moveTo>
                    <a:pt x="865632" y="2610612"/>
                  </a:moveTo>
                  <a:lnTo>
                    <a:pt x="865632" y="2583941"/>
                  </a:lnTo>
                </a:path>
                <a:path w="4091304" h="2611120">
                  <a:moveTo>
                    <a:pt x="922019" y="2610612"/>
                  </a:moveTo>
                  <a:lnTo>
                    <a:pt x="922019" y="2583941"/>
                  </a:lnTo>
                </a:path>
                <a:path w="4091304" h="2611120">
                  <a:moveTo>
                    <a:pt x="966978" y="2610612"/>
                  </a:moveTo>
                  <a:lnTo>
                    <a:pt x="966978" y="2583941"/>
                  </a:lnTo>
                </a:path>
                <a:path w="4091304" h="2611120">
                  <a:moveTo>
                    <a:pt x="1023366" y="2610612"/>
                  </a:moveTo>
                  <a:lnTo>
                    <a:pt x="1023366" y="2583941"/>
                  </a:lnTo>
                </a:path>
                <a:path w="4091304" h="2611120">
                  <a:moveTo>
                    <a:pt x="1078992" y="2610612"/>
                  </a:moveTo>
                  <a:lnTo>
                    <a:pt x="1078992" y="2583941"/>
                  </a:lnTo>
                </a:path>
                <a:path w="4091304" h="2611120">
                  <a:moveTo>
                    <a:pt x="1123950" y="2610612"/>
                  </a:moveTo>
                  <a:lnTo>
                    <a:pt x="1123950" y="2583941"/>
                  </a:lnTo>
                </a:path>
                <a:path w="4091304" h="2611120">
                  <a:moveTo>
                    <a:pt x="1180338" y="2610612"/>
                  </a:moveTo>
                  <a:lnTo>
                    <a:pt x="1180338" y="2583941"/>
                  </a:lnTo>
                </a:path>
                <a:path w="4091304" h="2611120">
                  <a:moveTo>
                    <a:pt x="1225296" y="2610612"/>
                  </a:moveTo>
                  <a:lnTo>
                    <a:pt x="1225296" y="2583941"/>
                  </a:lnTo>
                </a:path>
                <a:path w="4091304" h="2611120">
                  <a:moveTo>
                    <a:pt x="1281684" y="2610612"/>
                  </a:moveTo>
                  <a:lnTo>
                    <a:pt x="1281684" y="2583941"/>
                  </a:lnTo>
                </a:path>
                <a:path w="4091304" h="2611120">
                  <a:moveTo>
                    <a:pt x="1338072" y="2610612"/>
                  </a:moveTo>
                  <a:lnTo>
                    <a:pt x="1338072" y="2583941"/>
                  </a:lnTo>
                </a:path>
                <a:path w="4091304" h="2611120">
                  <a:moveTo>
                    <a:pt x="1383030" y="2610612"/>
                  </a:moveTo>
                  <a:lnTo>
                    <a:pt x="1383030" y="2583941"/>
                  </a:lnTo>
                </a:path>
                <a:path w="4091304" h="2611120">
                  <a:moveTo>
                    <a:pt x="1438656" y="2610612"/>
                  </a:moveTo>
                  <a:lnTo>
                    <a:pt x="1438656" y="2583941"/>
                  </a:lnTo>
                </a:path>
                <a:path w="4091304" h="2611120">
                  <a:moveTo>
                    <a:pt x="1495044" y="2610612"/>
                  </a:moveTo>
                  <a:lnTo>
                    <a:pt x="1495044" y="2583941"/>
                  </a:lnTo>
                </a:path>
                <a:path w="4091304" h="2611120">
                  <a:moveTo>
                    <a:pt x="1540002" y="2610612"/>
                  </a:moveTo>
                  <a:lnTo>
                    <a:pt x="1540002" y="2583941"/>
                  </a:lnTo>
                </a:path>
                <a:path w="4091304" h="2611120">
                  <a:moveTo>
                    <a:pt x="1596389" y="2610612"/>
                  </a:moveTo>
                  <a:lnTo>
                    <a:pt x="1596389" y="2583941"/>
                  </a:lnTo>
                </a:path>
                <a:path w="4091304" h="2611120">
                  <a:moveTo>
                    <a:pt x="1641348" y="2610612"/>
                  </a:moveTo>
                  <a:lnTo>
                    <a:pt x="1641348" y="2583941"/>
                  </a:lnTo>
                </a:path>
                <a:path w="4091304" h="2611120">
                  <a:moveTo>
                    <a:pt x="1697736" y="2610612"/>
                  </a:moveTo>
                  <a:lnTo>
                    <a:pt x="1697736" y="2583941"/>
                  </a:lnTo>
                </a:path>
                <a:path w="4091304" h="2611120">
                  <a:moveTo>
                    <a:pt x="1753362" y="2610612"/>
                  </a:moveTo>
                  <a:lnTo>
                    <a:pt x="1753362" y="2583941"/>
                  </a:lnTo>
                </a:path>
                <a:path w="4091304" h="2611120">
                  <a:moveTo>
                    <a:pt x="1798320" y="2610612"/>
                  </a:moveTo>
                  <a:lnTo>
                    <a:pt x="1798320" y="2583941"/>
                  </a:lnTo>
                </a:path>
                <a:path w="4091304" h="2611120">
                  <a:moveTo>
                    <a:pt x="1854708" y="2610612"/>
                  </a:moveTo>
                  <a:lnTo>
                    <a:pt x="1854708" y="2583941"/>
                  </a:lnTo>
                </a:path>
                <a:path w="4091304" h="2611120">
                  <a:moveTo>
                    <a:pt x="1911096" y="2610612"/>
                  </a:moveTo>
                  <a:lnTo>
                    <a:pt x="1911096" y="2583941"/>
                  </a:lnTo>
                </a:path>
                <a:path w="4091304" h="2611120">
                  <a:moveTo>
                    <a:pt x="1956053" y="2610612"/>
                  </a:moveTo>
                  <a:lnTo>
                    <a:pt x="1956053" y="2583941"/>
                  </a:lnTo>
                </a:path>
                <a:path w="4091304" h="2611120">
                  <a:moveTo>
                    <a:pt x="2012441" y="2610612"/>
                  </a:moveTo>
                  <a:lnTo>
                    <a:pt x="2012441" y="2583941"/>
                  </a:lnTo>
                </a:path>
                <a:path w="4091304" h="2611120">
                  <a:moveTo>
                    <a:pt x="2068068" y="2610612"/>
                  </a:moveTo>
                  <a:lnTo>
                    <a:pt x="2068068" y="2583941"/>
                  </a:lnTo>
                </a:path>
                <a:path w="4091304" h="2611120">
                  <a:moveTo>
                    <a:pt x="2113026" y="2610612"/>
                  </a:moveTo>
                  <a:lnTo>
                    <a:pt x="2113026" y="2583941"/>
                  </a:lnTo>
                </a:path>
                <a:path w="4091304" h="2611120">
                  <a:moveTo>
                    <a:pt x="2169414" y="2610612"/>
                  </a:moveTo>
                  <a:lnTo>
                    <a:pt x="2169414" y="2583941"/>
                  </a:lnTo>
                </a:path>
                <a:path w="4091304" h="2611120">
                  <a:moveTo>
                    <a:pt x="2214372" y="2610612"/>
                  </a:moveTo>
                  <a:lnTo>
                    <a:pt x="2214372" y="2583941"/>
                  </a:lnTo>
                </a:path>
                <a:path w="4091304" h="2611120">
                  <a:moveTo>
                    <a:pt x="2270760" y="2610612"/>
                  </a:moveTo>
                  <a:lnTo>
                    <a:pt x="2270760" y="2583941"/>
                  </a:lnTo>
                </a:path>
                <a:path w="4091304" h="2611120">
                  <a:moveTo>
                    <a:pt x="2327148" y="2610612"/>
                  </a:moveTo>
                  <a:lnTo>
                    <a:pt x="2327148" y="2583941"/>
                  </a:lnTo>
                </a:path>
                <a:path w="4091304" h="2611120">
                  <a:moveTo>
                    <a:pt x="2372106" y="2610612"/>
                  </a:moveTo>
                  <a:lnTo>
                    <a:pt x="2372106" y="2583941"/>
                  </a:lnTo>
                </a:path>
                <a:path w="4091304" h="2611120">
                  <a:moveTo>
                    <a:pt x="2427732" y="2610612"/>
                  </a:moveTo>
                  <a:lnTo>
                    <a:pt x="2427732" y="2583941"/>
                  </a:lnTo>
                </a:path>
                <a:path w="4091304" h="2611120">
                  <a:moveTo>
                    <a:pt x="2484120" y="2610612"/>
                  </a:moveTo>
                  <a:lnTo>
                    <a:pt x="2484120" y="2583941"/>
                  </a:lnTo>
                </a:path>
                <a:path w="4091304" h="2611120">
                  <a:moveTo>
                    <a:pt x="2529078" y="2610612"/>
                  </a:moveTo>
                  <a:lnTo>
                    <a:pt x="2529078" y="2583941"/>
                  </a:lnTo>
                </a:path>
                <a:path w="4091304" h="2611120">
                  <a:moveTo>
                    <a:pt x="2585466" y="2610612"/>
                  </a:moveTo>
                  <a:lnTo>
                    <a:pt x="2585466" y="2583941"/>
                  </a:lnTo>
                </a:path>
                <a:path w="4091304" h="2611120">
                  <a:moveTo>
                    <a:pt x="2630424" y="2610612"/>
                  </a:moveTo>
                  <a:lnTo>
                    <a:pt x="2630424" y="2583941"/>
                  </a:lnTo>
                </a:path>
                <a:path w="4091304" h="2611120">
                  <a:moveTo>
                    <a:pt x="2686812" y="2610612"/>
                  </a:moveTo>
                  <a:lnTo>
                    <a:pt x="2686812" y="2583941"/>
                  </a:lnTo>
                </a:path>
                <a:path w="4091304" h="2611120">
                  <a:moveTo>
                    <a:pt x="2742438" y="2610612"/>
                  </a:moveTo>
                  <a:lnTo>
                    <a:pt x="2742438" y="2583941"/>
                  </a:lnTo>
                </a:path>
                <a:path w="4091304" h="2611120">
                  <a:moveTo>
                    <a:pt x="2787396" y="2610612"/>
                  </a:moveTo>
                  <a:lnTo>
                    <a:pt x="2787396" y="2583941"/>
                  </a:lnTo>
                </a:path>
                <a:path w="4091304" h="2611120">
                  <a:moveTo>
                    <a:pt x="2843784" y="2610612"/>
                  </a:moveTo>
                  <a:lnTo>
                    <a:pt x="2843784" y="2583941"/>
                  </a:lnTo>
                </a:path>
                <a:path w="4091304" h="2611120">
                  <a:moveTo>
                    <a:pt x="2900172" y="2610612"/>
                  </a:moveTo>
                  <a:lnTo>
                    <a:pt x="2900172" y="2583941"/>
                  </a:lnTo>
                </a:path>
                <a:path w="4091304" h="2611120">
                  <a:moveTo>
                    <a:pt x="2945129" y="2610612"/>
                  </a:moveTo>
                  <a:lnTo>
                    <a:pt x="2945129" y="2583941"/>
                  </a:lnTo>
                </a:path>
                <a:path w="4091304" h="2611120">
                  <a:moveTo>
                    <a:pt x="3001518" y="2610612"/>
                  </a:moveTo>
                  <a:lnTo>
                    <a:pt x="3001518" y="2583941"/>
                  </a:lnTo>
                </a:path>
                <a:path w="4091304" h="2611120">
                  <a:moveTo>
                    <a:pt x="3046476" y="2610612"/>
                  </a:moveTo>
                  <a:lnTo>
                    <a:pt x="3046476" y="2583941"/>
                  </a:lnTo>
                </a:path>
                <a:path w="4091304" h="2611120">
                  <a:moveTo>
                    <a:pt x="3102102" y="2610612"/>
                  </a:moveTo>
                  <a:lnTo>
                    <a:pt x="3102102" y="2583941"/>
                  </a:lnTo>
                </a:path>
                <a:path w="4091304" h="2611120">
                  <a:moveTo>
                    <a:pt x="3158490" y="2610612"/>
                  </a:moveTo>
                  <a:lnTo>
                    <a:pt x="3158490" y="2583941"/>
                  </a:lnTo>
                </a:path>
                <a:path w="4091304" h="2611120">
                  <a:moveTo>
                    <a:pt x="3203448" y="2610612"/>
                  </a:moveTo>
                  <a:lnTo>
                    <a:pt x="3203448" y="2583941"/>
                  </a:lnTo>
                </a:path>
                <a:path w="4091304" h="2611120">
                  <a:moveTo>
                    <a:pt x="3259836" y="2610612"/>
                  </a:moveTo>
                  <a:lnTo>
                    <a:pt x="3259836" y="2583941"/>
                  </a:lnTo>
                </a:path>
                <a:path w="4091304" h="2611120">
                  <a:moveTo>
                    <a:pt x="3316224" y="2610612"/>
                  </a:moveTo>
                  <a:lnTo>
                    <a:pt x="3316224" y="2583941"/>
                  </a:lnTo>
                </a:path>
                <a:path w="4091304" h="2611120">
                  <a:moveTo>
                    <a:pt x="3361182" y="2610612"/>
                  </a:moveTo>
                  <a:lnTo>
                    <a:pt x="3361182" y="2583941"/>
                  </a:lnTo>
                </a:path>
                <a:path w="4091304" h="2611120">
                  <a:moveTo>
                    <a:pt x="3416808" y="2610612"/>
                  </a:moveTo>
                  <a:lnTo>
                    <a:pt x="3416808" y="2583941"/>
                  </a:lnTo>
                </a:path>
                <a:path w="4091304" h="2611120">
                  <a:moveTo>
                    <a:pt x="3461766" y="2610612"/>
                  </a:moveTo>
                  <a:lnTo>
                    <a:pt x="3461766" y="2583941"/>
                  </a:lnTo>
                </a:path>
                <a:path w="4091304" h="2611120">
                  <a:moveTo>
                    <a:pt x="3518154" y="2610612"/>
                  </a:moveTo>
                  <a:lnTo>
                    <a:pt x="3518154" y="2583941"/>
                  </a:lnTo>
                </a:path>
                <a:path w="4091304" h="2611120">
                  <a:moveTo>
                    <a:pt x="3574541" y="2610612"/>
                  </a:moveTo>
                  <a:lnTo>
                    <a:pt x="3574541" y="2583941"/>
                  </a:lnTo>
                </a:path>
                <a:path w="4091304" h="2611120">
                  <a:moveTo>
                    <a:pt x="3619500" y="2610612"/>
                  </a:moveTo>
                  <a:lnTo>
                    <a:pt x="3619500" y="2583941"/>
                  </a:lnTo>
                </a:path>
                <a:path w="4091304" h="2611120">
                  <a:moveTo>
                    <a:pt x="3675888" y="2610612"/>
                  </a:moveTo>
                  <a:lnTo>
                    <a:pt x="3675888" y="2583941"/>
                  </a:lnTo>
                </a:path>
                <a:path w="4091304" h="2611120">
                  <a:moveTo>
                    <a:pt x="3731514" y="2610612"/>
                  </a:moveTo>
                  <a:lnTo>
                    <a:pt x="3731514" y="2583941"/>
                  </a:lnTo>
                </a:path>
                <a:path w="4091304" h="2611120">
                  <a:moveTo>
                    <a:pt x="3776472" y="2610612"/>
                  </a:moveTo>
                  <a:lnTo>
                    <a:pt x="3776472" y="2583941"/>
                  </a:lnTo>
                </a:path>
                <a:path w="4091304" h="2611120">
                  <a:moveTo>
                    <a:pt x="3832860" y="2610612"/>
                  </a:moveTo>
                  <a:lnTo>
                    <a:pt x="3832860" y="2583941"/>
                  </a:lnTo>
                </a:path>
                <a:path w="4091304" h="2611120">
                  <a:moveTo>
                    <a:pt x="3877818" y="2610612"/>
                  </a:moveTo>
                  <a:lnTo>
                    <a:pt x="3877818" y="2583941"/>
                  </a:lnTo>
                </a:path>
                <a:path w="4091304" h="2611120">
                  <a:moveTo>
                    <a:pt x="3934206" y="2610612"/>
                  </a:moveTo>
                  <a:lnTo>
                    <a:pt x="3934206" y="2583941"/>
                  </a:lnTo>
                </a:path>
                <a:path w="4091304" h="2611120">
                  <a:moveTo>
                    <a:pt x="3990594" y="2610612"/>
                  </a:moveTo>
                  <a:lnTo>
                    <a:pt x="3990594" y="2583941"/>
                  </a:lnTo>
                </a:path>
                <a:path w="4091304" h="2611120">
                  <a:moveTo>
                    <a:pt x="4035552" y="2610612"/>
                  </a:moveTo>
                  <a:lnTo>
                    <a:pt x="4035552" y="2583941"/>
                  </a:lnTo>
                </a:path>
                <a:path w="4091304" h="2611120">
                  <a:moveTo>
                    <a:pt x="4091178" y="2610612"/>
                  </a:moveTo>
                  <a:lnTo>
                    <a:pt x="4091178" y="2583941"/>
                  </a:lnTo>
                </a:path>
              </a:pathLst>
            </a:custGeom>
            <a:ln w="3175">
              <a:solidFill>
                <a:srgbClr val="000000"/>
              </a:solidFill>
            </a:ln>
          </p:spPr>
          <p:txBody>
            <a:bodyPr wrap="square" lIns="0" tIns="0" rIns="0" bIns="0" rtlCol="0"/>
            <a:lstStyle/>
            <a:p>
              <a:endParaRPr/>
            </a:p>
          </p:txBody>
        </p:sp>
        <p:sp>
          <p:nvSpPr>
            <p:cNvPr id="199" name="object 199"/>
            <p:cNvSpPr/>
            <p:nvPr/>
          </p:nvSpPr>
          <p:spPr>
            <a:xfrm>
              <a:off x="1731249" y="6993648"/>
              <a:ext cx="4013200" cy="1442085"/>
            </a:xfrm>
            <a:custGeom>
              <a:avLst/>
              <a:gdLst/>
              <a:ahLst/>
              <a:cxnLst/>
              <a:rect l="l" t="t" r="r" b="b"/>
              <a:pathLst>
                <a:path w="4013200" h="1442084">
                  <a:moveTo>
                    <a:pt x="0" y="0"/>
                  </a:moveTo>
                  <a:lnTo>
                    <a:pt x="56396" y="263645"/>
                  </a:lnTo>
                </a:path>
                <a:path w="4013200" h="1442084">
                  <a:moveTo>
                    <a:pt x="56396" y="263645"/>
                  </a:moveTo>
                  <a:lnTo>
                    <a:pt x="112778" y="307850"/>
                  </a:lnTo>
                </a:path>
                <a:path w="4013200" h="1442084">
                  <a:moveTo>
                    <a:pt x="112778" y="307850"/>
                  </a:moveTo>
                  <a:lnTo>
                    <a:pt x="157742" y="615689"/>
                  </a:lnTo>
                </a:path>
                <a:path w="4013200" h="1442084">
                  <a:moveTo>
                    <a:pt x="157742" y="615689"/>
                  </a:moveTo>
                  <a:lnTo>
                    <a:pt x="213363" y="615689"/>
                  </a:lnTo>
                  <a:lnTo>
                    <a:pt x="258328" y="615689"/>
                  </a:lnTo>
                </a:path>
                <a:path w="4013200" h="1442084">
                  <a:moveTo>
                    <a:pt x="258328" y="615689"/>
                  </a:moveTo>
                  <a:lnTo>
                    <a:pt x="314709" y="835152"/>
                  </a:lnTo>
                </a:path>
                <a:path w="4013200" h="1442084">
                  <a:moveTo>
                    <a:pt x="314709" y="835152"/>
                  </a:moveTo>
                  <a:lnTo>
                    <a:pt x="371091" y="879346"/>
                  </a:lnTo>
                </a:path>
                <a:path w="4013200" h="1442084">
                  <a:moveTo>
                    <a:pt x="371091" y="879346"/>
                  </a:moveTo>
                  <a:lnTo>
                    <a:pt x="416056" y="923539"/>
                  </a:lnTo>
                </a:path>
                <a:path w="4013200" h="1442084">
                  <a:moveTo>
                    <a:pt x="416056" y="923539"/>
                  </a:moveTo>
                  <a:lnTo>
                    <a:pt x="472438" y="879346"/>
                  </a:lnTo>
                </a:path>
                <a:path w="4013200" h="1442084">
                  <a:moveTo>
                    <a:pt x="472438" y="879346"/>
                  </a:moveTo>
                  <a:lnTo>
                    <a:pt x="528073" y="879346"/>
                  </a:lnTo>
                </a:path>
                <a:path w="4013200" h="1442084">
                  <a:moveTo>
                    <a:pt x="528073" y="879346"/>
                  </a:moveTo>
                  <a:lnTo>
                    <a:pt x="573023" y="958591"/>
                  </a:lnTo>
                </a:path>
                <a:path w="4013200" h="1442084">
                  <a:moveTo>
                    <a:pt x="573023" y="958591"/>
                  </a:moveTo>
                  <a:lnTo>
                    <a:pt x="629419" y="879346"/>
                  </a:lnTo>
                </a:path>
                <a:path w="4013200" h="1442084">
                  <a:moveTo>
                    <a:pt x="629419" y="879346"/>
                  </a:moveTo>
                  <a:lnTo>
                    <a:pt x="674370" y="958591"/>
                  </a:lnTo>
                </a:path>
                <a:path w="4013200" h="1442084">
                  <a:moveTo>
                    <a:pt x="674370" y="958591"/>
                  </a:moveTo>
                  <a:lnTo>
                    <a:pt x="730766" y="958591"/>
                  </a:lnTo>
                </a:path>
                <a:path w="4013200" h="1442084">
                  <a:moveTo>
                    <a:pt x="730766" y="958591"/>
                  </a:moveTo>
                  <a:lnTo>
                    <a:pt x="787148" y="1046214"/>
                  </a:lnTo>
                </a:path>
                <a:path w="4013200" h="1442084">
                  <a:moveTo>
                    <a:pt x="787148" y="1046214"/>
                  </a:moveTo>
                  <a:lnTo>
                    <a:pt x="832113" y="1046214"/>
                  </a:lnTo>
                  <a:lnTo>
                    <a:pt x="887733" y="1046214"/>
                  </a:lnTo>
                </a:path>
                <a:path w="4013200" h="1442084">
                  <a:moveTo>
                    <a:pt x="887733" y="1046214"/>
                  </a:moveTo>
                  <a:lnTo>
                    <a:pt x="944115" y="1309871"/>
                  </a:lnTo>
                </a:path>
                <a:path w="4013200" h="1442084">
                  <a:moveTo>
                    <a:pt x="944115" y="1309871"/>
                  </a:moveTo>
                  <a:lnTo>
                    <a:pt x="989080" y="958591"/>
                  </a:lnTo>
                </a:path>
                <a:path w="4013200" h="1442084">
                  <a:moveTo>
                    <a:pt x="989080" y="958591"/>
                  </a:moveTo>
                  <a:lnTo>
                    <a:pt x="1045462" y="1090419"/>
                  </a:lnTo>
                </a:path>
                <a:path w="4013200" h="1442084">
                  <a:moveTo>
                    <a:pt x="1045462" y="1090419"/>
                  </a:moveTo>
                  <a:lnTo>
                    <a:pt x="1101858" y="1046214"/>
                  </a:lnTo>
                </a:path>
                <a:path w="4013200" h="1442084">
                  <a:moveTo>
                    <a:pt x="1101858" y="1046214"/>
                  </a:moveTo>
                  <a:lnTo>
                    <a:pt x="1146808" y="1178043"/>
                  </a:lnTo>
                </a:path>
                <a:path w="4013200" h="1442084">
                  <a:moveTo>
                    <a:pt x="1146808" y="1178043"/>
                  </a:moveTo>
                  <a:lnTo>
                    <a:pt x="1202429" y="1178043"/>
                  </a:lnTo>
                </a:path>
                <a:path w="4013200" h="1442084">
                  <a:moveTo>
                    <a:pt x="1202429" y="1178043"/>
                  </a:moveTo>
                  <a:lnTo>
                    <a:pt x="1247394" y="1090419"/>
                  </a:lnTo>
                </a:path>
                <a:path w="4013200" h="1442084">
                  <a:moveTo>
                    <a:pt x="1247394" y="1090419"/>
                  </a:moveTo>
                  <a:lnTo>
                    <a:pt x="1303775" y="1133849"/>
                  </a:lnTo>
                </a:path>
                <a:path w="4013200" h="1442084">
                  <a:moveTo>
                    <a:pt x="1303775" y="1133849"/>
                  </a:moveTo>
                  <a:lnTo>
                    <a:pt x="1360172" y="1178043"/>
                  </a:lnTo>
                </a:path>
                <a:path w="4013200" h="1442084">
                  <a:moveTo>
                    <a:pt x="1360172" y="1178043"/>
                  </a:moveTo>
                  <a:lnTo>
                    <a:pt x="1405122" y="1265677"/>
                  </a:lnTo>
                </a:path>
                <a:path w="4013200" h="1442084">
                  <a:moveTo>
                    <a:pt x="1405122" y="1265677"/>
                  </a:moveTo>
                  <a:lnTo>
                    <a:pt x="1461518" y="1178043"/>
                  </a:lnTo>
                </a:path>
                <a:path w="4013200" h="1442084">
                  <a:moveTo>
                    <a:pt x="1461518" y="1178043"/>
                  </a:moveTo>
                  <a:lnTo>
                    <a:pt x="1517139" y="1222236"/>
                  </a:lnTo>
                </a:path>
                <a:path w="4013200" h="1442084">
                  <a:moveTo>
                    <a:pt x="1517139" y="1222236"/>
                  </a:moveTo>
                  <a:lnTo>
                    <a:pt x="1562104" y="1265677"/>
                  </a:lnTo>
                </a:path>
                <a:path w="4013200" h="1442084">
                  <a:moveTo>
                    <a:pt x="1562104" y="1265677"/>
                  </a:moveTo>
                  <a:lnTo>
                    <a:pt x="1618485" y="1178043"/>
                  </a:lnTo>
                </a:path>
                <a:path w="4013200" h="1442084">
                  <a:moveTo>
                    <a:pt x="1618485" y="1178043"/>
                  </a:moveTo>
                  <a:lnTo>
                    <a:pt x="1663450" y="1309871"/>
                  </a:lnTo>
                </a:path>
                <a:path w="4013200" h="1442084">
                  <a:moveTo>
                    <a:pt x="1663450" y="1309871"/>
                  </a:moveTo>
                  <a:lnTo>
                    <a:pt x="1719832" y="1133849"/>
                  </a:lnTo>
                </a:path>
                <a:path w="4013200" h="1442084">
                  <a:moveTo>
                    <a:pt x="1719832" y="1133849"/>
                  </a:moveTo>
                  <a:lnTo>
                    <a:pt x="1776214" y="1222236"/>
                  </a:lnTo>
                </a:path>
                <a:path w="4013200" h="1442084">
                  <a:moveTo>
                    <a:pt x="1776214" y="1222236"/>
                  </a:moveTo>
                  <a:lnTo>
                    <a:pt x="1821179" y="1133849"/>
                  </a:lnTo>
                </a:path>
                <a:path w="4013200" h="1442084">
                  <a:moveTo>
                    <a:pt x="1821179" y="1133849"/>
                  </a:moveTo>
                  <a:lnTo>
                    <a:pt x="1876799" y="1265677"/>
                  </a:lnTo>
                </a:path>
                <a:path w="4013200" h="1442084">
                  <a:moveTo>
                    <a:pt x="1876799" y="1265677"/>
                  </a:moveTo>
                  <a:lnTo>
                    <a:pt x="1933195" y="1222236"/>
                  </a:lnTo>
                </a:path>
                <a:path w="4013200" h="1442084">
                  <a:moveTo>
                    <a:pt x="1933195" y="1222236"/>
                  </a:moveTo>
                  <a:lnTo>
                    <a:pt x="1978146" y="1309871"/>
                  </a:lnTo>
                </a:path>
                <a:path w="4013200" h="1442084">
                  <a:moveTo>
                    <a:pt x="1978146" y="1309871"/>
                  </a:moveTo>
                  <a:lnTo>
                    <a:pt x="2034542" y="1222236"/>
                  </a:lnTo>
                </a:path>
                <a:path w="4013200" h="1442084">
                  <a:moveTo>
                    <a:pt x="2034542" y="1222236"/>
                  </a:moveTo>
                  <a:lnTo>
                    <a:pt x="2079492" y="1178043"/>
                  </a:lnTo>
                </a:path>
                <a:path w="4013200" h="1442084">
                  <a:moveTo>
                    <a:pt x="2079492" y="1178043"/>
                  </a:moveTo>
                  <a:lnTo>
                    <a:pt x="2135874" y="1309871"/>
                  </a:lnTo>
                </a:path>
                <a:path w="4013200" h="1442084">
                  <a:moveTo>
                    <a:pt x="2135874" y="1309871"/>
                  </a:moveTo>
                  <a:lnTo>
                    <a:pt x="2191509" y="1222236"/>
                  </a:lnTo>
                </a:path>
                <a:path w="4013200" h="1442084">
                  <a:moveTo>
                    <a:pt x="2191509" y="1222236"/>
                  </a:moveTo>
                  <a:lnTo>
                    <a:pt x="2236460" y="1222236"/>
                  </a:lnTo>
                </a:path>
                <a:path w="4013200" h="1442084">
                  <a:moveTo>
                    <a:pt x="2236460" y="1222236"/>
                  </a:moveTo>
                  <a:lnTo>
                    <a:pt x="2292856" y="1354065"/>
                  </a:lnTo>
                </a:path>
                <a:path w="4013200" h="1442084">
                  <a:moveTo>
                    <a:pt x="2292856" y="1354065"/>
                  </a:moveTo>
                  <a:lnTo>
                    <a:pt x="2349238" y="1309871"/>
                  </a:lnTo>
                </a:path>
                <a:path w="4013200" h="1442084">
                  <a:moveTo>
                    <a:pt x="2349238" y="1309871"/>
                  </a:moveTo>
                  <a:lnTo>
                    <a:pt x="2394202" y="1222236"/>
                  </a:lnTo>
                </a:path>
                <a:path w="4013200" h="1442084">
                  <a:moveTo>
                    <a:pt x="2394202" y="1222236"/>
                  </a:moveTo>
                  <a:lnTo>
                    <a:pt x="2450584" y="1354065"/>
                  </a:lnTo>
                </a:path>
                <a:path w="4013200" h="1442084">
                  <a:moveTo>
                    <a:pt x="2450584" y="1354065"/>
                  </a:moveTo>
                  <a:lnTo>
                    <a:pt x="2495549" y="1309871"/>
                  </a:lnTo>
                </a:path>
                <a:path w="4013200" h="1442084">
                  <a:moveTo>
                    <a:pt x="2495549" y="1309871"/>
                  </a:moveTo>
                  <a:lnTo>
                    <a:pt x="2551170" y="1222236"/>
                  </a:lnTo>
                </a:path>
                <a:path w="4013200" h="1442084">
                  <a:moveTo>
                    <a:pt x="2551170" y="1222236"/>
                  </a:moveTo>
                  <a:lnTo>
                    <a:pt x="2607551" y="1398258"/>
                  </a:lnTo>
                </a:path>
                <a:path w="4013200" h="1442084">
                  <a:moveTo>
                    <a:pt x="2607551" y="1398258"/>
                  </a:moveTo>
                  <a:lnTo>
                    <a:pt x="2652516" y="1398258"/>
                  </a:lnTo>
                </a:path>
                <a:path w="4013200" h="1442084">
                  <a:moveTo>
                    <a:pt x="2652516" y="1398258"/>
                  </a:moveTo>
                  <a:lnTo>
                    <a:pt x="2708898" y="1265677"/>
                  </a:lnTo>
                </a:path>
                <a:path w="4013200" h="1442084">
                  <a:moveTo>
                    <a:pt x="2708898" y="1265677"/>
                  </a:moveTo>
                  <a:lnTo>
                    <a:pt x="2765294" y="1309871"/>
                  </a:lnTo>
                </a:path>
                <a:path w="4013200" h="1442084">
                  <a:moveTo>
                    <a:pt x="2765294" y="1309871"/>
                  </a:moveTo>
                  <a:lnTo>
                    <a:pt x="2810245" y="1222236"/>
                  </a:lnTo>
                </a:path>
                <a:path w="4013200" h="1442084">
                  <a:moveTo>
                    <a:pt x="2810245" y="1222236"/>
                  </a:moveTo>
                  <a:lnTo>
                    <a:pt x="2865880" y="1265677"/>
                  </a:lnTo>
                </a:path>
                <a:path w="4013200" h="1442084">
                  <a:moveTo>
                    <a:pt x="2865880" y="1265677"/>
                  </a:moveTo>
                  <a:lnTo>
                    <a:pt x="2910830" y="1309871"/>
                  </a:lnTo>
                </a:path>
                <a:path w="4013200" h="1442084">
                  <a:moveTo>
                    <a:pt x="2910830" y="1309871"/>
                  </a:moveTo>
                  <a:lnTo>
                    <a:pt x="2967226" y="1398258"/>
                  </a:lnTo>
                </a:path>
                <a:path w="4013200" h="1442084">
                  <a:moveTo>
                    <a:pt x="2967226" y="1398258"/>
                  </a:moveTo>
                  <a:lnTo>
                    <a:pt x="3023608" y="1441699"/>
                  </a:lnTo>
                </a:path>
                <a:path w="4013200" h="1442084">
                  <a:moveTo>
                    <a:pt x="3023608" y="1441699"/>
                  </a:moveTo>
                  <a:lnTo>
                    <a:pt x="3068558" y="1265677"/>
                  </a:lnTo>
                </a:path>
                <a:path w="4013200" h="1442084">
                  <a:moveTo>
                    <a:pt x="3068558" y="1265677"/>
                  </a:moveTo>
                  <a:lnTo>
                    <a:pt x="3124955" y="1354065"/>
                  </a:lnTo>
                </a:path>
                <a:path w="4013200" h="1442084">
                  <a:moveTo>
                    <a:pt x="3124955" y="1354065"/>
                  </a:moveTo>
                  <a:lnTo>
                    <a:pt x="3180575" y="1441699"/>
                  </a:lnTo>
                </a:path>
                <a:path w="4013200" h="1442084">
                  <a:moveTo>
                    <a:pt x="3180575" y="1441699"/>
                  </a:moveTo>
                  <a:lnTo>
                    <a:pt x="3225540" y="1265677"/>
                  </a:lnTo>
                </a:path>
                <a:path w="4013200" h="1442084">
                  <a:moveTo>
                    <a:pt x="3225540" y="1265677"/>
                  </a:moveTo>
                  <a:lnTo>
                    <a:pt x="3281922" y="1222236"/>
                  </a:lnTo>
                </a:path>
                <a:path w="4013200" h="1442084">
                  <a:moveTo>
                    <a:pt x="3281922" y="1222236"/>
                  </a:moveTo>
                  <a:lnTo>
                    <a:pt x="3338318" y="1354065"/>
                  </a:lnTo>
                </a:path>
                <a:path w="4013200" h="1442084">
                  <a:moveTo>
                    <a:pt x="3338318" y="1354065"/>
                  </a:moveTo>
                  <a:lnTo>
                    <a:pt x="3383268" y="1309871"/>
                  </a:lnTo>
                </a:path>
                <a:path w="4013200" h="1442084">
                  <a:moveTo>
                    <a:pt x="3383268" y="1309871"/>
                  </a:moveTo>
                  <a:lnTo>
                    <a:pt x="3439650" y="1222236"/>
                  </a:lnTo>
                </a:path>
                <a:path w="4013200" h="1442084">
                  <a:moveTo>
                    <a:pt x="3439650" y="1222236"/>
                  </a:moveTo>
                  <a:lnTo>
                    <a:pt x="3484615" y="1441699"/>
                  </a:lnTo>
                </a:path>
                <a:path w="4013200" h="1442084">
                  <a:moveTo>
                    <a:pt x="3484615" y="1441699"/>
                  </a:moveTo>
                  <a:lnTo>
                    <a:pt x="3540236" y="1441699"/>
                  </a:lnTo>
                  <a:lnTo>
                    <a:pt x="3596632" y="1441699"/>
                  </a:lnTo>
                </a:path>
                <a:path w="4013200" h="1442084">
                  <a:moveTo>
                    <a:pt x="3596632" y="1441699"/>
                  </a:moveTo>
                  <a:lnTo>
                    <a:pt x="3641582" y="1398258"/>
                  </a:lnTo>
                </a:path>
                <a:path w="4013200" h="1442084">
                  <a:moveTo>
                    <a:pt x="3641582" y="1398258"/>
                  </a:moveTo>
                  <a:lnTo>
                    <a:pt x="3697978" y="1309871"/>
                  </a:lnTo>
                </a:path>
                <a:path w="4013200" h="1442084">
                  <a:moveTo>
                    <a:pt x="3697978" y="1309871"/>
                  </a:moveTo>
                  <a:lnTo>
                    <a:pt x="3754360" y="1354065"/>
                  </a:lnTo>
                </a:path>
                <a:path w="4013200" h="1442084">
                  <a:moveTo>
                    <a:pt x="3754360" y="1354065"/>
                  </a:moveTo>
                  <a:lnTo>
                    <a:pt x="3799325" y="1222236"/>
                  </a:lnTo>
                </a:path>
                <a:path w="4013200" h="1442084">
                  <a:moveTo>
                    <a:pt x="3799325" y="1222236"/>
                  </a:moveTo>
                  <a:lnTo>
                    <a:pt x="3854946" y="1265677"/>
                  </a:lnTo>
                </a:path>
                <a:path w="4013200" h="1442084">
                  <a:moveTo>
                    <a:pt x="3854946" y="1265677"/>
                  </a:moveTo>
                  <a:lnTo>
                    <a:pt x="3899896" y="1398258"/>
                  </a:lnTo>
                </a:path>
                <a:path w="4013200" h="1442084">
                  <a:moveTo>
                    <a:pt x="3899896" y="1398258"/>
                  </a:moveTo>
                  <a:lnTo>
                    <a:pt x="3956292" y="1265677"/>
                  </a:lnTo>
                </a:path>
                <a:path w="4013200" h="1442084">
                  <a:moveTo>
                    <a:pt x="3956292" y="1265677"/>
                  </a:moveTo>
                  <a:lnTo>
                    <a:pt x="4012674" y="1398258"/>
                  </a:lnTo>
                </a:path>
              </a:pathLst>
            </a:custGeom>
            <a:ln w="10019">
              <a:solidFill>
                <a:srgbClr val="000080"/>
              </a:solidFill>
            </a:ln>
          </p:spPr>
          <p:txBody>
            <a:bodyPr wrap="square" lIns="0" tIns="0" rIns="0" bIns="0" rtlCol="0"/>
            <a:lstStyle/>
            <a:p>
              <a:endParaRPr/>
            </a:p>
          </p:txBody>
        </p:sp>
        <p:sp>
          <p:nvSpPr>
            <p:cNvPr id="200" name="object 200"/>
            <p:cNvSpPr/>
            <p:nvPr/>
          </p:nvSpPr>
          <p:spPr>
            <a:xfrm>
              <a:off x="1697730" y="6967738"/>
              <a:ext cx="67310" cy="52705"/>
            </a:xfrm>
            <a:custGeom>
              <a:avLst/>
              <a:gdLst/>
              <a:ahLst/>
              <a:cxnLst/>
              <a:rect l="l" t="t" r="r" b="b"/>
              <a:pathLst>
                <a:path w="67310" h="52704">
                  <a:moveTo>
                    <a:pt x="33518" y="52583"/>
                  </a:moveTo>
                  <a:lnTo>
                    <a:pt x="0" y="25909"/>
                  </a:lnTo>
                  <a:lnTo>
                    <a:pt x="33518" y="0"/>
                  </a:lnTo>
                  <a:lnTo>
                    <a:pt x="67052" y="25909"/>
                  </a:lnTo>
                  <a:lnTo>
                    <a:pt x="33518" y="52583"/>
                  </a:lnTo>
                  <a:close/>
                </a:path>
              </a:pathLst>
            </a:custGeom>
            <a:solidFill>
              <a:srgbClr val="000080"/>
            </a:solidFill>
          </p:spPr>
          <p:txBody>
            <a:bodyPr wrap="square" lIns="0" tIns="0" rIns="0" bIns="0" rtlCol="0"/>
            <a:lstStyle/>
            <a:p>
              <a:endParaRPr/>
            </a:p>
          </p:txBody>
        </p:sp>
        <p:sp>
          <p:nvSpPr>
            <p:cNvPr id="201" name="object 201"/>
            <p:cNvSpPr/>
            <p:nvPr/>
          </p:nvSpPr>
          <p:spPr>
            <a:xfrm>
              <a:off x="1697730" y="6967738"/>
              <a:ext cx="67310" cy="52705"/>
            </a:xfrm>
            <a:custGeom>
              <a:avLst/>
              <a:gdLst/>
              <a:ahLst/>
              <a:cxnLst/>
              <a:rect l="l" t="t" r="r" b="b"/>
              <a:pathLst>
                <a:path w="67310" h="52704">
                  <a:moveTo>
                    <a:pt x="33518" y="0"/>
                  </a:moveTo>
                  <a:lnTo>
                    <a:pt x="67052" y="25909"/>
                  </a:lnTo>
                  <a:lnTo>
                    <a:pt x="33518" y="52583"/>
                  </a:lnTo>
                  <a:lnTo>
                    <a:pt x="0" y="25909"/>
                  </a:lnTo>
                  <a:lnTo>
                    <a:pt x="33518" y="0"/>
                  </a:lnTo>
                  <a:close/>
                </a:path>
              </a:pathLst>
            </a:custGeom>
            <a:ln w="9727">
              <a:solidFill>
                <a:srgbClr val="000080"/>
              </a:solidFill>
            </a:ln>
          </p:spPr>
          <p:txBody>
            <a:bodyPr wrap="square" lIns="0" tIns="0" rIns="0" bIns="0" rtlCol="0"/>
            <a:lstStyle/>
            <a:p>
              <a:endParaRPr/>
            </a:p>
          </p:txBody>
        </p:sp>
        <p:pic>
          <p:nvPicPr>
            <p:cNvPr id="202" name="object 202"/>
            <p:cNvPicPr/>
            <p:nvPr/>
          </p:nvPicPr>
          <p:blipFill>
            <a:blip r:embed="rId5" cstate="print"/>
            <a:stretch>
              <a:fillRect/>
            </a:stretch>
          </p:blipFill>
          <p:spPr>
            <a:xfrm>
              <a:off x="1749101" y="7226383"/>
              <a:ext cx="133463" cy="106780"/>
            </a:xfrm>
            <a:prstGeom prst="rect">
              <a:avLst/>
            </a:prstGeom>
          </p:spPr>
        </p:pic>
        <p:sp>
          <p:nvSpPr>
            <p:cNvPr id="203" name="object 203"/>
            <p:cNvSpPr/>
            <p:nvPr/>
          </p:nvSpPr>
          <p:spPr>
            <a:xfrm>
              <a:off x="1854698" y="7582675"/>
              <a:ext cx="67945" cy="52705"/>
            </a:xfrm>
            <a:custGeom>
              <a:avLst/>
              <a:gdLst/>
              <a:ahLst/>
              <a:cxnLst/>
              <a:rect l="l" t="t" r="r" b="b"/>
              <a:pathLst>
                <a:path w="67944" h="52704">
                  <a:moveTo>
                    <a:pt x="34294" y="52571"/>
                  </a:moveTo>
                  <a:lnTo>
                    <a:pt x="0" y="26662"/>
                  </a:lnTo>
                  <a:lnTo>
                    <a:pt x="34294" y="0"/>
                  </a:lnTo>
                  <a:lnTo>
                    <a:pt x="67813" y="26662"/>
                  </a:lnTo>
                  <a:lnTo>
                    <a:pt x="34294" y="52571"/>
                  </a:lnTo>
                  <a:close/>
                </a:path>
              </a:pathLst>
            </a:custGeom>
            <a:solidFill>
              <a:srgbClr val="000080"/>
            </a:solidFill>
          </p:spPr>
          <p:txBody>
            <a:bodyPr wrap="square" lIns="0" tIns="0" rIns="0" bIns="0" rtlCol="0"/>
            <a:lstStyle/>
            <a:p>
              <a:endParaRPr/>
            </a:p>
          </p:txBody>
        </p:sp>
        <p:sp>
          <p:nvSpPr>
            <p:cNvPr id="204" name="object 204"/>
            <p:cNvSpPr/>
            <p:nvPr/>
          </p:nvSpPr>
          <p:spPr>
            <a:xfrm>
              <a:off x="1854698" y="7582675"/>
              <a:ext cx="67945" cy="52705"/>
            </a:xfrm>
            <a:custGeom>
              <a:avLst/>
              <a:gdLst/>
              <a:ahLst/>
              <a:cxnLst/>
              <a:rect l="l" t="t" r="r" b="b"/>
              <a:pathLst>
                <a:path w="67944" h="52704">
                  <a:moveTo>
                    <a:pt x="34294" y="0"/>
                  </a:moveTo>
                  <a:lnTo>
                    <a:pt x="67813" y="26662"/>
                  </a:lnTo>
                  <a:lnTo>
                    <a:pt x="34294" y="52571"/>
                  </a:lnTo>
                  <a:lnTo>
                    <a:pt x="0" y="26662"/>
                  </a:lnTo>
                  <a:lnTo>
                    <a:pt x="34294" y="0"/>
                  </a:lnTo>
                  <a:close/>
                </a:path>
              </a:pathLst>
            </a:custGeom>
            <a:ln w="9713">
              <a:solidFill>
                <a:srgbClr val="000080"/>
              </a:solidFill>
            </a:ln>
          </p:spPr>
          <p:txBody>
            <a:bodyPr wrap="square" lIns="0" tIns="0" rIns="0" bIns="0" rtlCol="0"/>
            <a:lstStyle/>
            <a:p>
              <a:endParaRPr/>
            </a:p>
          </p:txBody>
        </p:sp>
        <p:sp>
          <p:nvSpPr>
            <p:cNvPr id="205" name="object 205"/>
            <p:cNvSpPr/>
            <p:nvPr/>
          </p:nvSpPr>
          <p:spPr>
            <a:xfrm>
              <a:off x="1911079" y="7582675"/>
              <a:ext cx="67945" cy="52705"/>
            </a:xfrm>
            <a:custGeom>
              <a:avLst/>
              <a:gdLst/>
              <a:ahLst/>
              <a:cxnLst/>
              <a:rect l="l" t="t" r="r" b="b"/>
              <a:pathLst>
                <a:path w="67944" h="52704">
                  <a:moveTo>
                    <a:pt x="33533" y="52571"/>
                  </a:moveTo>
                  <a:lnTo>
                    <a:pt x="0" y="26662"/>
                  </a:lnTo>
                  <a:lnTo>
                    <a:pt x="33533" y="0"/>
                  </a:lnTo>
                  <a:lnTo>
                    <a:pt x="67827" y="26662"/>
                  </a:lnTo>
                  <a:lnTo>
                    <a:pt x="33533" y="52571"/>
                  </a:lnTo>
                  <a:close/>
                </a:path>
              </a:pathLst>
            </a:custGeom>
            <a:solidFill>
              <a:srgbClr val="000080"/>
            </a:solidFill>
          </p:spPr>
          <p:txBody>
            <a:bodyPr wrap="square" lIns="0" tIns="0" rIns="0" bIns="0" rtlCol="0"/>
            <a:lstStyle/>
            <a:p>
              <a:endParaRPr/>
            </a:p>
          </p:txBody>
        </p:sp>
        <p:sp>
          <p:nvSpPr>
            <p:cNvPr id="206" name="object 206"/>
            <p:cNvSpPr/>
            <p:nvPr/>
          </p:nvSpPr>
          <p:spPr>
            <a:xfrm>
              <a:off x="1911079" y="7582675"/>
              <a:ext cx="67945" cy="52705"/>
            </a:xfrm>
            <a:custGeom>
              <a:avLst/>
              <a:gdLst/>
              <a:ahLst/>
              <a:cxnLst/>
              <a:rect l="l" t="t" r="r" b="b"/>
              <a:pathLst>
                <a:path w="67944" h="52704">
                  <a:moveTo>
                    <a:pt x="33533" y="0"/>
                  </a:moveTo>
                  <a:lnTo>
                    <a:pt x="67827" y="26662"/>
                  </a:lnTo>
                  <a:lnTo>
                    <a:pt x="33533" y="52571"/>
                  </a:lnTo>
                  <a:lnTo>
                    <a:pt x="0" y="26662"/>
                  </a:lnTo>
                  <a:lnTo>
                    <a:pt x="33533" y="0"/>
                  </a:lnTo>
                  <a:close/>
                </a:path>
              </a:pathLst>
            </a:custGeom>
            <a:ln w="9713">
              <a:solidFill>
                <a:srgbClr val="000080"/>
              </a:solidFill>
            </a:ln>
          </p:spPr>
          <p:txBody>
            <a:bodyPr wrap="square" lIns="0" tIns="0" rIns="0" bIns="0" rtlCol="0"/>
            <a:lstStyle/>
            <a:p>
              <a:endParaRPr/>
            </a:p>
          </p:txBody>
        </p:sp>
        <p:sp>
          <p:nvSpPr>
            <p:cNvPr id="207" name="object 207"/>
            <p:cNvSpPr/>
            <p:nvPr/>
          </p:nvSpPr>
          <p:spPr>
            <a:xfrm>
              <a:off x="1956044" y="7582675"/>
              <a:ext cx="67945" cy="52705"/>
            </a:xfrm>
            <a:custGeom>
              <a:avLst/>
              <a:gdLst/>
              <a:ahLst/>
              <a:cxnLst/>
              <a:rect l="l" t="t" r="r" b="b"/>
              <a:pathLst>
                <a:path w="67944" h="52704">
                  <a:moveTo>
                    <a:pt x="33533" y="52571"/>
                  </a:moveTo>
                  <a:lnTo>
                    <a:pt x="0" y="26662"/>
                  </a:lnTo>
                  <a:lnTo>
                    <a:pt x="33533" y="0"/>
                  </a:lnTo>
                  <a:lnTo>
                    <a:pt x="67813" y="26662"/>
                  </a:lnTo>
                  <a:lnTo>
                    <a:pt x="33533" y="52571"/>
                  </a:lnTo>
                  <a:close/>
                </a:path>
              </a:pathLst>
            </a:custGeom>
            <a:solidFill>
              <a:srgbClr val="000080"/>
            </a:solidFill>
          </p:spPr>
          <p:txBody>
            <a:bodyPr wrap="square" lIns="0" tIns="0" rIns="0" bIns="0" rtlCol="0"/>
            <a:lstStyle/>
            <a:p>
              <a:endParaRPr/>
            </a:p>
          </p:txBody>
        </p:sp>
        <p:sp>
          <p:nvSpPr>
            <p:cNvPr id="208" name="object 208"/>
            <p:cNvSpPr/>
            <p:nvPr/>
          </p:nvSpPr>
          <p:spPr>
            <a:xfrm>
              <a:off x="1956044" y="7582675"/>
              <a:ext cx="67945" cy="52705"/>
            </a:xfrm>
            <a:custGeom>
              <a:avLst/>
              <a:gdLst/>
              <a:ahLst/>
              <a:cxnLst/>
              <a:rect l="l" t="t" r="r" b="b"/>
              <a:pathLst>
                <a:path w="67944" h="52704">
                  <a:moveTo>
                    <a:pt x="33533" y="0"/>
                  </a:moveTo>
                  <a:lnTo>
                    <a:pt x="67813" y="26662"/>
                  </a:lnTo>
                  <a:lnTo>
                    <a:pt x="33533" y="52571"/>
                  </a:lnTo>
                  <a:lnTo>
                    <a:pt x="0" y="26662"/>
                  </a:lnTo>
                  <a:lnTo>
                    <a:pt x="33533" y="0"/>
                  </a:lnTo>
                  <a:close/>
                </a:path>
              </a:pathLst>
            </a:custGeom>
            <a:ln w="9713">
              <a:solidFill>
                <a:srgbClr val="000080"/>
              </a:solidFill>
            </a:ln>
          </p:spPr>
          <p:txBody>
            <a:bodyPr wrap="square" lIns="0" tIns="0" rIns="0" bIns="0" rtlCol="0"/>
            <a:lstStyle/>
            <a:p>
              <a:endParaRPr/>
            </a:p>
          </p:txBody>
        </p:sp>
        <p:pic>
          <p:nvPicPr>
            <p:cNvPr id="209" name="object 209"/>
            <p:cNvPicPr/>
            <p:nvPr/>
          </p:nvPicPr>
          <p:blipFill>
            <a:blip r:embed="rId6" cstate="print"/>
            <a:stretch>
              <a:fillRect/>
            </a:stretch>
          </p:blipFill>
          <p:spPr>
            <a:xfrm>
              <a:off x="2007415" y="7797879"/>
              <a:ext cx="493131" cy="185280"/>
            </a:xfrm>
            <a:prstGeom prst="rect">
              <a:avLst/>
            </a:prstGeom>
          </p:spPr>
        </p:pic>
        <p:sp>
          <p:nvSpPr>
            <p:cNvPr id="210" name="object 210"/>
            <p:cNvSpPr/>
            <p:nvPr/>
          </p:nvSpPr>
          <p:spPr>
            <a:xfrm>
              <a:off x="2484103" y="8013200"/>
              <a:ext cx="67945" cy="53340"/>
            </a:xfrm>
            <a:custGeom>
              <a:avLst/>
              <a:gdLst/>
              <a:ahLst/>
              <a:cxnLst/>
              <a:rect l="l" t="t" r="r" b="b"/>
              <a:pathLst>
                <a:path w="67944" h="53340">
                  <a:moveTo>
                    <a:pt x="34294" y="53335"/>
                  </a:moveTo>
                  <a:lnTo>
                    <a:pt x="0" y="26662"/>
                  </a:lnTo>
                  <a:lnTo>
                    <a:pt x="34294" y="0"/>
                  </a:lnTo>
                  <a:lnTo>
                    <a:pt x="67827" y="26662"/>
                  </a:lnTo>
                  <a:lnTo>
                    <a:pt x="34294" y="53335"/>
                  </a:lnTo>
                  <a:close/>
                </a:path>
              </a:pathLst>
            </a:custGeom>
            <a:solidFill>
              <a:srgbClr val="000080"/>
            </a:solidFill>
          </p:spPr>
          <p:txBody>
            <a:bodyPr wrap="square" lIns="0" tIns="0" rIns="0" bIns="0" rtlCol="0"/>
            <a:lstStyle/>
            <a:p>
              <a:endParaRPr/>
            </a:p>
          </p:txBody>
        </p:sp>
        <p:sp>
          <p:nvSpPr>
            <p:cNvPr id="211" name="object 211"/>
            <p:cNvSpPr/>
            <p:nvPr/>
          </p:nvSpPr>
          <p:spPr>
            <a:xfrm>
              <a:off x="2484103" y="8013200"/>
              <a:ext cx="67945" cy="53340"/>
            </a:xfrm>
            <a:custGeom>
              <a:avLst/>
              <a:gdLst/>
              <a:ahLst/>
              <a:cxnLst/>
              <a:rect l="l" t="t" r="r" b="b"/>
              <a:pathLst>
                <a:path w="67944" h="53340">
                  <a:moveTo>
                    <a:pt x="34294" y="0"/>
                  </a:moveTo>
                  <a:lnTo>
                    <a:pt x="67827" y="26662"/>
                  </a:lnTo>
                  <a:lnTo>
                    <a:pt x="34294" y="53335"/>
                  </a:lnTo>
                  <a:lnTo>
                    <a:pt x="0" y="26662"/>
                  </a:lnTo>
                  <a:lnTo>
                    <a:pt x="34294" y="0"/>
                  </a:lnTo>
                  <a:close/>
                </a:path>
              </a:pathLst>
            </a:custGeom>
            <a:ln w="9730">
              <a:solidFill>
                <a:srgbClr val="000080"/>
              </a:solidFill>
            </a:ln>
          </p:spPr>
          <p:txBody>
            <a:bodyPr wrap="square" lIns="0" tIns="0" rIns="0" bIns="0" rtlCol="0"/>
            <a:lstStyle/>
            <a:p>
              <a:endParaRPr/>
            </a:p>
          </p:txBody>
        </p:sp>
        <p:sp>
          <p:nvSpPr>
            <p:cNvPr id="212" name="object 212"/>
            <p:cNvSpPr/>
            <p:nvPr/>
          </p:nvSpPr>
          <p:spPr>
            <a:xfrm>
              <a:off x="2529068" y="8013200"/>
              <a:ext cx="67945" cy="53340"/>
            </a:xfrm>
            <a:custGeom>
              <a:avLst/>
              <a:gdLst/>
              <a:ahLst/>
              <a:cxnLst/>
              <a:rect l="l" t="t" r="r" b="b"/>
              <a:pathLst>
                <a:path w="67944" h="53340">
                  <a:moveTo>
                    <a:pt x="34294" y="53335"/>
                  </a:moveTo>
                  <a:lnTo>
                    <a:pt x="0" y="26662"/>
                  </a:lnTo>
                  <a:lnTo>
                    <a:pt x="34294" y="0"/>
                  </a:lnTo>
                  <a:lnTo>
                    <a:pt x="67813" y="26662"/>
                  </a:lnTo>
                  <a:lnTo>
                    <a:pt x="34294" y="53335"/>
                  </a:lnTo>
                  <a:close/>
                </a:path>
              </a:pathLst>
            </a:custGeom>
            <a:solidFill>
              <a:srgbClr val="000080"/>
            </a:solidFill>
          </p:spPr>
          <p:txBody>
            <a:bodyPr wrap="square" lIns="0" tIns="0" rIns="0" bIns="0" rtlCol="0"/>
            <a:lstStyle/>
            <a:p>
              <a:endParaRPr/>
            </a:p>
          </p:txBody>
        </p:sp>
        <p:sp>
          <p:nvSpPr>
            <p:cNvPr id="213" name="object 213"/>
            <p:cNvSpPr/>
            <p:nvPr/>
          </p:nvSpPr>
          <p:spPr>
            <a:xfrm>
              <a:off x="2529068" y="8013200"/>
              <a:ext cx="67945" cy="53340"/>
            </a:xfrm>
            <a:custGeom>
              <a:avLst/>
              <a:gdLst/>
              <a:ahLst/>
              <a:cxnLst/>
              <a:rect l="l" t="t" r="r" b="b"/>
              <a:pathLst>
                <a:path w="67944" h="53340">
                  <a:moveTo>
                    <a:pt x="34294" y="0"/>
                  </a:moveTo>
                  <a:lnTo>
                    <a:pt x="67813" y="26662"/>
                  </a:lnTo>
                  <a:lnTo>
                    <a:pt x="34294" y="53335"/>
                  </a:lnTo>
                  <a:lnTo>
                    <a:pt x="0" y="26662"/>
                  </a:lnTo>
                  <a:lnTo>
                    <a:pt x="34294" y="0"/>
                  </a:lnTo>
                  <a:close/>
                </a:path>
              </a:pathLst>
            </a:custGeom>
            <a:ln w="9730">
              <a:solidFill>
                <a:srgbClr val="000080"/>
              </a:solidFill>
            </a:ln>
          </p:spPr>
          <p:txBody>
            <a:bodyPr wrap="square" lIns="0" tIns="0" rIns="0" bIns="0" rtlCol="0"/>
            <a:lstStyle/>
            <a:p>
              <a:endParaRPr/>
            </a:p>
          </p:txBody>
        </p:sp>
        <p:sp>
          <p:nvSpPr>
            <p:cNvPr id="214" name="object 214"/>
            <p:cNvSpPr/>
            <p:nvPr/>
          </p:nvSpPr>
          <p:spPr>
            <a:xfrm>
              <a:off x="2585450" y="8013200"/>
              <a:ext cx="67945" cy="53340"/>
            </a:xfrm>
            <a:custGeom>
              <a:avLst/>
              <a:gdLst/>
              <a:ahLst/>
              <a:cxnLst/>
              <a:rect l="l" t="t" r="r" b="b"/>
              <a:pathLst>
                <a:path w="67944" h="53340">
                  <a:moveTo>
                    <a:pt x="33533" y="53335"/>
                  </a:moveTo>
                  <a:lnTo>
                    <a:pt x="0" y="26662"/>
                  </a:lnTo>
                  <a:lnTo>
                    <a:pt x="33533" y="0"/>
                  </a:lnTo>
                  <a:lnTo>
                    <a:pt x="67827" y="26662"/>
                  </a:lnTo>
                  <a:lnTo>
                    <a:pt x="33533" y="53335"/>
                  </a:lnTo>
                  <a:close/>
                </a:path>
              </a:pathLst>
            </a:custGeom>
            <a:solidFill>
              <a:srgbClr val="000080"/>
            </a:solidFill>
          </p:spPr>
          <p:txBody>
            <a:bodyPr wrap="square" lIns="0" tIns="0" rIns="0" bIns="0" rtlCol="0"/>
            <a:lstStyle/>
            <a:p>
              <a:endParaRPr/>
            </a:p>
          </p:txBody>
        </p:sp>
        <p:sp>
          <p:nvSpPr>
            <p:cNvPr id="215" name="object 215"/>
            <p:cNvSpPr/>
            <p:nvPr/>
          </p:nvSpPr>
          <p:spPr>
            <a:xfrm>
              <a:off x="2585450" y="8013200"/>
              <a:ext cx="67945" cy="53340"/>
            </a:xfrm>
            <a:custGeom>
              <a:avLst/>
              <a:gdLst/>
              <a:ahLst/>
              <a:cxnLst/>
              <a:rect l="l" t="t" r="r" b="b"/>
              <a:pathLst>
                <a:path w="67944" h="53340">
                  <a:moveTo>
                    <a:pt x="33533" y="0"/>
                  </a:moveTo>
                  <a:lnTo>
                    <a:pt x="67827" y="26662"/>
                  </a:lnTo>
                  <a:lnTo>
                    <a:pt x="33533" y="53335"/>
                  </a:lnTo>
                  <a:lnTo>
                    <a:pt x="0" y="26662"/>
                  </a:lnTo>
                  <a:lnTo>
                    <a:pt x="33533" y="0"/>
                  </a:lnTo>
                  <a:close/>
                </a:path>
              </a:pathLst>
            </a:custGeom>
            <a:ln w="9730">
              <a:solidFill>
                <a:srgbClr val="000080"/>
              </a:solidFill>
            </a:ln>
          </p:spPr>
          <p:txBody>
            <a:bodyPr wrap="square" lIns="0" tIns="0" rIns="0" bIns="0" rtlCol="0"/>
            <a:lstStyle/>
            <a:p>
              <a:endParaRPr/>
            </a:p>
          </p:txBody>
        </p:sp>
        <p:sp>
          <p:nvSpPr>
            <p:cNvPr id="216" name="object 216"/>
            <p:cNvSpPr/>
            <p:nvPr/>
          </p:nvSpPr>
          <p:spPr>
            <a:xfrm>
              <a:off x="2641846" y="8277609"/>
              <a:ext cx="67310" cy="52705"/>
            </a:xfrm>
            <a:custGeom>
              <a:avLst/>
              <a:gdLst/>
              <a:ahLst/>
              <a:cxnLst/>
              <a:rect l="l" t="t" r="r" b="b"/>
              <a:pathLst>
                <a:path w="67310" h="52704">
                  <a:moveTo>
                    <a:pt x="33518" y="52583"/>
                  </a:moveTo>
                  <a:lnTo>
                    <a:pt x="0" y="25909"/>
                  </a:lnTo>
                  <a:lnTo>
                    <a:pt x="33518" y="0"/>
                  </a:lnTo>
                  <a:lnTo>
                    <a:pt x="67052" y="25909"/>
                  </a:lnTo>
                  <a:lnTo>
                    <a:pt x="33518" y="52583"/>
                  </a:lnTo>
                  <a:close/>
                </a:path>
              </a:pathLst>
            </a:custGeom>
            <a:solidFill>
              <a:srgbClr val="000080"/>
            </a:solidFill>
          </p:spPr>
          <p:txBody>
            <a:bodyPr wrap="square" lIns="0" tIns="0" rIns="0" bIns="0" rtlCol="0"/>
            <a:lstStyle/>
            <a:p>
              <a:endParaRPr/>
            </a:p>
          </p:txBody>
        </p:sp>
        <p:sp>
          <p:nvSpPr>
            <p:cNvPr id="217" name="object 217"/>
            <p:cNvSpPr/>
            <p:nvPr/>
          </p:nvSpPr>
          <p:spPr>
            <a:xfrm>
              <a:off x="2641846" y="8277609"/>
              <a:ext cx="67310" cy="52705"/>
            </a:xfrm>
            <a:custGeom>
              <a:avLst/>
              <a:gdLst/>
              <a:ahLst/>
              <a:cxnLst/>
              <a:rect l="l" t="t" r="r" b="b"/>
              <a:pathLst>
                <a:path w="67310" h="52704">
                  <a:moveTo>
                    <a:pt x="33518" y="0"/>
                  </a:moveTo>
                  <a:lnTo>
                    <a:pt x="67052" y="25909"/>
                  </a:lnTo>
                  <a:lnTo>
                    <a:pt x="33518" y="52583"/>
                  </a:lnTo>
                  <a:lnTo>
                    <a:pt x="0" y="25909"/>
                  </a:lnTo>
                  <a:lnTo>
                    <a:pt x="33518" y="0"/>
                  </a:lnTo>
                  <a:close/>
                </a:path>
              </a:pathLst>
            </a:custGeom>
            <a:ln w="9727">
              <a:solidFill>
                <a:srgbClr val="000080"/>
              </a:solidFill>
            </a:ln>
          </p:spPr>
          <p:txBody>
            <a:bodyPr wrap="square" lIns="0" tIns="0" rIns="0" bIns="0" rtlCol="0"/>
            <a:lstStyle/>
            <a:p>
              <a:endParaRPr/>
            </a:p>
          </p:txBody>
        </p:sp>
        <p:sp>
          <p:nvSpPr>
            <p:cNvPr id="218" name="object 218"/>
            <p:cNvSpPr/>
            <p:nvPr/>
          </p:nvSpPr>
          <p:spPr>
            <a:xfrm>
              <a:off x="2686796" y="7925565"/>
              <a:ext cx="67310" cy="52705"/>
            </a:xfrm>
            <a:custGeom>
              <a:avLst/>
              <a:gdLst/>
              <a:ahLst/>
              <a:cxnLst/>
              <a:rect l="l" t="t" r="r" b="b"/>
              <a:pathLst>
                <a:path w="67310" h="52704">
                  <a:moveTo>
                    <a:pt x="33533" y="52583"/>
                  </a:moveTo>
                  <a:lnTo>
                    <a:pt x="0" y="26673"/>
                  </a:lnTo>
                  <a:lnTo>
                    <a:pt x="33533" y="0"/>
                  </a:lnTo>
                  <a:lnTo>
                    <a:pt x="67052" y="26673"/>
                  </a:lnTo>
                  <a:lnTo>
                    <a:pt x="33533" y="52583"/>
                  </a:lnTo>
                  <a:close/>
                </a:path>
              </a:pathLst>
            </a:custGeom>
            <a:solidFill>
              <a:srgbClr val="000080"/>
            </a:solidFill>
          </p:spPr>
          <p:txBody>
            <a:bodyPr wrap="square" lIns="0" tIns="0" rIns="0" bIns="0" rtlCol="0"/>
            <a:lstStyle/>
            <a:p>
              <a:endParaRPr/>
            </a:p>
          </p:txBody>
        </p:sp>
        <p:sp>
          <p:nvSpPr>
            <p:cNvPr id="219" name="object 219"/>
            <p:cNvSpPr/>
            <p:nvPr/>
          </p:nvSpPr>
          <p:spPr>
            <a:xfrm>
              <a:off x="2686796" y="7925565"/>
              <a:ext cx="67310" cy="52705"/>
            </a:xfrm>
            <a:custGeom>
              <a:avLst/>
              <a:gdLst/>
              <a:ahLst/>
              <a:cxnLst/>
              <a:rect l="l" t="t" r="r" b="b"/>
              <a:pathLst>
                <a:path w="67310" h="52704">
                  <a:moveTo>
                    <a:pt x="33533" y="0"/>
                  </a:moveTo>
                  <a:lnTo>
                    <a:pt x="67052" y="26673"/>
                  </a:lnTo>
                  <a:lnTo>
                    <a:pt x="33533" y="52583"/>
                  </a:lnTo>
                  <a:lnTo>
                    <a:pt x="0" y="26673"/>
                  </a:lnTo>
                  <a:lnTo>
                    <a:pt x="33533" y="0"/>
                  </a:lnTo>
                  <a:close/>
                </a:path>
              </a:pathLst>
            </a:custGeom>
            <a:ln w="9727">
              <a:solidFill>
                <a:srgbClr val="000080"/>
              </a:solidFill>
            </a:ln>
          </p:spPr>
          <p:txBody>
            <a:bodyPr wrap="square" lIns="0" tIns="0" rIns="0" bIns="0" rtlCol="0"/>
            <a:lstStyle/>
            <a:p>
              <a:endParaRPr/>
            </a:p>
          </p:txBody>
        </p:sp>
        <p:sp>
          <p:nvSpPr>
            <p:cNvPr id="220" name="object 220"/>
            <p:cNvSpPr/>
            <p:nvPr/>
          </p:nvSpPr>
          <p:spPr>
            <a:xfrm>
              <a:off x="2743193" y="8057394"/>
              <a:ext cx="67310" cy="52705"/>
            </a:xfrm>
            <a:custGeom>
              <a:avLst/>
              <a:gdLst/>
              <a:ahLst/>
              <a:cxnLst/>
              <a:rect l="l" t="t" r="r" b="b"/>
              <a:pathLst>
                <a:path w="67310" h="52704">
                  <a:moveTo>
                    <a:pt x="33518" y="52583"/>
                  </a:moveTo>
                  <a:lnTo>
                    <a:pt x="0" y="26673"/>
                  </a:lnTo>
                  <a:lnTo>
                    <a:pt x="33518" y="0"/>
                  </a:lnTo>
                  <a:lnTo>
                    <a:pt x="67052" y="26673"/>
                  </a:lnTo>
                  <a:lnTo>
                    <a:pt x="33518" y="52583"/>
                  </a:lnTo>
                  <a:close/>
                </a:path>
              </a:pathLst>
            </a:custGeom>
            <a:solidFill>
              <a:srgbClr val="000080"/>
            </a:solidFill>
          </p:spPr>
          <p:txBody>
            <a:bodyPr wrap="square" lIns="0" tIns="0" rIns="0" bIns="0" rtlCol="0"/>
            <a:lstStyle/>
            <a:p>
              <a:endParaRPr/>
            </a:p>
          </p:txBody>
        </p:sp>
        <p:sp>
          <p:nvSpPr>
            <p:cNvPr id="221" name="object 221"/>
            <p:cNvSpPr/>
            <p:nvPr/>
          </p:nvSpPr>
          <p:spPr>
            <a:xfrm>
              <a:off x="2743193" y="8057394"/>
              <a:ext cx="67310" cy="52705"/>
            </a:xfrm>
            <a:custGeom>
              <a:avLst/>
              <a:gdLst/>
              <a:ahLst/>
              <a:cxnLst/>
              <a:rect l="l" t="t" r="r" b="b"/>
              <a:pathLst>
                <a:path w="67310" h="52704">
                  <a:moveTo>
                    <a:pt x="33518" y="0"/>
                  </a:moveTo>
                  <a:lnTo>
                    <a:pt x="67052" y="26673"/>
                  </a:lnTo>
                  <a:lnTo>
                    <a:pt x="33518" y="52583"/>
                  </a:lnTo>
                  <a:lnTo>
                    <a:pt x="0" y="26673"/>
                  </a:lnTo>
                  <a:lnTo>
                    <a:pt x="33518" y="0"/>
                  </a:lnTo>
                  <a:close/>
                </a:path>
              </a:pathLst>
            </a:custGeom>
            <a:ln w="9727">
              <a:solidFill>
                <a:srgbClr val="000080"/>
              </a:solidFill>
            </a:ln>
          </p:spPr>
          <p:txBody>
            <a:bodyPr wrap="square" lIns="0" tIns="0" rIns="0" bIns="0" rtlCol="0"/>
            <a:lstStyle/>
            <a:p>
              <a:endParaRPr/>
            </a:p>
          </p:txBody>
        </p:sp>
        <p:sp>
          <p:nvSpPr>
            <p:cNvPr id="222" name="object 222"/>
            <p:cNvSpPr/>
            <p:nvPr/>
          </p:nvSpPr>
          <p:spPr>
            <a:xfrm>
              <a:off x="2798813" y="8013200"/>
              <a:ext cx="67945" cy="53340"/>
            </a:xfrm>
            <a:custGeom>
              <a:avLst/>
              <a:gdLst/>
              <a:ahLst/>
              <a:cxnLst/>
              <a:rect l="l" t="t" r="r" b="b"/>
              <a:pathLst>
                <a:path w="67944" h="53340">
                  <a:moveTo>
                    <a:pt x="34294" y="53335"/>
                  </a:moveTo>
                  <a:lnTo>
                    <a:pt x="0" y="26662"/>
                  </a:lnTo>
                  <a:lnTo>
                    <a:pt x="34294" y="0"/>
                  </a:lnTo>
                  <a:lnTo>
                    <a:pt x="67813" y="26662"/>
                  </a:lnTo>
                  <a:lnTo>
                    <a:pt x="34294" y="53335"/>
                  </a:lnTo>
                  <a:close/>
                </a:path>
              </a:pathLst>
            </a:custGeom>
            <a:solidFill>
              <a:srgbClr val="000080"/>
            </a:solidFill>
          </p:spPr>
          <p:txBody>
            <a:bodyPr wrap="square" lIns="0" tIns="0" rIns="0" bIns="0" rtlCol="0"/>
            <a:lstStyle/>
            <a:p>
              <a:endParaRPr/>
            </a:p>
          </p:txBody>
        </p:sp>
        <p:sp>
          <p:nvSpPr>
            <p:cNvPr id="223" name="object 223"/>
            <p:cNvSpPr/>
            <p:nvPr/>
          </p:nvSpPr>
          <p:spPr>
            <a:xfrm>
              <a:off x="2798813" y="8013200"/>
              <a:ext cx="67945" cy="53340"/>
            </a:xfrm>
            <a:custGeom>
              <a:avLst/>
              <a:gdLst/>
              <a:ahLst/>
              <a:cxnLst/>
              <a:rect l="l" t="t" r="r" b="b"/>
              <a:pathLst>
                <a:path w="67944" h="53340">
                  <a:moveTo>
                    <a:pt x="34294" y="0"/>
                  </a:moveTo>
                  <a:lnTo>
                    <a:pt x="67813" y="26662"/>
                  </a:lnTo>
                  <a:lnTo>
                    <a:pt x="34294" y="53335"/>
                  </a:lnTo>
                  <a:lnTo>
                    <a:pt x="0" y="26662"/>
                  </a:lnTo>
                  <a:lnTo>
                    <a:pt x="34294" y="0"/>
                  </a:lnTo>
                  <a:close/>
                </a:path>
              </a:pathLst>
            </a:custGeom>
            <a:ln w="9730">
              <a:solidFill>
                <a:srgbClr val="000080"/>
              </a:solidFill>
            </a:ln>
          </p:spPr>
          <p:txBody>
            <a:bodyPr wrap="square" lIns="0" tIns="0" rIns="0" bIns="0" rtlCol="0"/>
            <a:lstStyle/>
            <a:p>
              <a:endParaRPr/>
            </a:p>
          </p:txBody>
        </p:sp>
        <p:sp>
          <p:nvSpPr>
            <p:cNvPr id="224" name="object 224"/>
            <p:cNvSpPr/>
            <p:nvPr/>
          </p:nvSpPr>
          <p:spPr>
            <a:xfrm>
              <a:off x="2843764" y="8145781"/>
              <a:ext cx="67945" cy="52705"/>
            </a:xfrm>
            <a:custGeom>
              <a:avLst/>
              <a:gdLst/>
              <a:ahLst/>
              <a:cxnLst/>
              <a:rect l="l" t="t" r="r" b="b"/>
              <a:pathLst>
                <a:path w="67944" h="52704">
                  <a:moveTo>
                    <a:pt x="34294" y="52583"/>
                  </a:moveTo>
                  <a:lnTo>
                    <a:pt x="0" y="25909"/>
                  </a:lnTo>
                  <a:lnTo>
                    <a:pt x="34294" y="0"/>
                  </a:lnTo>
                  <a:lnTo>
                    <a:pt x="67827" y="25909"/>
                  </a:lnTo>
                  <a:lnTo>
                    <a:pt x="34294" y="52583"/>
                  </a:lnTo>
                  <a:close/>
                </a:path>
              </a:pathLst>
            </a:custGeom>
            <a:solidFill>
              <a:srgbClr val="000080"/>
            </a:solidFill>
          </p:spPr>
          <p:txBody>
            <a:bodyPr wrap="square" lIns="0" tIns="0" rIns="0" bIns="0" rtlCol="0"/>
            <a:lstStyle/>
            <a:p>
              <a:endParaRPr/>
            </a:p>
          </p:txBody>
        </p:sp>
        <p:sp>
          <p:nvSpPr>
            <p:cNvPr id="225" name="object 225"/>
            <p:cNvSpPr/>
            <p:nvPr/>
          </p:nvSpPr>
          <p:spPr>
            <a:xfrm>
              <a:off x="2843764" y="8145781"/>
              <a:ext cx="67945" cy="52705"/>
            </a:xfrm>
            <a:custGeom>
              <a:avLst/>
              <a:gdLst/>
              <a:ahLst/>
              <a:cxnLst/>
              <a:rect l="l" t="t" r="r" b="b"/>
              <a:pathLst>
                <a:path w="67944" h="52704">
                  <a:moveTo>
                    <a:pt x="34294" y="0"/>
                  </a:moveTo>
                  <a:lnTo>
                    <a:pt x="67827" y="25909"/>
                  </a:lnTo>
                  <a:lnTo>
                    <a:pt x="34294" y="52583"/>
                  </a:lnTo>
                  <a:lnTo>
                    <a:pt x="0" y="25909"/>
                  </a:lnTo>
                  <a:lnTo>
                    <a:pt x="34294" y="0"/>
                  </a:lnTo>
                  <a:close/>
                </a:path>
              </a:pathLst>
            </a:custGeom>
            <a:ln w="9713">
              <a:solidFill>
                <a:srgbClr val="000080"/>
              </a:solidFill>
            </a:ln>
          </p:spPr>
          <p:txBody>
            <a:bodyPr wrap="square" lIns="0" tIns="0" rIns="0" bIns="0" rtlCol="0"/>
            <a:lstStyle/>
            <a:p>
              <a:endParaRPr/>
            </a:p>
          </p:txBody>
        </p:sp>
        <p:sp>
          <p:nvSpPr>
            <p:cNvPr id="226" name="object 226"/>
            <p:cNvSpPr/>
            <p:nvPr/>
          </p:nvSpPr>
          <p:spPr>
            <a:xfrm>
              <a:off x="2900160" y="8145781"/>
              <a:ext cx="67945" cy="52705"/>
            </a:xfrm>
            <a:custGeom>
              <a:avLst/>
              <a:gdLst/>
              <a:ahLst/>
              <a:cxnLst/>
              <a:rect l="l" t="t" r="r" b="b"/>
              <a:pathLst>
                <a:path w="67944" h="52704">
                  <a:moveTo>
                    <a:pt x="33518" y="52583"/>
                  </a:moveTo>
                  <a:lnTo>
                    <a:pt x="0" y="25909"/>
                  </a:lnTo>
                  <a:lnTo>
                    <a:pt x="33518" y="0"/>
                  </a:lnTo>
                  <a:lnTo>
                    <a:pt x="67813" y="25909"/>
                  </a:lnTo>
                  <a:lnTo>
                    <a:pt x="33518" y="52583"/>
                  </a:lnTo>
                  <a:close/>
                </a:path>
              </a:pathLst>
            </a:custGeom>
            <a:solidFill>
              <a:srgbClr val="000080"/>
            </a:solidFill>
          </p:spPr>
          <p:txBody>
            <a:bodyPr wrap="square" lIns="0" tIns="0" rIns="0" bIns="0" rtlCol="0"/>
            <a:lstStyle/>
            <a:p>
              <a:endParaRPr/>
            </a:p>
          </p:txBody>
        </p:sp>
        <p:sp>
          <p:nvSpPr>
            <p:cNvPr id="227" name="object 227"/>
            <p:cNvSpPr/>
            <p:nvPr/>
          </p:nvSpPr>
          <p:spPr>
            <a:xfrm>
              <a:off x="2900160" y="8145781"/>
              <a:ext cx="67945" cy="52705"/>
            </a:xfrm>
            <a:custGeom>
              <a:avLst/>
              <a:gdLst/>
              <a:ahLst/>
              <a:cxnLst/>
              <a:rect l="l" t="t" r="r" b="b"/>
              <a:pathLst>
                <a:path w="67944" h="52704">
                  <a:moveTo>
                    <a:pt x="33518" y="0"/>
                  </a:moveTo>
                  <a:lnTo>
                    <a:pt x="67813" y="25909"/>
                  </a:lnTo>
                  <a:lnTo>
                    <a:pt x="33518" y="52583"/>
                  </a:lnTo>
                  <a:lnTo>
                    <a:pt x="0" y="25909"/>
                  </a:lnTo>
                  <a:lnTo>
                    <a:pt x="33518" y="0"/>
                  </a:lnTo>
                  <a:close/>
                </a:path>
              </a:pathLst>
            </a:custGeom>
            <a:ln w="9714">
              <a:solidFill>
                <a:srgbClr val="000080"/>
              </a:solidFill>
            </a:ln>
          </p:spPr>
          <p:txBody>
            <a:bodyPr wrap="square" lIns="0" tIns="0" rIns="0" bIns="0" rtlCol="0"/>
            <a:lstStyle/>
            <a:p>
              <a:endParaRPr/>
            </a:p>
          </p:txBody>
        </p:sp>
        <p:sp>
          <p:nvSpPr>
            <p:cNvPr id="228" name="object 228"/>
            <p:cNvSpPr/>
            <p:nvPr/>
          </p:nvSpPr>
          <p:spPr>
            <a:xfrm>
              <a:off x="2945110" y="8057394"/>
              <a:ext cx="67945" cy="52705"/>
            </a:xfrm>
            <a:custGeom>
              <a:avLst/>
              <a:gdLst/>
              <a:ahLst/>
              <a:cxnLst/>
              <a:rect l="l" t="t" r="r" b="b"/>
              <a:pathLst>
                <a:path w="67944" h="52704">
                  <a:moveTo>
                    <a:pt x="33533" y="52583"/>
                  </a:moveTo>
                  <a:lnTo>
                    <a:pt x="0" y="26673"/>
                  </a:lnTo>
                  <a:lnTo>
                    <a:pt x="33533" y="0"/>
                  </a:lnTo>
                  <a:lnTo>
                    <a:pt x="67827" y="26673"/>
                  </a:lnTo>
                  <a:lnTo>
                    <a:pt x="33533" y="52583"/>
                  </a:lnTo>
                  <a:close/>
                </a:path>
              </a:pathLst>
            </a:custGeom>
            <a:solidFill>
              <a:srgbClr val="000080"/>
            </a:solidFill>
          </p:spPr>
          <p:txBody>
            <a:bodyPr wrap="square" lIns="0" tIns="0" rIns="0" bIns="0" rtlCol="0"/>
            <a:lstStyle/>
            <a:p>
              <a:endParaRPr/>
            </a:p>
          </p:txBody>
        </p:sp>
        <p:sp>
          <p:nvSpPr>
            <p:cNvPr id="229" name="object 229"/>
            <p:cNvSpPr/>
            <p:nvPr/>
          </p:nvSpPr>
          <p:spPr>
            <a:xfrm>
              <a:off x="2945110" y="8057394"/>
              <a:ext cx="67945" cy="52705"/>
            </a:xfrm>
            <a:custGeom>
              <a:avLst/>
              <a:gdLst/>
              <a:ahLst/>
              <a:cxnLst/>
              <a:rect l="l" t="t" r="r" b="b"/>
              <a:pathLst>
                <a:path w="67944" h="52704">
                  <a:moveTo>
                    <a:pt x="33533" y="0"/>
                  </a:moveTo>
                  <a:lnTo>
                    <a:pt x="67827" y="26673"/>
                  </a:lnTo>
                  <a:lnTo>
                    <a:pt x="33533" y="52583"/>
                  </a:lnTo>
                  <a:lnTo>
                    <a:pt x="0" y="26673"/>
                  </a:lnTo>
                  <a:lnTo>
                    <a:pt x="33533" y="0"/>
                  </a:lnTo>
                  <a:close/>
                </a:path>
              </a:pathLst>
            </a:custGeom>
            <a:ln w="9713">
              <a:solidFill>
                <a:srgbClr val="000080"/>
              </a:solidFill>
            </a:ln>
          </p:spPr>
          <p:txBody>
            <a:bodyPr wrap="square" lIns="0" tIns="0" rIns="0" bIns="0" rtlCol="0"/>
            <a:lstStyle/>
            <a:p>
              <a:endParaRPr/>
            </a:p>
          </p:txBody>
        </p:sp>
        <p:sp>
          <p:nvSpPr>
            <p:cNvPr id="230" name="object 230"/>
            <p:cNvSpPr/>
            <p:nvPr/>
          </p:nvSpPr>
          <p:spPr>
            <a:xfrm>
              <a:off x="3001506" y="8101587"/>
              <a:ext cx="67310" cy="52705"/>
            </a:xfrm>
            <a:custGeom>
              <a:avLst/>
              <a:gdLst/>
              <a:ahLst/>
              <a:cxnLst/>
              <a:rect l="l" t="t" r="r" b="b"/>
              <a:pathLst>
                <a:path w="67310" h="52704">
                  <a:moveTo>
                    <a:pt x="33518" y="52583"/>
                  </a:moveTo>
                  <a:lnTo>
                    <a:pt x="0" y="25909"/>
                  </a:lnTo>
                  <a:lnTo>
                    <a:pt x="33518" y="0"/>
                  </a:lnTo>
                  <a:lnTo>
                    <a:pt x="67052" y="25909"/>
                  </a:lnTo>
                  <a:lnTo>
                    <a:pt x="33518" y="52583"/>
                  </a:lnTo>
                  <a:close/>
                </a:path>
              </a:pathLst>
            </a:custGeom>
            <a:solidFill>
              <a:srgbClr val="000080"/>
            </a:solidFill>
          </p:spPr>
          <p:txBody>
            <a:bodyPr wrap="square" lIns="0" tIns="0" rIns="0" bIns="0" rtlCol="0"/>
            <a:lstStyle/>
            <a:p>
              <a:endParaRPr/>
            </a:p>
          </p:txBody>
        </p:sp>
        <p:sp>
          <p:nvSpPr>
            <p:cNvPr id="231" name="object 231"/>
            <p:cNvSpPr/>
            <p:nvPr/>
          </p:nvSpPr>
          <p:spPr>
            <a:xfrm>
              <a:off x="3001506" y="8101587"/>
              <a:ext cx="67310" cy="52705"/>
            </a:xfrm>
            <a:custGeom>
              <a:avLst/>
              <a:gdLst/>
              <a:ahLst/>
              <a:cxnLst/>
              <a:rect l="l" t="t" r="r" b="b"/>
              <a:pathLst>
                <a:path w="67310" h="52704">
                  <a:moveTo>
                    <a:pt x="33518" y="0"/>
                  </a:moveTo>
                  <a:lnTo>
                    <a:pt x="67052" y="25909"/>
                  </a:lnTo>
                  <a:lnTo>
                    <a:pt x="33518" y="52583"/>
                  </a:lnTo>
                  <a:lnTo>
                    <a:pt x="0" y="25909"/>
                  </a:lnTo>
                  <a:lnTo>
                    <a:pt x="33518" y="0"/>
                  </a:lnTo>
                  <a:close/>
                </a:path>
              </a:pathLst>
            </a:custGeom>
            <a:ln w="9727">
              <a:solidFill>
                <a:srgbClr val="000080"/>
              </a:solidFill>
            </a:ln>
          </p:spPr>
          <p:txBody>
            <a:bodyPr wrap="square" lIns="0" tIns="0" rIns="0" bIns="0" rtlCol="0"/>
            <a:lstStyle/>
            <a:p>
              <a:endParaRPr/>
            </a:p>
          </p:txBody>
        </p:sp>
        <p:sp>
          <p:nvSpPr>
            <p:cNvPr id="232" name="object 232"/>
            <p:cNvSpPr/>
            <p:nvPr/>
          </p:nvSpPr>
          <p:spPr>
            <a:xfrm>
              <a:off x="3057888" y="8145781"/>
              <a:ext cx="67310" cy="52705"/>
            </a:xfrm>
            <a:custGeom>
              <a:avLst/>
              <a:gdLst/>
              <a:ahLst/>
              <a:cxnLst/>
              <a:rect l="l" t="t" r="r" b="b"/>
              <a:pathLst>
                <a:path w="67310" h="52704">
                  <a:moveTo>
                    <a:pt x="33533" y="52583"/>
                  </a:moveTo>
                  <a:lnTo>
                    <a:pt x="0" y="25909"/>
                  </a:lnTo>
                  <a:lnTo>
                    <a:pt x="33533" y="0"/>
                  </a:lnTo>
                  <a:lnTo>
                    <a:pt x="67052" y="25909"/>
                  </a:lnTo>
                  <a:lnTo>
                    <a:pt x="33533" y="52583"/>
                  </a:lnTo>
                  <a:close/>
                </a:path>
              </a:pathLst>
            </a:custGeom>
            <a:solidFill>
              <a:srgbClr val="000080"/>
            </a:solidFill>
          </p:spPr>
          <p:txBody>
            <a:bodyPr wrap="square" lIns="0" tIns="0" rIns="0" bIns="0" rtlCol="0"/>
            <a:lstStyle/>
            <a:p>
              <a:endParaRPr/>
            </a:p>
          </p:txBody>
        </p:sp>
        <p:sp>
          <p:nvSpPr>
            <p:cNvPr id="233" name="object 233"/>
            <p:cNvSpPr/>
            <p:nvPr/>
          </p:nvSpPr>
          <p:spPr>
            <a:xfrm>
              <a:off x="3057888" y="8145781"/>
              <a:ext cx="67310" cy="52705"/>
            </a:xfrm>
            <a:custGeom>
              <a:avLst/>
              <a:gdLst/>
              <a:ahLst/>
              <a:cxnLst/>
              <a:rect l="l" t="t" r="r" b="b"/>
              <a:pathLst>
                <a:path w="67310" h="52704">
                  <a:moveTo>
                    <a:pt x="33533" y="0"/>
                  </a:moveTo>
                  <a:lnTo>
                    <a:pt x="67052" y="25909"/>
                  </a:lnTo>
                  <a:lnTo>
                    <a:pt x="33533" y="52583"/>
                  </a:lnTo>
                  <a:lnTo>
                    <a:pt x="0" y="25909"/>
                  </a:lnTo>
                  <a:lnTo>
                    <a:pt x="33533" y="0"/>
                  </a:lnTo>
                  <a:close/>
                </a:path>
              </a:pathLst>
            </a:custGeom>
            <a:ln w="9727">
              <a:solidFill>
                <a:srgbClr val="000080"/>
              </a:solidFill>
            </a:ln>
          </p:spPr>
          <p:txBody>
            <a:bodyPr wrap="square" lIns="0" tIns="0" rIns="0" bIns="0" rtlCol="0"/>
            <a:lstStyle/>
            <a:p>
              <a:endParaRPr/>
            </a:p>
          </p:txBody>
        </p:sp>
        <p:sp>
          <p:nvSpPr>
            <p:cNvPr id="234" name="object 234"/>
            <p:cNvSpPr/>
            <p:nvPr/>
          </p:nvSpPr>
          <p:spPr>
            <a:xfrm>
              <a:off x="3102853" y="8233416"/>
              <a:ext cx="67310" cy="52705"/>
            </a:xfrm>
            <a:custGeom>
              <a:avLst/>
              <a:gdLst/>
              <a:ahLst/>
              <a:cxnLst/>
              <a:rect l="l" t="t" r="r" b="b"/>
              <a:pathLst>
                <a:path w="67310" h="52704">
                  <a:moveTo>
                    <a:pt x="33518" y="52571"/>
                  </a:moveTo>
                  <a:lnTo>
                    <a:pt x="0" y="25909"/>
                  </a:lnTo>
                  <a:lnTo>
                    <a:pt x="33518" y="0"/>
                  </a:lnTo>
                  <a:lnTo>
                    <a:pt x="67052" y="25909"/>
                  </a:lnTo>
                  <a:lnTo>
                    <a:pt x="33518" y="52571"/>
                  </a:lnTo>
                  <a:close/>
                </a:path>
              </a:pathLst>
            </a:custGeom>
            <a:solidFill>
              <a:srgbClr val="000080"/>
            </a:solidFill>
          </p:spPr>
          <p:txBody>
            <a:bodyPr wrap="square" lIns="0" tIns="0" rIns="0" bIns="0" rtlCol="0"/>
            <a:lstStyle/>
            <a:p>
              <a:endParaRPr/>
            </a:p>
          </p:txBody>
        </p:sp>
        <p:sp>
          <p:nvSpPr>
            <p:cNvPr id="235" name="object 235"/>
            <p:cNvSpPr/>
            <p:nvPr/>
          </p:nvSpPr>
          <p:spPr>
            <a:xfrm>
              <a:off x="3102853" y="8233416"/>
              <a:ext cx="67310" cy="52705"/>
            </a:xfrm>
            <a:custGeom>
              <a:avLst/>
              <a:gdLst/>
              <a:ahLst/>
              <a:cxnLst/>
              <a:rect l="l" t="t" r="r" b="b"/>
              <a:pathLst>
                <a:path w="67310" h="52704">
                  <a:moveTo>
                    <a:pt x="33518" y="0"/>
                  </a:moveTo>
                  <a:lnTo>
                    <a:pt x="67052" y="25909"/>
                  </a:lnTo>
                  <a:lnTo>
                    <a:pt x="33518" y="52571"/>
                  </a:lnTo>
                  <a:lnTo>
                    <a:pt x="0" y="25909"/>
                  </a:lnTo>
                  <a:lnTo>
                    <a:pt x="33518" y="0"/>
                  </a:lnTo>
                  <a:close/>
                </a:path>
              </a:pathLst>
            </a:custGeom>
            <a:ln w="9726">
              <a:solidFill>
                <a:srgbClr val="000080"/>
              </a:solidFill>
            </a:ln>
          </p:spPr>
          <p:txBody>
            <a:bodyPr wrap="square" lIns="0" tIns="0" rIns="0" bIns="0" rtlCol="0"/>
            <a:lstStyle/>
            <a:p>
              <a:endParaRPr/>
            </a:p>
          </p:txBody>
        </p:sp>
        <p:sp>
          <p:nvSpPr>
            <p:cNvPr id="236" name="object 236"/>
            <p:cNvSpPr/>
            <p:nvPr/>
          </p:nvSpPr>
          <p:spPr>
            <a:xfrm>
              <a:off x="3158474" y="8145781"/>
              <a:ext cx="67945" cy="52705"/>
            </a:xfrm>
            <a:custGeom>
              <a:avLst/>
              <a:gdLst/>
              <a:ahLst/>
              <a:cxnLst/>
              <a:rect l="l" t="t" r="r" b="b"/>
              <a:pathLst>
                <a:path w="67944" h="52704">
                  <a:moveTo>
                    <a:pt x="34294" y="52583"/>
                  </a:moveTo>
                  <a:lnTo>
                    <a:pt x="0" y="25909"/>
                  </a:lnTo>
                  <a:lnTo>
                    <a:pt x="34294" y="0"/>
                  </a:lnTo>
                  <a:lnTo>
                    <a:pt x="67813" y="25909"/>
                  </a:lnTo>
                  <a:lnTo>
                    <a:pt x="34294" y="52583"/>
                  </a:lnTo>
                  <a:close/>
                </a:path>
              </a:pathLst>
            </a:custGeom>
            <a:solidFill>
              <a:srgbClr val="000080"/>
            </a:solidFill>
          </p:spPr>
          <p:txBody>
            <a:bodyPr wrap="square" lIns="0" tIns="0" rIns="0" bIns="0" rtlCol="0"/>
            <a:lstStyle/>
            <a:p>
              <a:endParaRPr/>
            </a:p>
          </p:txBody>
        </p:sp>
        <p:sp>
          <p:nvSpPr>
            <p:cNvPr id="237" name="object 237"/>
            <p:cNvSpPr/>
            <p:nvPr/>
          </p:nvSpPr>
          <p:spPr>
            <a:xfrm>
              <a:off x="3158474" y="8145781"/>
              <a:ext cx="67945" cy="52705"/>
            </a:xfrm>
            <a:custGeom>
              <a:avLst/>
              <a:gdLst/>
              <a:ahLst/>
              <a:cxnLst/>
              <a:rect l="l" t="t" r="r" b="b"/>
              <a:pathLst>
                <a:path w="67944" h="52704">
                  <a:moveTo>
                    <a:pt x="34294" y="0"/>
                  </a:moveTo>
                  <a:lnTo>
                    <a:pt x="67813" y="25909"/>
                  </a:lnTo>
                  <a:lnTo>
                    <a:pt x="34294" y="52583"/>
                  </a:lnTo>
                  <a:lnTo>
                    <a:pt x="0" y="25909"/>
                  </a:lnTo>
                  <a:lnTo>
                    <a:pt x="34294" y="0"/>
                  </a:lnTo>
                  <a:close/>
                </a:path>
              </a:pathLst>
            </a:custGeom>
            <a:ln w="9714">
              <a:solidFill>
                <a:srgbClr val="000080"/>
              </a:solidFill>
            </a:ln>
          </p:spPr>
          <p:txBody>
            <a:bodyPr wrap="square" lIns="0" tIns="0" rIns="0" bIns="0" rtlCol="0"/>
            <a:lstStyle/>
            <a:p>
              <a:endParaRPr/>
            </a:p>
          </p:txBody>
        </p:sp>
        <p:sp>
          <p:nvSpPr>
            <p:cNvPr id="238" name="object 238"/>
            <p:cNvSpPr/>
            <p:nvPr/>
          </p:nvSpPr>
          <p:spPr>
            <a:xfrm>
              <a:off x="3214855" y="8189222"/>
              <a:ext cx="67945" cy="52705"/>
            </a:xfrm>
            <a:custGeom>
              <a:avLst/>
              <a:gdLst/>
              <a:ahLst/>
              <a:cxnLst/>
              <a:rect l="l" t="t" r="r" b="b"/>
              <a:pathLst>
                <a:path w="67945" h="52704">
                  <a:moveTo>
                    <a:pt x="33533" y="52571"/>
                  </a:moveTo>
                  <a:lnTo>
                    <a:pt x="0" y="26662"/>
                  </a:lnTo>
                  <a:lnTo>
                    <a:pt x="33533" y="0"/>
                  </a:lnTo>
                  <a:lnTo>
                    <a:pt x="67827" y="26662"/>
                  </a:lnTo>
                  <a:lnTo>
                    <a:pt x="33533" y="52571"/>
                  </a:lnTo>
                  <a:close/>
                </a:path>
              </a:pathLst>
            </a:custGeom>
            <a:solidFill>
              <a:srgbClr val="000080"/>
            </a:solidFill>
          </p:spPr>
          <p:txBody>
            <a:bodyPr wrap="square" lIns="0" tIns="0" rIns="0" bIns="0" rtlCol="0"/>
            <a:lstStyle/>
            <a:p>
              <a:endParaRPr/>
            </a:p>
          </p:txBody>
        </p:sp>
        <p:sp>
          <p:nvSpPr>
            <p:cNvPr id="239" name="object 239"/>
            <p:cNvSpPr/>
            <p:nvPr/>
          </p:nvSpPr>
          <p:spPr>
            <a:xfrm>
              <a:off x="3214855" y="8189222"/>
              <a:ext cx="67945" cy="52705"/>
            </a:xfrm>
            <a:custGeom>
              <a:avLst/>
              <a:gdLst/>
              <a:ahLst/>
              <a:cxnLst/>
              <a:rect l="l" t="t" r="r" b="b"/>
              <a:pathLst>
                <a:path w="67945" h="52704">
                  <a:moveTo>
                    <a:pt x="33533" y="0"/>
                  </a:moveTo>
                  <a:lnTo>
                    <a:pt x="67827" y="26662"/>
                  </a:lnTo>
                  <a:lnTo>
                    <a:pt x="33533" y="52571"/>
                  </a:lnTo>
                  <a:lnTo>
                    <a:pt x="0" y="26662"/>
                  </a:lnTo>
                  <a:lnTo>
                    <a:pt x="33533" y="0"/>
                  </a:lnTo>
                  <a:close/>
                </a:path>
              </a:pathLst>
            </a:custGeom>
            <a:ln w="9713">
              <a:solidFill>
                <a:srgbClr val="000080"/>
              </a:solidFill>
            </a:ln>
          </p:spPr>
          <p:txBody>
            <a:bodyPr wrap="square" lIns="0" tIns="0" rIns="0" bIns="0" rtlCol="0"/>
            <a:lstStyle/>
            <a:p>
              <a:endParaRPr/>
            </a:p>
          </p:txBody>
        </p:sp>
        <p:sp>
          <p:nvSpPr>
            <p:cNvPr id="240" name="object 240"/>
            <p:cNvSpPr/>
            <p:nvPr/>
          </p:nvSpPr>
          <p:spPr>
            <a:xfrm>
              <a:off x="3259820" y="8233416"/>
              <a:ext cx="67945" cy="52705"/>
            </a:xfrm>
            <a:custGeom>
              <a:avLst/>
              <a:gdLst/>
              <a:ahLst/>
              <a:cxnLst/>
              <a:rect l="l" t="t" r="r" b="b"/>
              <a:pathLst>
                <a:path w="67945" h="52704">
                  <a:moveTo>
                    <a:pt x="33533" y="52571"/>
                  </a:moveTo>
                  <a:lnTo>
                    <a:pt x="0" y="25909"/>
                  </a:lnTo>
                  <a:lnTo>
                    <a:pt x="33533" y="0"/>
                  </a:lnTo>
                  <a:lnTo>
                    <a:pt x="67813" y="25909"/>
                  </a:lnTo>
                  <a:lnTo>
                    <a:pt x="33533" y="52571"/>
                  </a:lnTo>
                  <a:close/>
                </a:path>
              </a:pathLst>
            </a:custGeom>
            <a:solidFill>
              <a:srgbClr val="000080"/>
            </a:solidFill>
          </p:spPr>
          <p:txBody>
            <a:bodyPr wrap="square" lIns="0" tIns="0" rIns="0" bIns="0" rtlCol="0"/>
            <a:lstStyle/>
            <a:p>
              <a:endParaRPr/>
            </a:p>
          </p:txBody>
        </p:sp>
        <p:sp>
          <p:nvSpPr>
            <p:cNvPr id="241" name="object 241"/>
            <p:cNvSpPr/>
            <p:nvPr/>
          </p:nvSpPr>
          <p:spPr>
            <a:xfrm>
              <a:off x="3259820" y="8233416"/>
              <a:ext cx="67945" cy="52705"/>
            </a:xfrm>
            <a:custGeom>
              <a:avLst/>
              <a:gdLst/>
              <a:ahLst/>
              <a:cxnLst/>
              <a:rect l="l" t="t" r="r" b="b"/>
              <a:pathLst>
                <a:path w="67945" h="52704">
                  <a:moveTo>
                    <a:pt x="33533" y="0"/>
                  </a:moveTo>
                  <a:lnTo>
                    <a:pt x="67813" y="25909"/>
                  </a:lnTo>
                  <a:lnTo>
                    <a:pt x="33533" y="52571"/>
                  </a:lnTo>
                  <a:lnTo>
                    <a:pt x="0" y="25909"/>
                  </a:lnTo>
                  <a:lnTo>
                    <a:pt x="33533" y="0"/>
                  </a:lnTo>
                  <a:close/>
                </a:path>
              </a:pathLst>
            </a:custGeom>
            <a:ln w="9713">
              <a:solidFill>
                <a:srgbClr val="000080"/>
              </a:solidFill>
            </a:ln>
          </p:spPr>
          <p:txBody>
            <a:bodyPr wrap="square" lIns="0" tIns="0" rIns="0" bIns="0" rtlCol="0"/>
            <a:lstStyle/>
            <a:p>
              <a:endParaRPr/>
            </a:p>
          </p:txBody>
        </p:sp>
        <p:sp>
          <p:nvSpPr>
            <p:cNvPr id="242" name="object 242"/>
            <p:cNvSpPr/>
            <p:nvPr/>
          </p:nvSpPr>
          <p:spPr>
            <a:xfrm>
              <a:off x="3316202" y="8145781"/>
              <a:ext cx="67310" cy="52705"/>
            </a:xfrm>
            <a:custGeom>
              <a:avLst/>
              <a:gdLst/>
              <a:ahLst/>
              <a:cxnLst/>
              <a:rect l="l" t="t" r="r" b="b"/>
              <a:pathLst>
                <a:path w="67310" h="52704">
                  <a:moveTo>
                    <a:pt x="33533" y="52583"/>
                  </a:moveTo>
                  <a:lnTo>
                    <a:pt x="0" y="25909"/>
                  </a:lnTo>
                  <a:lnTo>
                    <a:pt x="33533" y="0"/>
                  </a:lnTo>
                  <a:lnTo>
                    <a:pt x="67066" y="25909"/>
                  </a:lnTo>
                  <a:lnTo>
                    <a:pt x="33533" y="52583"/>
                  </a:lnTo>
                  <a:close/>
                </a:path>
              </a:pathLst>
            </a:custGeom>
            <a:solidFill>
              <a:srgbClr val="000080"/>
            </a:solidFill>
          </p:spPr>
          <p:txBody>
            <a:bodyPr wrap="square" lIns="0" tIns="0" rIns="0" bIns="0" rtlCol="0"/>
            <a:lstStyle/>
            <a:p>
              <a:endParaRPr/>
            </a:p>
          </p:txBody>
        </p:sp>
        <p:sp>
          <p:nvSpPr>
            <p:cNvPr id="243" name="object 243"/>
            <p:cNvSpPr/>
            <p:nvPr/>
          </p:nvSpPr>
          <p:spPr>
            <a:xfrm>
              <a:off x="3316202" y="8145781"/>
              <a:ext cx="67310" cy="52705"/>
            </a:xfrm>
            <a:custGeom>
              <a:avLst/>
              <a:gdLst/>
              <a:ahLst/>
              <a:cxnLst/>
              <a:rect l="l" t="t" r="r" b="b"/>
              <a:pathLst>
                <a:path w="67310" h="52704">
                  <a:moveTo>
                    <a:pt x="33533" y="0"/>
                  </a:moveTo>
                  <a:lnTo>
                    <a:pt x="67066" y="25909"/>
                  </a:lnTo>
                  <a:lnTo>
                    <a:pt x="33533" y="52583"/>
                  </a:lnTo>
                  <a:lnTo>
                    <a:pt x="0" y="25909"/>
                  </a:lnTo>
                  <a:lnTo>
                    <a:pt x="33533" y="0"/>
                  </a:lnTo>
                  <a:close/>
                </a:path>
              </a:pathLst>
            </a:custGeom>
            <a:ln w="9726">
              <a:solidFill>
                <a:srgbClr val="000080"/>
              </a:solidFill>
            </a:ln>
          </p:spPr>
          <p:txBody>
            <a:bodyPr wrap="square" lIns="0" tIns="0" rIns="0" bIns="0" rtlCol="0"/>
            <a:lstStyle/>
            <a:p>
              <a:endParaRPr/>
            </a:p>
          </p:txBody>
        </p:sp>
        <p:sp>
          <p:nvSpPr>
            <p:cNvPr id="244" name="object 244"/>
            <p:cNvSpPr/>
            <p:nvPr/>
          </p:nvSpPr>
          <p:spPr>
            <a:xfrm>
              <a:off x="3361167" y="8277609"/>
              <a:ext cx="67310" cy="52705"/>
            </a:xfrm>
            <a:custGeom>
              <a:avLst/>
              <a:gdLst/>
              <a:ahLst/>
              <a:cxnLst/>
              <a:rect l="l" t="t" r="r" b="b"/>
              <a:pathLst>
                <a:path w="67310" h="52704">
                  <a:moveTo>
                    <a:pt x="33533" y="52583"/>
                  </a:moveTo>
                  <a:lnTo>
                    <a:pt x="0" y="25909"/>
                  </a:lnTo>
                  <a:lnTo>
                    <a:pt x="33533" y="0"/>
                  </a:lnTo>
                  <a:lnTo>
                    <a:pt x="67052" y="25909"/>
                  </a:lnTo>
                  <a:lnTo>
                    <a:pt x="33533" y="52583"/>
                  </a:lnTo>
                  <a:close/>
                </a:path>
              </a:pathLst>
            </a:custGeom>
            <a:solidFill>
              <a:srgbClr val="000080"/>
            </a:solidFill>
          </p:spPr>
          <p:txBody>
            <a:bodyPr wrap="square" lIns="0" tIns="0" rIns="0" bIns="0" rtlCol="0"/>
            <a:lstStyle/>
            <a:p>
              <a:endParaRPr/>
            </a:p>
          </p:txBody>
        </p:sp>
        <p:sp>
          <p:nvSpPr>
            <p:cNvPr id="245" name="object 245"/>
            <p:cNvSpPr/>
            <p:nvPr/>
          </p:nvSpPr>
          <p:spPr>
            <a:xfrm>
              <a:off x="3361167" y="8277609"/>
              <a:ext cx="67310" cy="52705"/>
            </a:xfrm>
            <a:custGeom>
              <a:avLst/>
              <a:gdLst/>
              <a:ahLst/>
              <a:cxnLst/>
              <a:rect l="l" t="t" r="r" b="b"/>
              <a:pathLst>
                <a:path w="67310" h="52704">
                  <a:moveTo>
                    <a:pt x="33533" y="0"/>
                  </a:moveTo>
                  <a:lnTo>
                    <a:pt x="67052" y="25909"/>
                  </a:lnTo>
                  <a:lnTo>
                    <a:pt x="33533" y="52583"/>
                  </a:lnTo>
                  <a:lnTo>
                    <a:pt x="0" y="25909"/>
                  </a:lnTo>
                  <a:lnTo>
                    <a:pt x="33533" y="0"/>
                  </a:lnTo>
                  <a:close/>
                </a:path>
              </a:pathLst>
            </a:custGeom>
            <a:ln w="9727">
              <a:solidFill>
                <a:srgbClr val="000080"/>
              </a:solidFill>
            </a:ln>
          </p:spPr>
          <p:txBody>
            <a:bodyPr wrap="square" lIns="0" tIns="0" rIns="0" bIns="0" rtlCol="0"/>
            <a:lstStyle/>
            <a:p>
              <a:endParaRPr/>
            </a:p>
          </p:txBody>
        </p:sp>
        <p:sp>
          <p:nvSpPr>
            <p:cNvPr id="246" name="object 246"/>
            <p:cNvSpPr/>
            <p:nvPr/>
          </p:nvSpPr>
          <p:spPr>
            <a:xfrm>
              <a:off x="3417548" y="8101587"/>
              <a:ext cx="67310" cy="52705"/>
            </a:xfrm>
            <a:custGeom>
              <a:avLst/>
              <a:gdLst/>
              <a:ahLst/>
              <a:cxnLst/>
              <a:rect l="l" t="t" r="r" b="b"/>
              <a:pathLst>
                <a:path w="67310" h="52704">
                  <a:moveTo>
                    <a:pt x="33533" y="52583"/>
                  </a:moveTo>
                  <a:lnTo>
                    <a:pt x="0" y="25909"/>
                  </a:lnTo>
                  <a:lnTo>
                    <a:pt x="33533" y="0"/>
                  </a:lnTo>
                  <a:lnTo>
                    <a:pt x="67066" y="25909"/>
                  </a:lnTo>
                  <a:lnTo>
                    <a:pt x="33533" y="52583"/>
                  </a:lnTo>
                  <a:close/>
                </a:path>
              </a:pathLst>
            </a:custGeom>
            <a:solidFill>
              <a:srgbClr val="000080"/>
            </a:solidFill>
          </p:spPr>
          <p:txBody>
            <a:bodyPr wrap="square" lIns="0" tIns="0" rIns="0" bIns="0" rtlCol="0"/>
            <a:lstStyle/>
            <a:p>
              <a:endParaRPr/>
            </a:p>
          </p:txBody>
        </p:sp>
        <p:sp>
          <p:nvSpPr>
            <p:cNvPr id="247" name="object 247"/>
            <p:cNvSpPr/>
            <p:nvPr/>
          </p:nvSpPr>
          <p:spPr>
            <a:xfrm>
              <a:off x="3417548" y="8101587"/>
              <a:ext cx="67310" cy="52705"/>
            </a:xfrm>
            <a:custGeom>
              <a:avLst/>
              <a:gdLst/>
              <a:ahLst/>
              <a:cxnLst/>
              <a:rect l="l" t="t" r="r" b="b"/>
              <a:pathLst>
                <a:path w="67310" h="52704">
                  <a:moveTo>
                    <a:pt x="33533" y="0"/>
                  </a:moveTo>
                  <a:lnTo>
                    <a:pt x="67066" y="25909"/>
                  </a:lnTo>
                  <a:lnTo>
                    <a:pt x="33533" y="52583"/>
                  </a:lnTo>
                  <a:lnTo>
                    <a:pt x="0" y="25909"/>
                  </a:lnTo>
                  <a:lnTo>
                    <a:pt x="33533" y="0"/>
                  </a:lnTo>
                  <a:close/>
                </a:path>
              </a:pathLst>
            </a:custGeom>
            <a:ln w="9726">
              <a:solidFill>
                <a:srgbClr val="000080"/>
              </a:solidFill>
            </a:ln>
          </p:spPr>
          <p:txBody>
            <a:bodyPr wrap="square" lIns="0" tIns="0" rIns="0" bIns="0" rtlCol="0"/>
            <a:lstStyle/>
            <a:p>
              <a:endParaRPr/>
            </a:p>
          </p:txBody>
        </p:sp>
        <p:sp>
          <p:nvSpPr>
            <p:cNvPr id="248" name="object 248"/>
            <p:cNvSpPr/>
            <p:nvPr/>
          </p:nvSpPr>
          <p:spPr>
            <a:xfrm>
              <a:off x="3473184" y="8189222"/>
              <a:ext cx="67945" cy="52705"/>
            </a:xfrm>
            <a:custGeom>
              <a:avLst/>
              <a:gdLst/>
              <a:ahLst/>
              <a:cxnLst/>
              <a:rect l="l" t="t" r="r" b="b"/>
              <a:pathLst>
                <a:path w="67945" h="52704">
                  <a:moveTo>
                    <a:pt x="34280" y="52571"/>
                  </a:moveTo>
                  <a:lnTo>
                    <a:pt x="0" y="26662"/>
                  </a:lnTo>
                  <a:lnTo>
                    <a:pt x="34280" y="0"/>
                  </a:lnTo>
                  <a:lnTo>
                    <a:pt x="67813" y="26662"/>
                  </a:lnTo>
                  <a:lnTo>
                    <a:pt x="34280" y="52571"/>
                  </a:lnTo>
                  <a:close/>
                </a:path>
              </a:pathLst>
            </a:custGeom>
            <a:solidFill>
              <a:srgbClr val="000080"/>
            </a:solidFill>
          </p:spPr>
          <p:txBody>
            <a:bodyPr wrap="square" lIns="0" tIns="0" rIns="0" bIns="0" rtlCol="0"/>
            <a:lstStyle/>
            <a:p>
              <a:endParaRPr/>
            </a:p>
          </p:txBody>
        </p:sp>
        <p:sp>
          <p:nvSpPr>
            <p:cNvPr id="249" name="object 249"/>
            <p:cNvSpPr/>
            <p:nvPr/>
          </p:nvSpPr>
          <p:spPr>
            <a:xfrm>
              <a:off x="3473184" y="8189222"/>
              <a:ext cx="67945" cy="52705"/>
            </a:xfrm>
            <a:custGeom>
              <a:avLst/>
              <a:gdLst/>
              <a:ahLst/>
              <a:cxnLst/>
              <a:rect l="l" t="t" r="r" b="b"/>
              <a:pathLst>
                <a:path w="67945" h="52704">
                  <a:moveTo>
                    <a:pt x="34280" y="0"/>
                  </a:moveTo>
                  <a:lnTo>
                    <a:pt x="67813" y="26662"/>
                  </a:lnTo>
                  <a:lnTo>
                    <a:pt x="34280" y="52571"/>
                  </a:lnTo>
                  <a:lnTo>
                    <a:pt x="0" y="26662"/>
                  </a:lnTo>
                  <a:lnTo>
                    <a:pt x="34280" y="0"/>
                  </a:lnTo>
                  <a:close/>
                </a:path>
              </a:pathLst>
            </a:custGeom>
            <a:ln w="9713">
              <a:solidFill>
                <a:srgbClr val="000080"/>
              </a:solidFill>
            </a:ln>
          </p:spPr>
          <p:txBody>
            <a:bodyPr wrap="square" lIns="0" tIns="0" rIns="0" bIns="0" rtlCol="0"/>
            <a:lstStyle/>
            <a:p>
              <a:endParaRPr/>
            </a:p>
          </p:txBody>
        </p:sp>
        <p:sp>
          <p:nvSpPr>
            <p:cNvPr id="250" name="object 250"/>
            <p:cNvSpPr/>
            <p:nvPr/>
          </p:nvSpPr>
          <p:spPr>
            <a:xfrm>
              <a:off x="3518134" y="8101587"/>
              <a:ext cx="67945" cy="52705"/>
            </a:xfrm>
            <a:custGeom>
              <a:avLst/>
              <a:gdLst/>
              <a:ahLst/>
              <a:cxnLst/>
              <a:rect l="l" t="t" r="r" b="b"/>
              <a:pathLst>
                <a:path w="67945" h="52704">
                  <a:moveTo>
                    <a:pt x="34294" y="52583"/>
                  </a:moveTo>
                  <a:lnTo>
                    <a:pt x="0" y="25909"/>
                  </a:lnTo>
                  <a:lnTo>
                    <a:pt x="34294" y="0"/>
                  </a:lnTo>
                  <a:lnTo>
                    <a:pt x="67813" y="25909"/>
                  </a:lnTo>
                  <a:lnTo>
                    <a:pt x="34294" y="52583"/>
                  </a:lnTo>
                  <a:close/>
                </a:path>
              </a:pathLst>
            </a:custGeom>
            <a:solidFill>
              <a:srgbClr val="000080"/>
            </a:solidFill>
          </p:spPr>
          <p:txBody>
            <a:bodyPr wrap="square" lIns="0" tIns="0" rIns="0" bIns="0" rtlCol="0"/>
            <a:lstStyle/>
            <a:p>
              <a:endParaRPr/>
            </a:p>
          </p:txBody>
        </p:sp>
        <p:sp>
          <p:nvSpPr>
            <p:cNvPr id="251" name="object 251"/>
            <p:cNvSpPr/>
            <p:nvPr/>
          </p:nvSpPr>
          <p:spPr>
            <a:xfrm>
              <a:off x="3518134" y="8101587"/>
              <a:ext cx="67945" cy="52705"/>
            </a:xfrm>
            <a:custGeom>
              <a:avLst/>
              <a:gdLst/>
              <a:ahLst/>
              <a:cxnLst/>
              <a:rect l="l" t="t" r="r" b="b"/>
              <a:pathLst>
                <a:path w="67945" h="52704">
                  <a:moveTo>
                    <a:pt x="34294" y="0"/>
                  </a:moveTo>
                  <a:lnTo>
                    <a:pt x="67813" y="25909"/>
                  </a:lnTo>
                  <a:lnTo>
                    <a:pt x="34294" y="52583"/>
                  </a:lnTo>
                  <a:lnTo>
                    <a:pt x="0" y="25909"/>
                  </a:lnTo>
                  <a:lnTo>
                    <a:pt x="34294" y="0"/>
                  </a:lnTo>
                  <a:close/>
                </a:path>
              </a:pathLst>
            </a:custGeom>
            <a:ln w="9714">
              <a:solidFill>
                <a:srgbClr val="000080"/>
              </a:solidFill>
            </a:ln>
          </p:spPr>
          <p:txBody>
            <a:bodyPr wrap="square" lIns="0" tIns="0" rIns="0" bIns="0" rtlCol="0"/>
            <a:lstStyle/>
            <a:p>
              <a:endParaRPr/>
            </a:p>
          </p:txBody>
        </p:sp>
        <p:sp>
          <p:nvSpPr>
            <p:cNvPr id="252" name="object 252"/>
            <p:cNvSpPr/>
            <p:nvPr/>
          </p:nvSpPr>
          <p:spPr>
            <a:xfrm>
              <a:off x="3574530" y="8233416"/>
              <a:ext cx="67945" cy="52705"/>
            </a:xfrm>
            <a:custGeom>
              <a:avLst/>
              <a:gdLst/>
              <a:ahLst/>
              <a:cxnLst/>
              <a:rect l="l" t="t" r="r" b="b"/>
              <a:pathLst>
                <a:path w="67945" h="52704">
                  <a:moveTo>
                    <a:pt x="33518" y="52571"/>
                  </a:moveTo>
                  <a:lnTo>
                    <a:pt x="0" y="25909"/>
                  </a:lnTo>
                  <a:lnTo>
                    <a:pt x="33518" y="0"/>
                  </a:lnTo>
                  <a:lnTo>
                    <a:pt x="67813" y="25909"/>
                  </a:lnTo>
                  <a:lnTo>
                    <a:pt x="33518" y="52571"/>
                  </a:lnTo>
                  <a:close/>
                </a:path>
              </a:pathLst>
            </a:custGeom>
            <a:solidFill>
              <a:srgbClr val="000080"/>
            </a:solidFill>
          </p:spPr>
          <p:txBody>
            <a:bodyPr wrap="square" lIns="0" tIns="0" rIns="0" bIns="0" rtlCol="0"/>
            <a:lstStyle/>
            <a:p>
              <a:endParaRPr/>
            </a:p>
          </p:txBody>
        </p:sp>
        <p:sp>
          <p:nvSpPr>
            <p:cNvPr id="253" name="object 253"/>
            <p:cNvSpPr/>
            <p:nvPr/>
          </p:nvSpPr>
          <p:spPr>
            <a:xfrm>
              <a:off x="3574530" y="8233416"/>
              <a:ext cx="67945" cy="52705"/>
            </a:xfrm>
            <a:custGeom>
              <a:avLst/>
              <a:gdLst/>
              <a:ahLst/>
              <a:cxnLst/>
              <a:rect l="l" t="t" r="r" b="b"/>
              <a:pathLst>
                <a:path w="67945" h="52704">
                  <a:moveTo>
                    <a:pt x="33518" y="0"/>
                  </a:moveTo>
                  <a:lnTo>
                    <a:pt x="67813" y="25909"/>
                  </a:lnTo>
                  <a:lnTo>
                    <a:pt x="33518" y="52571"/>
                  </a:lnTo>
                  <a:lnTo>
                    <a:pt x="0" y="25909"/>
                  </a:lnTo>
                  <a:lnTo>
                    <a:pt x="33518" y="0"/>
                  </a:lnTo>
                  <a:close/>
                </a:path>
              </a:pathLst>
            </a:custGeom>
            <a:ln w="9713">
              <a:solidFill>
                <a:srgbClr val="000080"/>
              </a:solidFill>
            </a:ln>
          </p:spPr>
          <p:txBody>
            <a:bodyPr wrap="square" lIns="0" tIns="0" rIns="0" bIns="0" rtlCol="0"/>
            <a:lstStyle/>
            <a:p>
              <a:endParaRPr/>
            </a:p>
          </p:txBody>
        </p:sp>
        <p:sp>
          <p:nvSpPr>
            <p:cNvPr id="254" name="object 254"/>
            <p:cNvSpPr/>
            <p:nvPr/>
          </p:nvSpPr>
          <p:spPr>
            <a:xfrm>
              <a:off x="3630912" y="8189222"/>
              <a:ext cx="67310" cy="52705"/>
            </a:xfrm>
            <a:custGeom>
              <a:avLst/>
              <a:gdLst/>
              <a:ahLst/>
              <a:cxnLst/>
              <a:rect l="l" t="t" r="r" b="b"/>
              <a:pathLst>
                <a:path w="67310" h="52704">
                  <a:moveTo>
                    <a:pt x="33533" y="52571"/>
                  </a:moveTo>
                  <a:lnTo>
                    <a:pt x="0" y="26662"/>
                  </a:lnTo>
                  <a:lnTo>
                    <a:pt x="33533" y="0"/>
                  </a:lnTo>
                  <a:lnTo>
                    <a:pt x="67052" y="26662"/>
                  </a:lnTo>
                  <a:lnTo>
                    <a:pt x="33533" y="52571"/>
                  </a:lnTo>
                  <a:close/>
                </a:path>
              </a:pathLst>
            </a:custGeom>
            <a:solidFill>
              <a:srgbClr val="000080"/>
            </a:solidFill>
          </p:spPr>
          <p:txBody>
            <a:bodyPr wrap="square" lIns="0" tIns="0" rIns="0" bIns="0" rtlCol="0"/>
            <a:lstStyle/>
            <a:p>
              <a:endParaRPr/>
            </a:p>
          </p:txBody>
        </p:sp>
        <p:sp>
          <p:nvSpPr>
            <p:cNvPr id="255" name="object 255"/>
            <p:cNvSpPr/>
            <p:nvPr/>
          </p:nvSpPr>
          <p:spPr>
            <a:xfrm>
              <a:off x="3630912" y="8189222"/>
              <a:ext cx="67310" cy="52705"/>
            </a:xfrm>
            <a:custGeom>
              <a:avLst/>
              <a:gdLst/>
              <a:ahLst/>
              <a:cxnLst/>
              <a:rect l="l" t="t" r="r" b="b"/>
              <a:pathLst>
                <a:path w="67310" h="52704">
                  <a:moveTo>
                    <a:pt x="33533" y="0"/>
                  </a:moveTo>
                  <a:lnTo>
                    <a:pt x="67052" y="26662"/>
                  </a:lnTo>
                  <a:lnTo>
                    <a:pt x="33533" y="52571"/>
                  </a:lnTo>
                  <a:lnTo>
                    <a:pt x="0" y="26662"/>
                  </a:lnTo>
                  <a:lnTo>
                    <a:pt x="33533" y="0"/>
                  </a:lnTo>
                  <a:close/>
                </a:path>
              </a:pathLst>
            </a:custGeom>
            <a:ln w="9726">
              <a:solidFill>
                <a:srgbClr val="000080"/>
              </a:solidFill>
            </a:ln>
          </p:spPr>
          <p:txBody>
            <a:bodyPr wrap="square" lIns="0" tIns="0" rIns="0" bIns="0" rtlCol="0"/>
            <a:lstStyle/>
            <a:p>
              <a:endParaRPr/>
            </a:p>
          </p:txBody>
        </p:sp>
        <p:sp>
          <p:nvSpPr>
            <p:cNvPr id="256" name="object 256"/>
            <p:cNvSpPr/>
            <p:nvPr/>
          </p:nvSpPr>
          <p:spPr>
            <a:xfrm>
              <a:off x="3675877" y="8277609"/>
              <a:ext cx="67310" cy="52705"/>
            </a:xfrm>
            <a:custGeom>
              <a:avLst/>
              <a:gdLst/>
              <a:ahLst/>
              <a:cxnLst/>
              <a:rect l="l" t="t" r="r" b="b"/>
              <a:pathLst>
                <a:path w="67310" h="52704">
                  <a:moveTo>
                    <a:pt x="33518" y="52583"/>
                  </a:moveTo>
                  <a:lnTo>
                    <a:pt x="0" y="25909"/>
                  </a:lnTo>
                  <a:lnTo>
                    <a:pt x="33518" y="0"/>
                  </a:lnTo>
                  <a:lnTo>
                    <a:pt x="67052" y="25909"/>
                  </a:lnTo>
                  <a:lnTo>
                    <a:pt x="33518" y="52583"/>
                  </a:lnTo>
                  <a:close/>
                </a:path>
              </a:pathLst>
            </a:custGeom>
            <a:solidFill>
              <a:srgbClr val="000080"/>
            </a:solidFill>
          </p:spPr>
          <p:txBody>
            <a:bodyPr wrap="square" lIns="0" tIns="0" rIns="0" bIns="0" rtlCol="0"/>
            <a:lstStyle/>
            <a:p>
              <a:endParaRPr/>
            </a:p>
          </p:txBody>
        </p:sp>
        <p:sp>
          <p:nvSpPr>
            <p:cNvPr id="257" name="object 257"/>
            <p:cNvSpPr/>
            <p:nvPr/>
          </p:nvSpPr>
          <p:spPr>
            <a:xfrm>
              <a:off x="3675877" y="8277609"/>
              <a:ext cx="67310" cy="52705"/>
            </a:xfrm>
            <a:custGeom>
              <a:avLst/>
              <a:gdLst/>
              <a:ahLst/>
              <a:cxnLst/>
              <a:rect l="l" t="t" r="r" b="b"/>
              <a:pathLst>
                <a:path w="67310" h="52704">
                  <a:moveTo>
                    <a:pt x="33518" y="0"/>
                  </a:moveTo>
                  <a:lnTo>
                    <a:pt x="67052" y="25909"/>
                  </a:lnTo>
                  <a:lnTo>
                    <a:pt x="33518" y="52583"/>
                  </a:lnTo>
                  <a:lnTo>
                    <a:pt x="0" y="25909"/>
                  </a:lnTo>
                  <a:lnTo>
                    <a:pt x="33518" y="0"/>
                  </a:lnTo>
                  <a:close/>
                </a:path>
              </a:pathLst>
            </a:custGeom>
            <a:ln w="9727">
              <a:solidFill>
                <a:srgbClr val="000080"/>
              </a:solidFill>
            </a:ln>
          </p:spPr>
          <p:txBody>
            <a:bodyPr wrap="square" lIns="0" tIns="0" rIns="0" bIns="0" rtlCol="0"/>
            <a:lstStyle/>
            <a:p>
              <a:endParaRPr/>
            </a:p>
          </p:txBody>
        </p:sp>
        <p:sp>
          <p:nvSpPr>
            <p:cNvPr id="258" name="object 258"/>
            <p:cNvSpPr/>
            <p:nvPr/>
          </p:nvSpPr>
          <p:spPr>
            <a:xfrm>
              <a:off x="3732259" y="8189222"/>
              <a:ext cx="67310" cy="52705"/>
            </a:xfrm>
            <a:custGeom>
              <a:avLst/>
              <a:gdLst/>
              <a:ahLst/>
              <a:cxnLst/>
              <a:rect l="l" t="t" r="r" b="b"/>
              <a:pathLst>
                <a:path w="67310" h="52704">
                  <a:moveTo>
                    <a:pt x="33533" y="52571"/>
                  </a:moveTo>
                  <a:lnTo>
                    <a:pt x="0" y="26662"/>
                  </a:lnTo>
                  <a:lnTo>
                    <a:pt x="33533" y="0"/>
                  </a:lnTo>
                  <a:lnTo>
                    <a:pt x="67052" y="26662"/>
                  </a:lnTo>
                  <a:lnTo>
                    <a:pt x="33533" y="52571"/>
                  </a:lnTo>
                  <a:close/>
                </a:path>
              </a:pathLst>
            </a:custGeom>
            <a:solidFill>
              <a:srgbClr val="000080"/>
            </a:solidFill>
          </p:spPr>
          <p:txBody>
            <a:bodyPr wrap="square" lIns="0" tIns="0" rIns="0" bIns="0" rtlCol="0"/>
            <a:lstStyle/>
            <a:p>
              <a:endParaRPr/>
            </a:p>
          </p:txBody>
        </p:sp>
        <p:sp>
          <p:nvSpPr>
            <p:cNvPr id="259" name="object 259"/>
            <p:cNvSpPr/>
            <p:nvPr/>
          </p:nvSpPr>
          <p:spPr>
            <a:xfrm>
              <a:off x="3732259" y="8189222"/>
              <a:ext cx="67310" cy="52705"/>
            </a:xfrm>
            <a:custGeom>
              <a:avLst/>
              <a:gdLst/>
              <a:ahLst/>
              <a:cxnLst/>
              <a:rect l="l" t="t" r="r" b="b"/>
              <a:pathLst>
                <a:path w="67310" h="52704">
                  <a:moveTo>
                    <a:pt x="33533" y="0"/>
                  </a:moveTo>
                  <a:lnTo>
                    <a:pt x="67052" y="26662"/>
                  </a:lnTo>
                  <a:lnTo>
                    <a:pt x="33533" y="52571"/>
                  </a:lnTo>
                  <a:lnTo>
                    <a:pt x="0" y="26662"/>
                  </a:lnTo>
                  <a:lnTo>
                    <a:pt x="33533" y="0"/>
                  </a:lnTo>
                  <a:close/>
                </a:path>
              </a:pathLst>
            </a:custGeom>
            <a:ln w="9726">
              <a:solidFill>
                <a:srgbClr val="000080"/>
              </a:solidFill>
            </a:ln>
          </p:spPr>
          <p:txBody>
            <a:bodyPr wrap="square" lIns="0" tIns="0" rIns="0" bIns="0" rtlCol="0"/>
            <a:lstStyle/>
            <a:p>
              <a:endParaRPr/>
            </a:p>
          </p:txBody>
        </p:sp>
        <p:sp>
          <p:nvSpPr>
            <p:cNvPr id="260" name="object 260"/>
            <p:cNvSpPr/>
            <p:nvPr/>
          </p:nvSpPr>
          <p:spPr>
            <a:xfrm>
              <a:off x="3777209" y="8145781"/>
              <a:ext cx="67310" cy="52705"/>
            </a:xfrm>
            <a:custGeom>
              <a:avLst/>
              <a:gdLst/>
              <a:ahLst/>
              <a:cxnLst/>
              <a:rect l="l" t="t" r="r" b="b"/>
              <a:pathLst>
                <a:path w="67310" h="52704">
                  <a:moveTo>
                    <a:pt x="33533" y="52583"/>
                  </a:moveTo>
                  <a:lnTo>
                    <a:pt x="0" y="25909"/>
                  </a:lnTo>
                  <a:lnTo>
                    <a:pt x="33533" y="0"/>
                  </a:lnTo>
                  <a:lnTo>
                    <a:pt x="67066" y="25909"/>
                  </a:lnTo>
                  <a:lnTo>
                    <a:pt x="33533" y="52583"/>
                  </a:lnTo>
                  <a:close/>
                </a:path>
              </a:pathLst>
            </a:custGeom>
            <a:solidFill>
              <a:srgbClr val="000080"/>
            </a:solidFill>
          </p:spPr>
          <p:txBody>
            <a:bodyPr wrap="square" lIns="0" tIns="0" rIns="0" bIns="0" rtlCol="0"/>
            <a:lstStyle/>
            <a:p>
              <a:endParaRPr/>
            </a:p>
          </p:txBody>
        </p:sp>
        <p:sp>
          <p:nvSpPr>
            <p:cNvPr id="261" name="object 261"/>
            <p:cNvSpPr/>
            <p:nvPr/>
          </p:nvSpPr>
          <p:spPr>
            <a:xfrm>
              <a:off x="3777209" y="8145781"/>
              <a:ext cx="67310" cy="52705"/>
            </a:xfrm>
            <a:custGeom>
              <a:avLst/>
              <a:gdLst/>
              <a:ahLst/>
              <a:cxnLst/>
              <a:rect l="l" t="t" r="r" b="b"/>
              <a:pathLst>
                <a:path w="67310" h="52704">
                  <a:moveTo>
                    <a:pt x="33533" y="0"/>
                  </a:moveTo>
                  <a:lnTo>
                    <a:pt x="67066" y="25909"/>
                  </a:lnTo>
                  <a:lnTo>
                    <a:pt x="33533" y="52583"/>
                  </a:lnTo>
                  <a:lnTo>
                    <a:pt x="0" y="25909"/>
                  </a:lnTo>
                  <a:lnTo>
                    <a:pt x="33533" y="0"/>
                  </a:lnTo>
                  <a:close/>
                </a:path>
              </a:pathLst>
            </a:custGeom>
            <a:ln w="9726">
              <a:solidFill>
                <a:srgbClr val="000080"/>
              </a:solidFill>
            </a:ln>
          </p:spPr>
          <p:txBody>
            <a:bodyPr wrap="square" lIns="0" tIns="0" rIns="0" bIns="0" rtlCol="0"/>
            <a:lstStyle/>
            <a:p>
              <a:endParaRPr/>
            </a:p>
          </p:txBody>
        </p:sp>
        <p:sp>
          <p:nvSpPr>
            <p:cNvPr id="262" name="object 262"/>
            <p:cNvSpPr/>
            <p:nvPr/>
          </p:nvSpPr>
          <p:spPr>
            <a:xfrm>
              <a:off x="3832844" y="8277609"/>
              <a:ext cx="67945" cy="52705"/>
            </a:xfrm>
            <a:custGeom>
              <a:avLst/>
              <a:gdLst/>
              <a:ahLst/>
              <a:cxnLst/>
              <a:rect l="l" t="t" r="r" b="b"/>
              <a:pathLst>
                <a:path w="67945" h="52704">
                  <a:moveTo>
                    <a:pt x="34280" y="52583"/>
                  </a:moveTo>
                  <a:lnTo>
                    <a:pt x="0" y="25909"/>
                  </a:lnTo>
                  <a:lnTo>
                    <a:pt x="34280" y="0"/>
                  </a:lnTo>
                  <a:lnTo>
                    <a:pt x="67813" y="25909"/>
                  </a:lnTo>
                  <a:lnTo>
                    <a:pt x="34280" y="52583"/>
                  </a:lnTo>
                  <a:close/>
                </a:path>
              </a:pathLst>
            </a:custGeom>
            <a:solidFill>
              <a:srgbClr val="000080"/>
            </a:solidFill>
          </p:spPr>
          <p:txBody>
            <a:bodyPr wrap="square" lIns="0" tIns="0" rIns="0" bIns="0" rtlCol="0"/>
            <a:lstStyle/>
            <a:p>
              <a:endParaRPr/>
            </a:p>
          </p:txBody>
        </p:sp>
        <p:sp>
          <p:nvSpPr>
            <p:cNvPr id="263" name="object 263"/>
            <p:cNvSpPr/>
            <p:nvPr/>
          </p:nvSpPr>
          <p:spPr>
            <a:xfrm>
              <a:off x="3832844" y="8277609"/>
              <a:ext cx="67945" cy="52705"/>
            </a:xfrm>
            <a:custGeom>
              <a:avLst/>
              <a:gdLst/>
              <a:ahLst/>
              <a:cxnLst/>
              <a:rect l="l" t="t" r="r" b="b"/>
              <a:pathLst>
                <a:path w="67945" h="52704">
                  <a:moveTo>
                    <a:pt x="34280" y="0"/>
                  </a:moveTo>
                  <a:lnTo>
                    <a:pt x="67813" y="25909"/>
                  </a:lnTo>
                  <a:lnTo>
                    <a:pt x="34280" y="52583"/>
                  </a:lnTo>
                  <a:lnTo>
                    <a:pt x="0" y="25909"/>
                  </a:lnTo>
                  <a:lnTo>
                    <a:pt x="34280" y="0"/>
                  </a:lnTo>
                  <a:close/>
                </a:path>
              </a:pathLst>
            </a:custGeom>
            <a:ln w="9714">
              <a:solidFill>
                <a:srgbClr val="000080"/>
              </a:solidFill>
            </a:ln>
          </p:spPr>
          <p:txBody>
            <a:bodyPr wrap="square" lIns="0" tIns="0" rIns="0" bIns="0" rtlCol="0"/>
            <a:lstStyle/>
            <a:p>
              <a:endParaRPr/>
            </a:p>
          </p:txBody>
        </p:sp>
        <p:sp>
          <p:nvSpPr>
            <p:cNvPr id="264" name="object 264"/>
            <p:cNvSpPr/>
            <p:nvPr/>
          </p:nvSpPr>
          <p:spPr>
            <a:xfrm>
              <a:off x="3889226" y="8189222"/>
              <a:ext cx="67945" cy="52705"/>
            </a:xfrm>
            <a:custGeom>
              <a:avLst/>
              <a:gdLst/>
              <a:ahLst/>
              <a:cxnLst/>
              <a:rect l="l" t="t" r="r" b="b"/>
              <a:pathLst>
                <a:path w="67945" h="52704">
                  <a:moveTo>
                    <a:pt x="33533" y="52571"/>
                  </a:moveTo>
                  <a:lnTo>
                    <a:pt x="0" y="26662"/>
                  </a:lnTo>
                  <a:lnTo>
                    <a:pt x="33533" y="0"/>
                  </a:lnTo>
                  <a:lnTo>
                    <a:pt x="67827" y="26662"/>
                  </a:lnTo>
                  <a:lnTo>
                    <a:pt x="33533" y="52571"/>
                  </a:lnTo>
                  <a:close/>
                </a:path>
              </a:pathLst>
            </a:custGeom>
            <a:solidFill>
              <a:srgbClr val="000080"/>
            </a:solidFill>
          </p:spPr>
          <p:txBody>
            <a:bodyPr wrap="square" lIns="0" tIns="0" rIns="0" bIns="0" rtlCol="0"/>
            <a:lstStyle/>
            <a:p>
              <a:endParaRPr/>
            </a:p>
          </p:txBody>
        </p:sp>
        <p:sp>
          <p:nvSpPr>
            <p:cNvPr id="265" name="object 265"/>
            <p:cNvSpPr/>
            <p:nvPr/>
          </p:nvSpPr>
          <p:spPr>
            <a:xfrm>
              <a:off x="3889226" y="8189222"/>
              <a:ext cx="67945" cy="52705"/>
            </a:xfrm>
            <a:custGeom>
              <a:avLst/>
              <a:gdLst/>
              <a:ahLst/>
              <a:cxnLst/>
              <a:rect l="l" t="t" r="r" b="b"/>
              <a:pathLst>
                <a:path w="67945" h="52704">
                  <a:moveTo>
                    <a:pt x="33533" y="0"/>
                  </a:moveTo>
                  <a:lnTo>
                    <a:pt x="67827" y="26662"/>
                  </a:lnTo>
                  <a:lnTo>
                    <a:pt x="33533" y="52571"/>
                  </a:lnTo>
                  <a:lnTo>
                    <a:pt x="0" y="26662"/>
                  </a:lnTo>
                  <a:lnTo>
                    <a:pt x="33533" y="0"/>
                  </a:lnTo>
                  <a:close/>
                </a:path>
              </a:pathLst>
            </a:custGeom>
            <a:ln w="9713">
              <a:solidFill>
                <a:srgbClr val="000080"/>
              </a:solidFill>
            </a:ln>
          </p:spPr>
          <p:txBody>
            <a:bodyPr wrap="square" lIns="0" tIns="0" rIns="0" bIns="0" rtlCol="0"/>
            <a:lstStyle/>
            <a:p>
              <a:endParaRPr/>
            </a:p>
          </p:txBody>
        </p:sp>
        <p:sp>
          <p:nvSpPr>
            <p:cNvPr id="266" name="object 266"/>
            <p:cNvSpPr/>
            <p:nvPr/>
          </p:nvSpPr>
          <p:spPr>
            <a:xfrm>
              <a:off x="3934191" y="8189222"/>
              <a:ext cx="67945" cy="52705"/>
            </a:xfrm>
            <a:custGeom>
              <a:avLst/>
              <a:gdLst/>
              <a:ahLst/>
              <a:cxnLst/>
              <a:rect l="l" t="t" r="r" b="b"/>
              <a:pathLst>
                <a:path w="67945" h="52704">
                  <a:moveTo>
                    <a:pt x="33518" y="52571"/>
                  </a:moveTo>
                  <a:lnTo>
                    <a:pt x="0" y="26662"/>
                  </a:lnTo>
                  <a:lnTo>
                    <a:pt x="33518" y="0"/>
                  </a:lnTo>
                  <a:lnTo>
                    <a:pt x="67813" y="26662"/>
                  </a:lnTo>
                  <a:lnTo>
                    <a:pt x="33518" y="52571"/>
                  </a:lnTo>
                  <a:close/>
                </a:path>
              </a:pathLst>
            </a:custGeom>
            <a:solidFill>
              <a:srgbClr val="000080"/>
            </a:solidFill>
          </p:spPr>
          <p:txBody>
            <a:bodyPr wrap="square" lIns="0" tIns="0" rIns="0" bIns="0" rtlCol="0"/>
            <a:lstStyle/>
            <a:p>
              <a:endParaRPr/>
            </a:p>
          </p:txBody>
        </p:sp>
        <p:sp>
          <p:nvSpPr>
            <p:cNvPr id="267" name="object 267"/>
            <p:cNvSpPr/>
            <p:nvPr/>
          </p:nvSpPr>
          <p:spPr>
            <a:xfrm>
              <a:off x="3934191" y="8189222"/>
              <a:ext cx="67945" cy="52705"/>
            </a:xfrm>
            <a:custGeom>
              <a:avLst/>
              <a:gdLst/>
              <a:ahLst/>
              <a:cxnLst/>
              <a:rect l="l" t="t" r="r" b="b"/>
              <a:pathLst>
                <a:path w="67945" h="52704">
                  <a:moveTo>
                    <a:pt x="33518" y="0"/>
                  </a:moveTo>
                  <a:lnTo>
                    <a:pt x="67813" y="26662"/>
                  </a:lnTo>
                  <a:lnTo>
                    <a:pt x="33518" y="52571"/>
                  </a:lnTo>
                  <a:lnTo>
                    <a:pt x="0" y="26662"/>
                  </a:lnTo>
                  <a:lnTo>
                    <a:pt x="33518" y="0"/>
                  </a:lnTo>
                  <a:close/>
                </a:path>
              </a:pathLst>
            </a:custGeom>
            <a:ln w="9713">
              <a:solidFill>
                <a:srgbClr val="000080"/>
              </a:solidFill>
            </a:ln>
          </p:spPr>
          <p:txBody>
            <a:bodyPr wrap="square" lIns="0" tIns="0" rIns="0" bIns="0" rtlCol="0"/>
            <a:lstStyle/>
            <a:p>
              <a:endParaRPr/>
            </a:p>
          </p:txBody>
        </p:sp>
        <p:sp>
          <p:nvSpPr>
            <p:cNvPr id="268" name="object 268"/>
            <p:cNvSpPr/>
            <p:nvPr/>
          </p:nvSpPr>
          <p:spPr>
            <a:xfrm>
              <a:off x="3990572" y="8321039"/>
              <a:ext cx="67310" cy="52705"/>
            </a:xfrm>
            <a:custGeom>
              <a:avLst/>
              <a:gdLst/>
              <a:ahLst/>
              <a:cxnLst/>
              <a:rect l="l" t="t" r="r" b="b"/>
              <a:pathLst>
                <a:path w="67310" h="52704">
                  <a:moveTo>
                    <a:pt x="33533" y="52583"/>
                  </a:moveTo>
                  <a:lnTo>
                    <a:pt x="0" y="26673"/>
                  </a:lnTo>
                  <a:lnTo>
                    <a:pt x="33533" y="0"/>
                  </a:lnTo>
                  <a:lnTo>
                    <a:pt x="67052" y="26673"/>
                  </a:lnTo>
                  <a:lnTo>
                    <a:pt x="33533" y="52583"/>
                  </a:lnTo>
                  <a:close/>
                </a:path>
              </a:pathLst>
            </a:custGeom>
            <a:solidFill>
              <a:srgbClr val="000080"/>
            </a:solidFill>
          </p:spPr>
          <p:txBody>
            <a:bodyPr wrap="square" lIns="0" tIns="0" rIns="0" bIns="0" rtlCol="0"/>
            <a:lstStyle/>
            <a:p>
              <a:endParaRPr/>
            </a:p>
          </p:txBody>
        </p:sp>
        <p:sp>
          <p:nvSpPr>
            <p:cNvPr id="269" name="object 269"/>
            <p:cNvSpPr/>
            <p:nvPr/>
          </p:nvSpPr>
          <p:spPr>
            <a:xfrm>
              <a:off x="3990572" y="8321039"/>
              <a:ext cx="67310" cy="52705"/>
            </a:xfrm>
            <a:custGeom>
              <a:avLst/>
              <a:gdLst/>
              <a:ahLst/>
              <a:cxnLst/>
              <a:rect l="l" t="t" r="r" b="b"/>
              <a:pathLst>
                <a:path w="67310" h="52704">
                  <a:moveTo>
                    <a:pt x="33533" y="0"/>
                  </a:moveTo>
                  <a:lnTo>
                    <a:pt x="67052" y="26673"/>
                  </a:lnTo>
                  <a:lnTo>
                    <a:pt x="33533" y="52583"/>
                  </a:lnTo>
                  <a:lnTo>
                    <a:pt x="0" y="26673"/>
                  </a:lnTo>
                  <a:lnTo>
                    <a:pt x="33533" y="0"/>
                  </a:lnTo>
                  <a:close/>
                </a:path>
              </a:pathLst>
            </a:custGeom>
            <a:ln w="9727">
              <a:solidFill>
                <a:srgbClr val="000080"/>
              </a:solidFill>
            </a:ln>
          </p:spPr>
          <p:txBody>
            <a:bodyPr wrap="square" lIns="0" tIns="0" rIns="0" bIns="0" rtlCol="0"/>
            <a:lstStyle/>
            <a:p>
              <a:endParaRPr/>
            </a:p>
          </p:txBody>
        </p:sp>
        <p:sp>
          <p:nvSpPr>
            <p:cNvPr id="270" name="object 270"/>
            <p:cNvSpPr/>
            <p:nvPr/>
          </p:nvSpPr>
          <p:spPr>
            <a:xfrm>
              <a:off x="4046969" y="8277609"/>
              <a:ext cx="67310" cy="52705"/>
            </a:xfrm>
            <a:custGeom>
              <a:avLst/>
              <a:gdLst/>
              <a:ahLst/>
              <a:cxnLst/>
              <a:rect l="l" t="t" r="r" b="b"/>
              <a:pathLst>
                <a:path w="67310" h="52704">
                  <a:moveTo>
                    <a:pt x="33518" y="52583"/>
                  </a:moveTo>
                  <a:lnTo>
                    <a:pt x="0" y="25909"/>
                  </a:lnTo>
                  <a:lnTo>
                    <a:pt x="33518" y="0"/>
                  </a:lnTo>
                  <a:lnTo>
                    <a:pt x="67052" y="25909"/>
                  </a:lnTo>
                  <a:lnTo>
                    <a:pt x="33518" y="52583"/>
                  </a:lnTo>
                  <a:close/>
                </a:path>
              </a:pathLst>
            </a:custGeom>
            <a:solidFill>
              <a:srgbClr val="000080"/>
            </a:solidFill>
          </p:spPr>
          <p:txBody>
            <a:bodyPr wrap="square" lIns="0" tIns="0" rIns="0" bIns="0" rtlCol="0"/>
            <a:lstStyle/>
            <a:p>
              <a:endParaRPr/>
            </a:p>
          </p:txBody>
        </p:sp>
        <p:sp>
          <p:nvSpPr>
            <p:cNvPr id="271" name="object 271"/>
            <p:cNvSpPr/>
            <p:nvPr/>
          </p:nvSpPr>
          <p:spPr>
            <a:xfrm>
              <a:off x="4046969" y="8277609"/>
              <a:ext cx="67310" cy="52705"/>
            </a:xfrm>
            <a:custGeom>
              <a:avLst/>
              <a:gdLst/>
              <a:ahLst/>
              <a:cxnLst/>
              <a:rect l="l" t="t" r="r" b="b"/>
              <a:pathLst>
                <a:path w="67310" h="52704">
                  <a:moveTo>
                    <a:pt x="33518" y="0"/>
                  </a:moveTo>
                  <a:lnTo>
                    <a:pt x="67052" y="25909"/>
                  </a:lnTo>
                  <a:lnTo>
                    <a:pt x="33518" y="52583"/>
                  </a:lnTo>
                  <a:lnTo>
                    <a:pt x="0" y="25909"/>
                  </a:lnTo>
                  <a:lnTo>
                    <a:pt x="33518" y="0"/>
                  </a:lnTo>
                  <a:close/>
                </a:path>
              </a:pathLst>
            </a:custGeom>
            <a:ln w="9727">
              <a:solidFill>
                <a:srgbClr val="000080"/>
              </a:solidFill>
            </a:ln>
          </p:spPr>
          <p:txBody>
            <a:bodyPr wrap="square" lIns="0" tIns="0" rIns="0" bIns="0" rtlCol="0"/>
            <a:lstStyle/>
            <a:p>
              <a:endParaRPr/>
            </a:p>
          </p:txBody>
        </p:sp>
        <p:sp>
          <p:nvSpPr>
            <p:cNvPr id="272" name="object 272"/>
            <p:cNvSpPr/>
            <p:nvPr/>
          </p:nvSpPr>
          <p:spPr>
            <a:xfrm>
              <a:off x="4091919" y="8189222"/>
              <a:ext cx="67310" cy="52705"/>
            </a:xfrm>
            <a:custGeom>
              <a:avLst/>
              <a:gdLst/>
              <a:ahLst/>
              <a:cxnLst/>
              <a:rect l="l" t="t" r="r" b="b"/>
              <a:pathLst>
                <a:path w="67310" h="52704">
                  <a:moveTo>
                    <a:pt x="33533" y="52571"/>
                  </a:moveTo>
                  <a:lnTo>
                    <a:pt x="0" y="26662"/>
                  </a:lnTo>
                  <a:lnTo>
                    <a:pt x="33533" y="0"/>
                  </a:lnTo>
                  <a:lnTo>
                    <a:pt x="67052" y="26662"/>
                  </a:lnTo>
                  <a:lnTo>
                    <a:pt x="33533" y="52571"/>
                  </a:lnTo>
                  <a:close/>
                </a:path>
              </a:pathLst>
            </a:custGeom>
            <a:solidFill>
              <a:srgbClr val="000080"/>
            </a:solidFill>
          </p:spPr>
          <p:txBody>
            <a:bodyPr wrap="square" lIns="0" tIns="0" rIns="0" bIns="0" rtlCol="0"/>
            <a:lstStyle/>
            <a:p>
              <a:endParaRPr/>
            </a:p>
          </p:txBody>
        </p:sp>
        <p:sp>
          <p:nvSpPr>
            <p:cNvPr id="273" name="object 273"/>
            <p:cNvSpPr/>
            <p:nvPr/>
          </p:nvSpPr>
          <p:spPr>
            <a:xfrm>
              <a:off x="4091919" y="8189222"/>
              <a:ext cx="67310" cy="52705"/>
            </a:xfrm>
            <a:custGeom>
              <a:avLst/>
              <a:gdLst/>
              <a:ahLst/>
              <a:cxnLst/>
              <a:rect l="l" t="t" r="r" b="b"/>
              <a:pathLst>
                <a:path w="67310" h="52704">
                  <a:moveTo>
                    <a:pt x="33533" y="0"/>
                  </a:moveTo>
                  <a:lnTo>
                    <a:pt x="67052" y="26662"/>
                  </a:lnTo>
                  <a:lnTo>
                    <a:pt x="33533" y="52571"/>
                  </a:lnTo>
                  <a:lnTo>
                    <a:pt x="0" y="26662"/>
                  </a:lnTo>
                  <a:lnTo>
                    <a:pt x="33533" y="0"/>
                  </a:lnTo>
                  <a:close/>
                </a:path>
              </a:pathLst>
            </a:custGeom>
            <a:ln w="9726">
              <a:solidFill>
                <a:srgbClr val="000080"/>
              </a:solidFill>
            </a:ln>
          </p:spPr>
          <p:txBody>
            <a:bodyPr wrap="square" lIns="0" tIns="0" rIns="0" bIns="0" rtlCol="0"/>
            <a:lstStyle/>
            <a:p>
              <a:endParaRPr/>
            </a:p>
          </p:txBody>
        </p:sp>
        <p:sp>
          <p:nvSpPr>
            <p:cNvPr id="274" name="object 274"/>
            <p:cNvSpPr/>
            <p:nvPr/>
          </p:nvSpPr>
          <p:spPr>
            <a:xfrm>
              <a:off x="4147540" y="8321039"/>
              <a:ext cx="67945" cy="52705"/>
            </a:xfrm>
            <a:custGeom>
              <a:avLst/>
              <a:gdLst/>
              <a:ahLst/>
              <a:cxnLst/>
              <a:rect l="l" t="t" r="r" b="b"/>
              <a:pathLst>
                <a:path w="67945" h="52704">
                  <a:moveTo>
                    <a:pt x="34294" y="52583"/>
                  </a:moveTo>
                  <a:lnTo>
                    <a:pt x="0" y="26673"/>
                  </a:lnTo>
                  <a:lnTo>
                    <a:pt x="34294" y="0"/>
                  </a:lnTo>
                  <a:lnTo>
                    <a:pt x="67827" y="26673"/>
                  </a:lnTo>
                  <a:lnTo>
                    <a:pt x="34294" y="52583"/>
                  </a:lnTo>
                  <a:close/>
                </a:path>
              </a:pathLst>
            </a:custGeom>
            <a:solidFill>
              <a:srgbClr val="000080"/>
            </a:solidFill>
          </p:spPr>
          <p:txBody>
            <a:bodyPr wrap="square" lIns="0" tIns="0" rIns="0" bIns="0" rtlCol="0"/>
            <a:lstStyle/>
            <a:p>
              <a:endParaRPr/>
            </a:p>
          </p:txBody>
        </p:sp>
        <p:sp>
          <p:nvSpPr>
            <p:cNvPr id="275" name="object 275"/>
            <p:cNvSpPr/>
            <p:nvPr/>
          </p:nvSpPr>
          <p:spPr>
            <a:xfrm>
              <a:off x="4147540" y="8321039"/>
              <a:ext cx="67945" cy="52705"/>
            </a:xfrm>
            <a:custGeom>
              <a:avLst/>
              <a:gdLst/>
              <a:ahLst/>
              <a:cxnLst/>
              <a:rect l="l" t="t" r="r" b="b"/>
              <a:pathLst>
                <a:path w="67945" h="52704">
                  <a:moveTo>
                    <a:pt x="34294" y="0"/>
                  </a:moveTo>
                  <a:lnTo>
                    <a:pt x="67827" y="26673"/>
                  </a:lnTo>
                  <a:lnTo>
                    <a:pt x="34294" y="52583"/>
                  </a:lnTo>
                  <a:lnTo>
                    <a:pt x="0" y="26673"/>
                  </a:lnTo>
                  <a:lnTo>
                    <a:pt x="34294" y="0"/>
                  </a:lnTo>
                  <a:close/>
                </a:path>
              </a:pathLst>
            </a:custGeom>
            <a:ln w="9713">
              <a:solidFill>
                <a:srgbClr val="000080"/>
              </a:solidFill>
            </a:ln>
          </p:spPr>
          <p:txBody>
            <a:bodyPr wrap="square" lIns="0" tIns="0" rIns="0" bIns="0" rtlCol="0"/>
            <a:lstStyle/>
            <a:p>
              <a:endParaRPr/>
            </a:p>
          </p:txBody>
        </p:sp>
        <p:sp>
          <p:nvSpPr>
            <p:cNvPr id="276" name="object 276"/>
            <p:cNvSpPr/>
            <p:nvPr/>
          </p:nvSpPr>
          <p:spPr>
            <a:xfrm>
              <a:off x="4192504" y="8277609"/>
              <a:ext cx="67945" cy="52705"/>
            </a:xfrm>
            <a:custGeom>
              <a:avLst/>
              <a:gdLst/>
              <a:ahLst/>
              <a:cxnLst/>
              <a:rect l="l" t="t" r="r" b="b"/>
              <a:pathLst>
                <a:path w="67945" h="52704">
                  <a:moveTo>
                    <a:pt x="34294" y="52583"/>
                  </a:moveTo>
                  <a:lnTo>
                    <a:pt x="0" y="25909"/>
                  </a:lnTo>
                  <a:lnTo>
                    <a:pt x="34294" y="0"/>
                  </a:lnTo>
                  <a:lnTo>
                    <a:pt x="67813" y="25909"/>
                  </a:lnTo>
                  <a:lnTo>
                    <a:pt x="34294" y="52583"/>
                  </a:lnTo>
                  <a:close/>
                </a:path>
              </a:pathLst>
            </a:custGeom>
            <a:solidFill>
              <a:srgbClr val="000080"/>
            </a:solidFill>
          </p:spPr>
          <p:txBody>
            <a:bodyPr wrap="square" lIns="0" tIns="0" rIns="0" bIns="0" rtlCol="0"/>
            <a:lstStyle/>
            <a:p>
              <a:endParaRPr/>
            </a:p>
          </p:txBody>
        </p:sp>
        <p:sp>
          <p:nvSpPr>
            <p:cNvPr id="277" name="object 277"/>
            <p:cNvSpPr/>
            <p:nvPr/>
          </p:nvSpPr>
          <p:spPr>
            <a:xfrm>
              <a:off x="4192504" y="8277609"/>
              <a:ext cx="67945" cy="52705"/>
            </a:xfrm>
            <a:custGeom>
              <a:avLst/>
              <a:gdLst/>
              <a:ahLst/>
              <a:cxnLst/>
              <a:rect l="l" t="t" r="r" b="b"/>
              <a:pathLst>
                <a:path w="67945" h="52704">
                  <a:moveTo>
                    <a:pt x="34294" y="0"/>
                  </a:moveTo>
                  <a:lnTo>
                    <a:pt x="67813" y="25909"/>
                  </a:lnTo>
                  <a:lnTo>
                    <a:pt x="34294" y="52583"/>
                  </a:lnTo>
                  <a:lnTo>
                    <a:pt x="0" y="25909"/>
                  </a:lnTo>
                  <a:lnTo>
                    <a:pt x="34294" y="0"/>
                  </a:lnTo>
                  <a:close/>
                </a:path>
              </a:pathLst>
            </a:custGeom>
            <a:ln w="9714">
              <a:solidFill>
                <a:srgbClr val="000080"/>
              </a:solidFill>
            </a:ln>
          </p:spPr>
          <p:txBody>
            <a:bodyPr wrap="square" lIns="0" tIns="0" rIns="0" bIns="0" rtlCol="0"/>
            <a:lstStyle/>
            <a:p>
              <a:endParaRPr/>
            </a:p>
          </p:txBody>
        </p:sp>
        <p:sp>
          <p:nvSpPr>
            <p:cNvPr id="278" name="object 278"/>
            <p:cNvSpPr/>
            <p:nvPr/>
          </p:nvSpPr>
          <p:spPr>
            <a:xfrm>
              <a:off x="4248886" y="8189222"/>
              <a:ext cx="67945" cy="52705"/>
            </a:xfrm>
            <a:custGeom>
              <a:avLst/>
              <a:gdLst/>
              <a:ahLst/>
              <a:cxnLst/>
              <a:rect l="l" t="t" r="r" b="b"/>
              <a:pathLst>
                <a:path w="67945" h="52704">
                  <a:moveTo>
                    <a:pt x="33533" y="52571"/>
                  </a:moveTo>
                  <a:lnTo>
                    <a:pt x="0" y="26662"/>
                  </a:lnTo>
                  <a:lnTo>
                    <a:pt x="33533" y="0"/>
                  </a:lnTo>
                  <a:lnTo>
                    <a:pt x="67827" y="26662"/>
                  </a:lnTo>
                  <a:lnTo>
                    <a:pt x="33533" y="52571"/>
                  </a:lnTo>
                  <a:close/>
                </a:path>
              </a:pathLst>
            </a:custGeom>
            <a:solidFill>
              <a:srgbClr val="000080"/>
            </a:solidFill>
          </p:spPr>
          <p:txBody>
            <a:bodyPr wrap="square" lIns="0" tIns="0" rIns="0" bIns="0" rtlCol="0"/>
            <a:lstStyle/>
            <a:p>
              <a:endParaRPr/>
            </a:p>
          </p:txBody>
        </p:sp>
        <p:sp>
          <p:nvSpPr>
            <p:cNvPr id="279" name="object 279"/>
            <p:cNvSpPr/>
            <p:nvPr/>
          </p:nvSpPr>
          <p:spPr>
            <a:xfrm>
              <a:off x="4248886" y="8189222"/>
              <a:ext cx="67945" cy="52705"/>
            </a:xfrm>
            <a:custGeom>
              <a:avLst/>
              <a:gdLst/>
              <a:ahLst/>
              <a:cxnLst/>
              <a:rect l="l" t="t" r="r" b="b"/>
              <a:pathLst>
                <a:path w="67945" h="52704">
                  <a:moveTo>
                    <a:pt x="33533" y="0"/>
                  </a:moveTo>
                  <a:lnTo>
                    <a:pt x="67827" y="26662"/>
                  </a:lnTo>
                  <a:lnTo>
                    <a:pt x="33533" y="52571"/>
                  </a:lnTo>
                  <a:lnTo>
                    <a:pt x="0" y="26662"/>
                  </a:lnTo>
                  <a:lnTo>
                    <a:pt x="33533" y="0"/>
                  </a:lnTo>
                  <a:close/>
                </a:path>
              </a:pathLst>
            </a:custGeom>
            <a:ln w="9713">
              <a:solidFill>
                <a:srgbClr val="000080"/>
              </a:solidFill>
            </a:ln>
          </p:spPr>
          <p:txBody>
            <a:bodyPr wrap="square" lIns="0" tIns="0" rIns="0" bIns="0" rtlCol="0"/>
            <a:lstStyle/>
            <a:p>
              <a:endParaRPr/>
            </a:p>
          </p:txBody>
        </p:sp>
        <p:sp>
          <p:nvSpPr>
            <p:cNvPr id="280" name="object 280"/>
            <p:cNvSpPr/>
            <p:nvPr/>
          </p:nvSpPr>
          <p:spPr>
            <a:xfrm>
              <a:off x="4305282" y="8365244"/>
              <a:ext cx="67310" cy="52705"/>
            </a:xfrm>
            <a:custGeom>
              <a:avLst/>
              <a:gdLst/>
              <a:ahLst/>
              <a:cxnLst/>
              <a:rect l="l" t="t" r="r" b="b"/>
              <a:pathLst>
                <a:path w="67310" h="52704">
                  <a:moveTo>
                    <a:pt x="33518" y="52571"/>
                  </a:moveTo>
                  <a:lnTo>
                    <a:pt x="0" y="26662"/>
                  </a:lnTo>
                  <a:lnTo>
                    <a:pt x="33518" y="0"/>
                  </a:lnTo>
                  <a:lnTo>
                    <a:pt x="67052" y="26662"/>
                  </a:lnTo>
                  <a:lnTo>
                    <a:pt x="33518" y="52571"/>
                  </a:lnTo>
                  <a:close/>
                </a:path>
              </a:pathLst>
            </a:custGeom>
            <a:solidFill>
              <a:srgbClr val="000080"/>
            </a:solidFill>
          </p:spPr>
          <p:txBody>
            <a:bodyPr wrap="square" lIns="0" tIns="0" rIns="0" bIns="0" rtlCol="0"/>
            <a:lstStyle/>
            <a:p>
              <a:endParaRPr/>
            </a:p>
          </p:txBody>
        </p:sp>
        <p:sp>
          <p:nvSpPr>
            <p:cNvPr id="281" name="object 281"/>
            <p:cNvSpPr/>
            <p:nvPr/>
          </p:nvSpPr>
          <p:spPr>
            <a:xfrm>
              <a:off x="4305282" y="8365244"/>
              <a:ext cx="67310" cy="52705"/>
            </a:xfrm>
            <a:custGeom>
              <a:avLst/>
              <a:gdLst/>
              <a:ahLst/>
              <a:cxnLst/>
              <a:rect l="l" t="t" r="r" b="b"/>
              <a:pathLst>
                <a:path w="67310" h="52704">
                  <a:moveTo>
                    <a:pt x="33518" y="0"/>
                  </a:moveTo>
                  <a:lnTo>
                    <a:pt x="67052" y="26662"/>
                  </a:lnTo>
                  <a:lnTo>
                    <a:pt x="33518" y="52571"/>
                  </a:lnTo>
                  <a:lnTo>
                    <a:pt x="0" y="26662"/>
                  </a:lnTo>
                  <a:lnTo>
                    <a:pt x="33518" y="0"/>
                  </a:lnTo>
                  <a:close/>
                </a:path>
              </a:pathLst>
            </a:custGeom>
            <a:ln w="9726">
              <a:solidFill>
                <a:srgbClr val="000080"/>
              </a:solidFill>
            </a:ln>
          </p:spPr>
          <p:txBody>
            <a:bodyPr wrap="square" lIns="0" tIns="0" rIns="0" bIns="0" rtlCol="0"/>
            <a:lstStyle/>
            <a:p>
              <a:endParaRPr/>
            </a:p>
          </p:txBody>
        </p:sp>
        <p:sp>
          <p:nvSpPr>
            <p:cNvPr id="282" name="object 282"/>
            <p:cNvSpPr/>
            <p:nvPr/>
          </p:nvSpPr>
          <p:spPr>
            <a:xfrm>
              <a:off x="4350233" y="8365244"/>
              <a:ext cx="67310" cy="52705"/>
            </a:xfrm>
            <a:custGeom>
              <a:avLst/>
              <a:gdLst/>
              <a:ahLst/>
              <a:cxnLst/>
              <a:rect l="l" t="t" r="r" b="b"/>
              <a:pathLst>
                <a:path w="67310" h="52704">
                  <a:moveTo>
                    <a:pt x="33533" y="52571"/>
                  </a:moveTo>
                  <a:lnTo>
                    <a:pt x="0" y="26662"/>
                  </a:lnTo>
                  <a:lnTo>
                    <a:pt x="33533" y="0"/>
                  </a:lnTo>
                  <a:lnTo>
                    <a:pt x="67066" y="26662"/>
                  </a:lnTo>
                  <a:lnTo>
                    <a:pt x="33533" y="52571"/>
                  </a:lnTo>
                  <a:close/>
                </a:path>
              </a:pathLst>
            </a:custGeom>
            <a:solidFill>
              <a:srgbClr val="000080"/>
            </a:solidFill>
          </p:spPr>
          <p:txBody>
            <a:bodyPr wrap="square" lIns="0" tIns="0" rIns="0" bIns="0" rtlCol="0"/>
            <a:lstStyle/>
            <a:p>
              <a:endParaRPr/>
            </a:p>
          </p:txBody>
        </p:sp>
        <p:sp>
          <p:nvSpPr>
            <p:cNvPr id="283" name="object 283"/>
            <p:cNvSpPr/>
            <p:nvPr/>
          </p:nvSpPr>
          <p:spPr>
            <a:xfrm>
              <a:off x="4350233" y="8365244"/>
              <a:ext cx="67310" cy="52705"/>
            </a:xfrm>
            <a:custGeom>
              <a:avLst/>
              <a:gdLst/>
              <a:ahLst/>
              <a:cxnLst/>
              <a:rect l="l" t="t" r="r" b="b"/>
              <a:pathLst>
                <a:path w="67310" h="52704">
                  <a:moveTo>
                    <a:pt x="33533" y="0"/>
                  </a:moveTo>
                  <a:lnTo>
                    <a:pt x="67066" y="26662"/>
                  </a:lnTo>
                  <a:lnTo>
                    <a:pt x="33533" y="52571"/>
                  </a:lnTo>
                  <a:lnTo>
                    <a:pt x="0" y="26662"/>
                  </a:lnTo>
                  <a:lnTo>
                    <a:pt x="33533" y="0"/>
                  </a:lnTo>
                  <a:close/>
                </a:path>
              </a:pathLst>
            </a:custGeom>
            <a:ln w="9726">
              <a:solidFill>
                <a:srgbClr val="000080"/>
              </a:solidFill>
            </a:ln>
          </p:spPr>
          <p:txBody>
            <a:bodyPr wrap="square" lIns="0" tIns="0" rIns="0" bIns="0" rtlCol="0"/>
            <a:lstStyle/>
            <a:p>
              <a:endParaRPr/>
            </a:p>
          </p:txBody>
        </p:sp>
        <p:sp>
          <p:nvSpPr>
            <p:cNvPr id="284" name="object 284"/>
            <p:cNvSpPr/>
            <p:nvPr/>
          </p:nvSpPr>
          <p:spPr>
            <a:xfrm>
              <a:off x="4406629" y="8233416"/>
              <a:ext cx="67310" cy="52705"/>
            </a:xfrm>
            <a:custGeom>
              <a:avLst/>
              <a:gdLst/>
              <a:ahLst/>
              <a:cxnLst/>
              <a:rect l="l" t="t" r="r" b="b"/>
              <a:pathLst>
                <a:path w="67310" h="52704">
                  <a:moveTo>
                    <a:pt x="33518" y="52571"/>
                  </a:moveTo>
                  <a:lnTo>
                    <a:pt x="0" y="25909"/>
                  </a:lnTo>
                  <a:lnTo>
                    <a:pt x="33518" y="0"/>
                  </a:lnTo>
                  <a:lnTo>
                    <a:pt x="67052" y="25909"/>
                  </a:lnTo>
                  <a:lnTo>
                    <a:pt x="33518" y="52571"/>
                  </a:lnTo>
                  <a:close/>
                </a:path>
              </a:pathLst>
            </a:custGeom>
            <a:solidFill>
              <a:srgbClr val="000080"/>
            </a:solidFill>
          </p:spPr>
          <p:txBody>
            <a:bodyPr wrap="square" lIns="0" tIns="0" rIns="0" bIns="0" rtlCol="0"/>
            <a:lstStyle/>
            <a:p>
              <a:endParaRPr/>
            </a:p>
          </p:txBody>
        </p:sp>
        <p:sp>
          <p:nvSpPr>
            <p:cNvPr id="285" name="object 285"/>
            <p:cNvSpPr/>
            <p:nvPr/>
          </p:nvSpPr>
          <p:spPr>
            <a:xfrm>
              <a:off x="4406629" y="8233416"/>
              <a:ext cx="67310" cy="52705"/>
            </a:xfrm>
            <a:custGeom>
              <a:avLst/>
              <a:gdLst/>
              <a:ahLst/>
              <a:cxnLst/>
              <a:rect l="l" t="t" r="r" b="b"/>
              <a:pathLst>
                <a:path w="67310" h="52704">
                  <a:moveTo>
                    <a:pt x="33518" y="0"/>
                  </a:moveTo>
                  <a:lnTo>
                    <a:pt x="67052" y="25909"/>
                  </a:lnTo>
                  <a:lnTo>
                    <a:pt x="33518" y="52571"/>
                  </a:lnTo>
                  <a:lnTo>
                    <a:pt x="0" y="25909"/>
                  </a:lnTo>
                  <a:lnTo>
                    <a:pt x="33518" y="0"/>
                  </a:lnTo>
                  <a:close/>
                </a:path>
              </a:pathLst>
            </a:custGeom>
            <a:ln w="9726">
              <a:solidFill>
                <a:srgbClr val="000080"/>
              </a:solidFill>
            </a:ln>
          </p:spPr>
          <p:txBody>
            <a:bodyPr wrap="square" lIns="0" tIns="0" rIns="0" bIns="0" rtlCol="0"/>
            <a:lstStyle/>
            <a:p>
              <a:endParaRPr/>
            </a:p>
          </p:txBody>
        </p:sp>
        <p:sp>
          <p:nvSpPr>
            <p:cNvPr id="286" name="object 286"/>
            <p:cNvSpPr/>
            <p:nvPr/>
          </p:nvSpPr>
          <p:spPr>
            <a:xfrm>
              <a:off x="4462250" y="8277609"/>
              <a:ext cx="67945" cy="52705"/>
            </a:xfrm>
            <a:custGeom>
              <a:avLst/>
              <a:gdLst/>
              <a:ahLst/>
              <a:cxnLst/>
              <a:rect l="l" t="t" r="r" b="b"/>
              <a:pathLst>
                <a:path w="67945" h="52704">
                  <a:moveTo>
                    <a:pt x="34294" y="52583"/>
                  </a:moveTo>
                  <a:lnTo>
                    <a:pt x="0" y="25909"/>
                  </a:lnTo>
                  <a:lnTo>
                    <a:pt x="34294" y="0"/>
                  </a:lnTo>
                  <a:lnTo>
                    <a:pt x="67813" y="25909"/>
                  </a:lnTo>
                  <a:lnTo>
                    <a:pt x="34294" y="52583"/>
                  </a:lnTo>
                  <a:close/>
                </a:path>
              </a:pathLst>
            </a:custGeom>
            <a:solidFill>
              <a:srgbClr val="000080"/>
            </a:solidFill>
          </p:spPr>
          <p:txBody>
            <a:bodyPr wrap="square" lIns="0" tIns="0" rIns="0" bIns="0" rtlCol="0"/>
            <a:lstStyle/>
            <a:p>
              <a:endParaRPr/>
            </a:p>
          </p:txBody>
        </p:sp>
        <p:sp>
          <p:nvSpPr>
            <p:cNvPr id="287" name="object 287"/>
            <p:cNvSpPr/>
            <p:nvPr/>
          </p:nvSpPr>
          <p:spPr>
            <a:xfrm>
              <a:off x="4462250" y="8277609"/>
              <a:ext cx="67945" cy="52705"/>
            </a:xfrm>
            <a:custGeom>
              <a:avLst/>
              <a:gdLst/>
              <a:ahLst/>
              <a:cxnLst/>
              <a:rect l="l" t="t" r="r" b="b"/>
              <a:pathLst>
                <a:path w="67945" h="52704">
                  <a:moveTo>
                    <a:pt x="34294" y="0"/>
                  </a:moveTo>
                  <a:lnTo>
                    <a:pt x="67813" y="25909"/>
                  </a:lnTo>
                  <a:lnTo>
                    <a:pt x="34294" y="52583"/>
                  </a:lnTo>
                  <a:lnTo>
                    <a:pt x="0" y="25909"/>
                  </a:lnTo>
                  <a:lnTo>
                    <a:pt x="34294" y="0"/>
                  </a:lnTo>
                  <a:close/>
                </a:path>
              </a:pathLst>
            </a:custGeom>
            <a:ln w="9714">
              <a:solidFill>
                <a:srgbClr val="000080"/>
              </a:solidFill>
            </a:ln>
          </p:spPr>
          <p:txBody>
            <a:bodyPr wrap="square" lIns="0" tIns="0" rIns="0" bIns="0" rtlCol="0"/>
            <a:lstStyle/>
            <a:p>
              <a:endParaRPr/>
            </a:p>
          </p:txBody>
        </p:sp>
        <p:sp>
          <p:nvSpPr>
            <p:cNvPr id="288" name="object 288"/>
            <p:cNvSpPr/>
            <p:nvPr/>
          </p:nvSpPr>
          <p:spPr>
            <a:xfrm>
              <a:off x="4507214" y="8189222"/>
              <a:ext cx="67945" cy="52705"/>
            </a:xfrm>
            <a:custGeom>
              <a:avLst/>
              <a:gdLst/>
              <a:ahLst/>
              <a:cxnLst/>
              <a:rect l="l" t="t" r="r" b="b"/>
              <a:pathLst>
                <a:path w="67945" h="52704">
                  <a:moveTo>
                    <a:pt x="34280" y="52571"/>
                  </a:moveTo>
                  <a:lnTo>
                    <a:pt x="0" y="26662"/>
                  </a:lnTo>
                  <a:lnTo>
                    <a:pt x="34280" y="0"/>
                  </a:lnTo>
                  <a:lnTo>
                    <a:pt x="67813" y="26662"/>
                  </a:lnTo>
                  <a:lnTo>
                    <a:pt x="34280" y="52571"/>
                  </a:lnTo>
                  <a:close/>
                </a:path>
              </a:pathLst>
            </a:custGeom>
            <a:solidFill>
              <a:srgbClr val="000080"/>
            </a:solidFill>
          </p:spPr>
          <p:txBody>
            <a:bodyPr wrap="square" lIns="0" tIns="0" rIns="0" bIns="0" rtlCol="0"/>
            <a:lstStyle/>
            <a:p>
              <a:endParaRPr/>
            </a:p>
          </p:txBody>
        </p:sp>
        <p:sp>
          <p:nvSpPr>
            <p:cNvPr id="289" name="object 289"/>
            <p:cNvSpPr/>
            <p:nvPr/>
          </p:nvSpPr>
          <p:spPr>
            <a:xfrm>
              <a:off x="4507214" y="8189222"/>
              <a:ext cx="67945" cy="52705"/>
            </a:xfrm>
            <a:custGeom>
              <a:avLst/>
              <a:gdLst/>
              <a:ahLst/>
              <a:cxnLst/>
              <a:rect l="l" t="t" r="r" b="b"/>
              <a:pathLst>
                <a:path w="67945" h="52704">
                  <a:moveTo>
                    <a:pt x="34280" y="0"/>
                  </a:moveTo>
                  <a:lnTo>
                    <a:pt x="67813" y="26662"/>
                  </a:lnTo>
                  <a:lnTo>
                    <a:pt x="34280" y="52571"/>
                  </a:lnTo>
                  <a:lnTo>
                    <a:pt x="0" y="26662"/>
                  </a:lnTo>
                  <a:lnTo>
                    <a:pt x="34280" y="0"/>
                  </a:lnTo>
                  <a:close/>
                </a:path>
              </a:pathLst>
            </a:custGeom>
            <a:ln w="9713">
              <a:solidFill>
                <a:srgbClr val="000080"/>
              </a:solidFill>
            </a:ln>
          </p:spPr>
          <p:txBody>
            <a:bodyPr wrap="square" lIns="0" tIns="0" rIns="0" bIns="0" rtlCol="0"/>
            <a:lstStyle/>
            <a:p>
              <a:endParaRPr/>
            </a:p>
          </p:txBody>
        </p:sp>
        <p:sp>
          <p:nvSpPr>
            <p:cNvPr id="290" name="object 290"/>
            <p:cNvSpPr/>
            <p:nvPr/>
          </p:nvSpPr>
          <p:spPr>
            <a:xfrm>
              <a:off x="4563596" y="8233416"/>
              <a:ext cx="67945" cy="52705"/>
            </a:xfrm>
            <a:custGeom>
              <a:avLst/>
              <a:gdLst/>
              <a:ahLst/>
              <a:cxnLst/>
              <a:rect l="l" t="t" r="r" b="b"/>
              <a:pathLst>
                <a:path w="67945" h="52704">
                  <a:moveTo>
                    <a:pt x="33533" y="52571"/>
                  </a:moveTo>
                  <a:lnTo>
                    <a:pt x="0" y="25909"/>
                  </a:lnTo>
                  <a:lnTo>
                    <a:pt x="33533" y="0"/>
                  </a:lnTo>
                  <a:lnTo>
                    <a:pt x="67813" y="25909"/>
                  </a:lnTo>
                  <a:lnTo>
                    <a:pt x="33533" y="52571"/>
                  </a:lnTo>
                  <a:close/>
                </a:path>
              </a:pathLst>
            </a:custGeom>
            <a:solidFill>
              <a:srgbClr val="000080"/>
            </a:solidFill>
          </p:spPr>
          <p:txBody>
            <a:bodyPr wrap="square" lIns="0" tIns="0" rIns="0" bIns="0" rtlCol="0"/>
            <a:lstStyle/>
            <a:p>
              <a:endParaRPr/>
            </a:p>
          </p:txBody>
        </p:sp>
        <p:sp>
          <p:nvSpPr>
            <p:cNvPr id="291" name="object 291"/>
            <p:cNvSpPr/>
            <p:nvPr/>
          </p:nvSpPr>
          <p:spPr>
            <a:xfrm>
              <a:off x="4563596" y="8233416"/>
              <a:ext cx="67945" cy="52705"/>
            </a:xfrm>
            <a:custGeom>
              <a:avLst/>
              <a:gdLst/>
              <a:ahLst/>
              <a:cxnLst/>
              <a:rect l="l" t="t" r="r" b="b"/>
              <a:pathLst>
                <a:path w="67945" h="52704">
                  <a:moveTo>
                    <a:pt x="33533" y="0"/>
                  </a:moveTo>
                  <a:lnTo>
                    <a:pt x="67813" y="25909"/>
                  </a:lnTo>
                  <a:lnTo>
                    <a:pt x="33533" y="52571"/>
                  </a:lnTo>
                  <a:lnTo>
                    <a:pt x="0" y="25909"/>
                  </a:lnTo>
                  <a:lnTo>
                    <a:pt x="33533" y="0"/>
                  </a:lnTo>
                  <a:close/>
                </a:path>
              </a:pathLst>
            </a:custGeom>
            <a:ln w="9713">
              <a:solidFill>
                <a:srgbClr val="000080"/>
              </a:solidFill>
            </a:ln>
          </p:spPr>
          <p:txBody>
            <a:bodyPr wrap="square" lIns="0" tIns="0" rIns="0" bIns="0" rtlCol="0"/>
            <a:lstStyle/>
            <a:p>
              <a:endParaRPr/>
            </a:p>
          </p:txBody>
        </p:sp>
        <p:sp>
          <p:nvSpPr>
            <p:cNvPr id="292" name="object 292"/>
            <p:cNvSpPr/>
            <p:nvPr/>
          </p:nvSpPr>
          <p:spPr>
            <a:xfrm>
              <a:off x="4608546" y="8277609"/>
              <a:ext cx="67945" cy="52705"/>
            </a:xfrm>
            <a:custGeom>
              <a:avLst/>
              <a:gdLst/>
              <a:ahLst/>
              <a:cxnLst/>
              <a:rect l="l" t="t" r="r" b="b"/>
              <a:pathLst>
                <a:path w="67945" h="52704">
                  <a:moveTo>
                    <a:pt x="33533" y="52583"/>
                  </a:moveTo>
                  <a:lnTo>
                    <a:pt x="0" y="25909"/>
                  </a:lnTo>
                  <a:lnTo>
                    <a:pt x="33533" y="0"/>
                  </a:lnTo>
                  <a:lnTo>
                    <a:pt x="67827" y="25909"/>
                  </a:lnTo>
                  <a:lnTo>
                    <a:pt x="33533" y="52583"/>
                  </a:lnTo>
                  <a:close/>
                </a:path>
              </a:pathLst>
            </a:custGeom>
            <a:solidFill>
              <a:srgbClr val="000080"/>
            </a:solidFill>
          </p:spPr>
          <p:txBody>
            <a:bodyPr wrap="square" lIns="0" tIns="0" rIns="0" bIns="0" rtlCol="0"/>
            <a:lstStyle/>
            <a:p>
              <a:endParaRPr/>
            </a:p>
          </p:txBody>
        </p:sp>
        <p:sp>
          <p:nvSpPr>
            <p:cNvPr id="293" name="object 293"/>
            <p:cNvSpPr/>
            <p:nvPr/>
          </p:nvSpPr>
          <p:spPr>
            <a:xfrm>
              <a:off x="4608546" y="8277609"/>
              <a:ext cx="67945" cy="52705"/>
            </a:xfrm>
            <a:custGeom>
              <a:avLst/>
              <a:gdLst/>
              <a:ahLst/>
              <a:cxnLst/>
              <a:rect l="l" t="t" r="r" b="b"/>
              <a:pathLst>
                <a:path w="67945" h="52704">
                  <a:moveTo>
                    <a:pt x="33533" y="0"/>
                  </a:moveTo>
                  <a:lnTo>
                    <a:pt x="67827" y="25909"/>
                  </a:lnTo>
                  <a:lnTo>
                    <a:pt x="33533" y="52583"/>
                  </a:lnTo>
                  <a:lnTo>
                    <a:pt x="0" y="25909"/>
                  </a:lnTo>
                  <a:lnTo>
                    <a:pt x="33533" y="0"/>
                  </a:lnTo>
                  <a:close/>
                </a:path>
              </a:pathLst>
            </a:custGeom>
            <a:ln w="9713">
              <a:solidFill>
                <a:srgbClr val="000080"/>
              </a:solidFill>
            </a:ln>
          </p:spPr>
          <p:txBody>
            <a:bodyPr wrap="square" lIns="0" tIns="0" rIns="0" bIns="0" rtlCol="0"/>
            <a:lstStyle/>
            <a:p>
              <a:endParaRPr/>
            </a:p>
          </p:txBody>
        </p:sp>
        <p:sp>
          <p:nvSpPr>
            <p:cNvPr id="294" name="object 294"/>
            <p:cNvSpPr/>
            <p:nvPr/>
          </p:nvSpPr>
          <p:spPr>
            <a:xfrm>
              <a:off x="4664943" y="8365244"/>
              <a:ext cx="67310" cy="52705"/>
            </a:xfrm>
            <a:custGeom>
              <a:avLst/>
              <a:gdLst/>
              <a:ahLst/>
              <a:cxnLst/>
              <a:rect l="l" t="t" r="r" b="b"/>
              <a:pathLst>
                <a:path w="67310" h="52704">
                  <a:moveTo>
                    <a:pt x="33533" y="52571"/>
                  </a:moveTo>
                  <a:lnTo>
                    <a:pt x="0" y="26662"/>
                  </a:lnTo>
                  <a:lnTo>
                    <a:pt x="33533" y="0"/>
                  </a:lnTo>
                  <a:lnTo>
                    <a:pt x="67052" y="26662"/>
                  </a:lnTo>
                  <a:lnTo>
                    <a:pt x="33533" y="52571"/>
                  </a:lnTo>
                  <a:close/>
                </a:path>
              </a:pathLst>
            </a:custGeom>
            <a:solidFill>
              <a:srgbClr val="000080"/>
            </a:solidFill>
          </p:spPr>
          <p:txBody>
            <a:bodyPr wrap="square" lIns="0" tIns="0" rIns="0" bIns="0" rtlCol="0"/>
            <a:lstStyle/>
            <a:p>
              <a:endParaRPr/>
            </a:p>
          </p:txBody>
        </p:sp>
        <p:sp>
          <p:nvSpPr>
            <p:cNvPr id="295" name="object 295"/>
            <p:cNvSpPr/>
            <p:nvPr/>
          </p:nvSpPr>
          <p:spPr>
            <a:xfrm>
              <a:off x="4664943" y="8365244"/>
              <a:ext cx="67310" cy="52705"/>
            </a:xfrm>
            <a:custGeom>
              <a:avLst/>
              <a:gdLst/>
              <a:ahLst/>
              <a:cxnLst/>
              <a:rect l="l" t="t" r="r" b="b"/>
              <a:pathLst>
                <a:path w="67310" h="52704">
                  <a:moveTo>
                    <a:pt x="33533" y="0"/>
                  </a:moveTo>
                  <a:lnTo>
                    <a:pt x="67052" y="26662"/>
                  </a:lnTo>
                  <a:lnTo>
                    <a:pt x="33533" y="52571"/>
                  </a:lnTo>
                  <a:lnTo>
                    <a:pt x="0" y="26662"/>
                  </a:lnTo>
                  <a:lnTo>
                    <a:pt x="33533" y="0"/>
                  </a:lnTo>
                  <a:close/>
                </a:path>
              </a:pathLst>
            </a:custGeom>
            <a:ln w="9726">
              <a:solidFill>
                <a:srgbClr val="000080"/>
              </a:solidFill>
            </a:ln>
          </p:spPr>
          <p:txBody>
            <a:bodyPr wrap="square" lIns="0" tIns="0" rIns="0" bIns="0" rtlCol="0"/>
            <a:lstStyle/>
            <a:p>
              <a:endParaRPr/>
            </a:p>
          </p:txBody>
        </p:sp>
        <p:sp>
          <p:nvSpPr>
            <p:cNvPr id="296" name="object 296"/>
            <p:cNvSpPr/>
            <p:nvPr/>
          </p:nvSpPr>
          <p:spPr>
            <a:xfrm>
              <a:off x="4721324" y="8409438"/>
              <a:ext cx="67310" cy="52705"/>
            </a:xfrm>
            <a:custGeom>
              <a:avLst/>
              <a:gdLst/>
              <a:ahLst/>
              <a:cxnLst/>
              <a:rect l="l" t="t" r="r" b="b"/>
              <a:pathLst>
                <a:path w="67310" h="52704">
                  <a:moveTo>
                    <a:pt x="33533" y="52571"/>
                  </a:moveTo>
                  <a:lnTo>
                    <a:pt x="0" y="25909"/>
                  </a:lnTo>
                  <a:lnTo>
                    <a:pt x="33533" y="0"/>
                  </a:lnTo>
                  <a:lnTo>
                    <a:pt x="67066" y="25909"/>
                  </a:lnTo>
                  <a:lnTo>
                    <a:pt x="33533" y="52571"/>
                  </a:lnTo>
                  <a:close/>
                </a:path>
              </a:pathLst>
            </a:custGeom>
            <a:solidFill>
              <a:srgbClr val="000080"/>
            </a:solidFill>
          </p:spPr>
          <p:txBody>
            <a:bodyPr wrap="square" lIns="0" tIns="0" rIns="0" bIns="0" rtlCol="0"/>
            <a:lstStyle/>
            <a:p>
              <a:endParaRPr/>
            </a:p>
          </p:txBody>
        </p:sp>
        <p:sp>
          <p:nvSpPr>
            <p:cNvPr id="297" name="object 297"/>
            <p:cNvSpPr/>
            <p:nvPr/>
          </p:nvSpPr>
          <p:spPr>
            <a:xfrm>
              <a:off x="4721324" y="8409438"/>
              <a:ext cx="67310" cy="52705"/>
            </a:xfrm>
            <a:custGeom>
              <a:avLst/>
              <a:gdLst/>
              <a:ahLst/>
              <a:cxnLst/>
              <a:rect l="l" t="t" r="r" b="b"/>
              <a:pathLst>
                <a:path w="67310" h="52704">
                  <a:moveTo>
                    <a:pt x="33533" y="0"/>
                  </a:moveTo>
                  <a:lnTo>
                    <a:pt x="67066" y="25909"/>
                  </a:lnTo>
                  <a:lnTo>
                    <a:pt x="33533" y="52571"/>
                  </a:lnTo>
                  <a:lnTo>
                    <a:pt x="0" y="25909"/>
                  </a:lnTo>
                  <a:lnTo>
                    <a:pt x="33533" y="0"/>
                  </a:lnTo>
                  <a:close/>
                </a:path>
              </a:pathLst>
            </a:custGeom>
            <a:ln w="9726">
              <a:solidFill>
                <a:srgbClr val="000080"/>
              </a:solidFill>
            </a:ln>
          </p:spPr>
          <p:txBody>
            <a:bodyPr wrap="square" lIns="0" tIns="0" rIns="0" bIns="0" rtlCol="0"/>
            <a:lstStyle/>
            <a:p>
              <a:endParaRPr/>
            </a:p>
          </p:txBody>
        </p:sp>
        <p:sp>
          <p:nvSpPr>
            <p:cNvPr id="298" name="object 298"/>
            <p:cNvSpPr/>
            <p:nvPr/>
          </p:nvSpPr>
          <p:spPr>
            <a:xfrm>
              <a:off x="4766289" y="8233416"/>
              <a:ext cx="67310" cy="52705"/>
            </a:xfrm>
            <a:custGeom>
              <a:avLst/>
              <a:gdLst/>
              <a:ahLst/>
              <a:cxnLst/>
              <a:rect l="l" t="t" r="r" b="b"/>
              <a:pathLst>
                <a:path w="67310" h="52704">
                  <a:moveTo>
                    <a:pt x="33518" y="52571"/>
                  </a:moveTo>
                  <a:lnTo>
                    <a:pt x="0" y="25909"/>
                  </a:lnTo>
                  <a:lnTo>
                    <a:pt x="33518" y="0"/>
                  </a:lnTo>
                  <a:lnTo>
                    <a:pt x="67052" y="25909"/>
                  </a:lnTo>
                  <a:lnTo>
                    <a:pt x="33518" y="52571"/>
                  </a:lnTo>
                  <a:close/>
                </a:path>
              </a:pathLst>
            </a:custGeom>
            <a:solidFill>
              <a:srgbClr val="000080"/>
            </a:solidFill>
          </p:spPr>
          <p:txBody>
            <a:bodyPr wrap="square" lIns="0" tIns="0" rIns="0" bIns="0" rtlCol="0"/>
            <a:lstStyle/>
            <a:p>
              <a:endParaRPr/>
            </a:p>
          </p:txBody>
        </p:sp>
        <p:sp>
          <p:nvSpPr>
            <p:cNvPr id="299" name="object 299"/>
            <p:cNvSpPr/>
            <p:nvPr/>
          </p:nvSpPr>
          <p:spPr>
            <a:xfrm>
              <a:off x="4766289" y="8233416"/>
              <a:ext cx="67310" cy="52705"/>
            </a:xfrm>
            <a:custGeom>
              <a:avLst/>
              <a:gdLst/>
              <a:ahLst/>
              <a:cxnLst/>
              <a:rect l="l" t="t" r="r" b="b"/>
              <a:pathLst>
                <a:path w="67310" h="52704">
                  <a:moveTo>
                    <a:pt x="33518" y="0"/>
                  </a:moveTo>
                  <a:lnTo>
                    <a:pt x="67052" y="25909"/>
                  </a:lnTo>
                  <a:lnTo>
                    <a:pt x="33518" y="52571"/>
                  </a:lnTo>
                  <a:lnTo>
                    <a:pt x="0" y="25909"/>
                  </a:lnTo>
                  <a:lnTo>
                    <a:pt x="33518" y="0"/>
                  </a:lnTo>
                  <a:close/>
                </a:path>
              </a:pathLst>
            </a:custGeom>
            <a:ln w="9726">
              <a:solidFill>
                <a:srgbClr val="000080"/>
              </a:solidFill>
            </a:ln>
          </p:spPr>
          <p:txBody>
            <a:bodyPr wrap="square" lIns="0" tIns="0" rIns="0" bIns="0" rtlCol="0"/>
            <a:lstStyle/>
            <a:p>
              <a:endParaRPr/>
            </a:p>
          </p:txBody>
        </p:sp>
        <p:sp>
          <p:nvSpPr>
            <p:cNvPr id="300" name="object 300"/>
            <p:cNvSpPr/>
            <p:nvPr/>
          </p:nvSpPr>
          <p:spPr>
            <a:xfrm>
              <a:off x="4821910" y="8321039"/>
              <a:ext cx="67945" cy="52705"/>
            </a:xfrm>
            <a:custGeom>
              <a:avLst/>
              <a:gdLst/>
              <a:ahLst/>
              <a:cxnLst/>
              <a:rect l="l" t="t" r="r" b="b"/>
              <a:pathLst>
                <a:path w="67945" h="52704">
                  <a:moveTo>
                    <a:pt x="34294" y="52583"/>
                  </a:moveTo>
                  <a:lnTo>
                    <a:pt x="0" y="26673"/>
                  </a:lnTo>
                  <a:lnTo>
                    <a:pt x="34294" y="0"/>
                  </a:lnTo>
                  <a:lnTo>
                    <a:pt x="67813" y="26673"/>
                  </a:lnTo>
                  <a:lnTo>
                    <a:pt x="34294" y="52583"/>
                  </a:lnTo>
                  <a:close/>
                </a:path>
              </a:pathLst>
            </a:custGeom>
            <a:solidFill>
              <a:srgbClr val="000080"/>
            </a:solidFill>
          </p:spPr>
          <p:txBody>
            <a:bodyPr wrap="square" lIns="0" tIns="0" rIns="0" bIns="0" rtlCol="0"/>
            <a:lstStyle/>
            <a:p>
              <a:endParaRPr/>
            </a:p>
          </p:txBody>
        </p:sp>
        <p:sp>
          <p:nvSpPr>
            <p:cNvPr id="301" name="object 301"/>
            <p:cNvSpPr/>
            <p:nvPr/>
          </p:nvSpPr>
          <p:spPr>
            <a:xfrm>
              <a:off x="4821910" y="8321039"/>
              <a:ext cx="67945" cy="52705"/>
            </a:xfrm>
            <a:custGeom>
              <a:avLst/>
              <a:gdLst/>
              <a:ahLst/>
              <a:cxnLst/>
              <a:rect l="l" t="t" r="r" b="b"/>
              <a:pathLst>
                <a:path w="67945" h="52704">
                  <a:moveTo>
                    <a:pt x="34294" y="0"/>
                  </a:moveTo>
                  <a:lnTo>
                    <a:pt x="67813" y="26673"/>
                  </a:lnTo>
                  <a:lnTo>
                    <a:pt x="34294" y="52583"/>
                  </a:lnTo>
                  <a:lnTo>
                    <a:pt x="0" y="26673"/>
                  </a:lnTo>
                  <a:lnTo>
                    <a:pt x="34294" y="0"/>
                  </a:lnTo>
                  <a:close/>
                </a:path>
              </a:pathLst>
            </a:custGeom>
            <a:ln w="9714">
              <a:solidFill>
                <a:srgbClr val="000080"/>
              </a:solidFill>
            </a:ln>
          </p:spPr>
          <p:txBody>
            <a:bodyPr wrap="square" lIns="0" tIns="0" rIns="0" bIns="0" rtlCol="0"/>
            <a:lstStyle/>
            <a:p>
              <a:endParaRPr/>
            </a:p>
          </p:txBody>
        </p:sp>
        <p:sp>
          <p:nvSpPr>
            <p:cNvPr id="302" name="object 302"/>
            <p:cNvSpPr/>
            <p:nvPr/>
          </p:nvSpPr>
          <p:spPr>
            <a:xfrm>
              <a:off x="4878306" y="8409438"/>
              <a:ext cx="67945" cy="52705"/>
            </a:xfrm>
            <a:custGeom>
              <a:avLst/>
              <a:gdLst/>
              <a:ahLst/>
              <a:cxnLst/>
              <a:rect l="l" t="t" r="r" b="b"/>
              <a:pathLst>
                <a:path w="67945" h="52704">
                  <a:moveTo>
                    <a:pt x="33518" y="52571"/>
                  </a:moveTo>
                  <a:lnTo>
                    <a:pt x="0" y="25909"/>
                  </a:lnTo>
                  <a:lnTo>
                    <a:pt x="33518" y="0"/>
                  </a:lnTo>
                  <a:lnTo>
                    <a:pt x="67813" y="25909"/>
                  </a:lnTo>
                  <a:lnTo>
                    <a:pt x="33518" y="52571"/>
                  </a:lnTo>
                  <a:close/>
                </a:path>
              </a:pathLst>
            </a:custGeom>
            <a:solidFill>
              <a:srgbClr val="000080"/>
            </a:solidFill>
          </p:spPr>
          <p:txBody>
            <a:bodyPr wrap="square" lIns="0" tIns="0" rIns="0" bIns="0" rtlCol="0"/>
            <a:lstStyle/>
            <a:p>
              <a:endParaRPr/>
            </a:p>
          </p:txBody>
        </p:sp>
        <p:sp>
          <p:nvSpPr>
            <p:cNvPr id="303" name="object 303"/>
            <p:cNvSpPr/>
            <p:nvPr/>
          </p:nvSpPr>
          <p:spPr>
            <a:xfrm>
              <a:off x="4878306" y="8409438"/>
              <a:ext cx="67945" cy="52705"/>
            </a:xfrm>
            <a:custGeom>
              <a:avLst/>
              <a:gdLst/>
              <a:ahLst/>
              <a:cxnLst/>
              <a:rect l="l" t="t" r="r" b="b"/>
              <a:pathLst>
                <a:path w="67945" h="52704">
                  <a:moveTo>
                    <a:pt x="33518" y="0"/>
                  </a:moveTo>
                  <a:lnTo>
                    <a:pt x="67813" y="25909"/>
                  </a:lnTo>
                  <a:lnTo>
                    <a:pt x="33518" y="52571"/>
                  </a:lnTo>
                  <a:lnTo>
                    <a:pt x="0" y="25909"/>
                  </a:lnTo>
                  <a:lnTo>
                    <a:pt x="33518" y="0"/>
                  </a:lnTo>
                  <a:close/>
                </a:path>
              </a:pathLst>
            </a:custGeom>
            <a:ln w="9713">
              <a:solidFill>
                <a:srgbClr val="000080"/>
              </a:solidFill>
            </a:ln>
          </p:spPr>
          <p:txBody>
            <a:bodyPr wrap="square" lIns="0" tIns="0" rIns="0" bIns="0" rtlCol="0"/>
            <a:lstStyle/>
            <a:p>
              <a:endParaRPr/>
            </a:p>
          </p:txBody>
        </p:sp>
        <p:sp>
          <p:nvSpPr>
            <p:cNvPr id="304" name="object 304"/>
            <p:cNvSpPr/>
            <p:nvPr/>
          </p:nvSpPr>
          <p:spPr>
            <a:xfrm>
              <a:off x="4923257" y="8233416"/>
              <a:ext cx="67945" cy="52705"/>
            </a:xfrm>
            <a:custGeom>
              <a:avLst/>
              <a:gdLst/>
              <a:ahLst/>
              <a:cxnLst/>
              <a:rect l="l" t="t" r="r" b="b"/>
              <a:pathLst>
                <a:path w="67945" h="52704">
                  <a:moveTo>
                    <a:pt x="33533" y="52571"/>
                  </a:moveTo>
                  <a:lnTo>
                    <a:pt x="0" y="25909"/>
                  </a:lnTo>
                  <a:lnTo>
                    <a:pt x="33533" y="0"/>
                  </a:lnTo>
                  <a:lnTo>
                    <a:pt x="67813" y="25909"/>
                  </a:lnTo>
                  <a:lnTo>
                    <a:pt x="33533" y="52571"/>
                  </a:lnTo>
                  <a:close/>
                </a:path>
              </a:pathLst>
            </a:custGeom>
            <a:solidFill>
              <a:srgbClr val="000080"/>
            </a:solidFill>
          </p:spPr>
          <p:txBody>
            <a:bodyPr wrap="square" lIns="0" tIns="0" rIns="0" bIns="0" rtlCol="0"/>
            <a:lstStyle/>
            <a:p>
              <a:endParaRPr/>
            </a:p>
          </p:txBody>
        </p:sp>
        <p:sp>
          <p:nvSpPr>
            <p:cNvPr id="305" name="object 305"/>
            <p:cNvSpPr/>
            <p:nvPr/>
          </p:nvSpPr>
          <p:spPr>
            <a:xfrm>
              <a:off x="4923257" y="8233416"/>
              <a:ext cx="67945" cy="52705"/>
            </a:xfrm>
            <a:custGeom>
              <a:avLst/>
              <a:gdLst/>
              <a:ahLst/>
              <a:cxnLst/>
              <a:rect l="l" t="t" r="r" b="b"/>
              <a:pathLst>
                <a:path w="67945" h="52704">
                  <a:moveTo>
                    <a:pt x="33533" y="0"/>
                  </a:moveTo>
                  <a:lnTo>
                    <a:pt x="67813" y="25909"/>
                  </a:lnTo>
                  <a:lnTo>
                    <a:pt x="33533" y="52571"/>
                  </a:lnTo>
                  <a:lnTo>
                    <a:pt x="0" y="25909"/>
                  </a:lnTo>
                  <a:lnTo>
                    <a:pt x="33533" y="0"/>
                  </a:lnTo>
                  <a:close/>
                </a:path>
              </a:pathLst>
            </a:custGeom>
            <a:ln w="9713">
              <a:solidFill>
                <a:srgbClr val="000080"/>
              </a:solidFill>
            </a:ln>
          </p:spPr>
          <p:txBody>
            <a:bodyPr wrap="square" lIns="0" tIns="0" rIns="0" bIns="0" rtlCol="0"/>
            <a:lstStyle/>
            <a:p>
              <a:endParaRPr/>
            </a:p>
          </p:txBody>
        </p:sp>
        <p:sp>
          <p:nvSpPr>
            <p:cNvPr id="306" name="object 306"/>
            <p:cNvSpPr/>
            <p:nvPr/>
          </p:nvSpPr>
          <p:spPr>
            <a:xfrm>
              <a:off x="4979653" y="8189222"/>
              <a:ext cx="67310" cy="52705"/>
            </a:xfrm>
            <a:custGeom>
              <a:avLst/>
              <a:gdLst/>
              <a:ahLst/>
              <a:cxnLst/>
              <a:rect l="l" t="t" r="r" b="b"/>
              <a:pathLst>
                <a:path w="67310" h="52704">
                  <a:moveTo>
                    <a:pt x="33518" y="52571"/>
                  </a:moveTo>
                  <a:lnTo>
                    <a:pt x="0" y="26662"/>
                  </a:lnTo>
                  <a:lnTo>
                    <a:pt x="33518" y="0"/>
                  </a:lnTo>
                  <a:lnTo>
                    <a:pt x="67052" y="26662"/>
                  </a:lnTo>
                  <a:lnTo>
                    <a:pt x="33518" y="52571"/>
                  </a:lnTo>
                  <a:close/>
                </a:path>
              </a:pathLst>
            </a:custGeom>
            <a:solidFill>
              <a:srgbClr val="000080"/>
            </a:solidFill>
          </p:spPr>
          <p:txBody>
            <a:bodyPr wrap="square" lIns="0" tIns="0" rIns="0" bIns="0" rtlCol="0"/>
            <a:lstStyle/>
            <a:p>
              <a:endParaRPr/>
            </a:p>
          </p:txBody>
        </p:sp>
        <p:sp>
          <p:nvSpPr>
            <p:cNvPr id="307" name="object 307"/>
            <p:cNvSpPr/>
            <p:nvPr/>
          </p:nvSpPr>
          <p:spPr>
            <a:xfrm>
              <a:off x="4979653" y="8189222"/>
              <a:ext cx="67310" cy="52705"/>
            </a:xfrm>
            <a:custGeom>
              <a:avLst/>
              <a:gdLst/>
              <a:ahLst/>
              <a:cxnLst/>
              <a:rect l="l" t="t" r="r" b="b"/>
              <a:pathLst>
                <a:path w="67310" h="52704">
                  <a:moveTo>
                    <a:pt x="33518" y="0"/>
                  </a:moveTo>
                  <a:lnTo>
                    <a:pt x="67052" y="26662"/>
                  </a:lnTo>
                  <a:lnTo>
                    <a:pt x="33518" y="52571"/>
                  </a:lnTo>
                  <a:lnTo>
                    <a:pt x="0" y="26662"/>
                  </a:lnTo>
                  <a:lnTo>
                    <a:pt x="33518" y="0"/>
                  </a:lnTo>
                  <a:close/>
                </a:path>
              </a:pathLst>
            </a:custGeom>
            <a:ln w="9726">
              <a:solidFill>
                <a:srgbClr val="000080"/>
              </a:solidFill>
            </a:ln>
          </p:spPr>
          <p:txBody>
            <a:bodyPr wrap="square" lIns="0" tIns="0" rIns="0" bIns="0" rtlCol="0"/>
            <a:lstStyle/>
            <a:p>
              <a:endParaRPr/>
            </a:p>
          </p:txBody>
        </p:sp>
        <p:sp>
          <p:nvSpPr>
            <p:cNvPr id="308" name="object 308"/>
            <p:cNvSpPr/>
            <p:nvPr/>
          </p:nvSpPr>
          <p:spPr>
            <a:xfrm>
              <a:off x="5036034" y="8321039"/>
              <a:ext cx="67310" cy="52705"/>
            </a:xfrm>
            <a:custGeom>
              <a:avLst/>
              <a:gdLst/>
              <a:ahLst/>
              <a:cxnLst/>
              <a:rect l="l" t="t" r="r" b="b"/>
              <a:pathLst>
                <a:path w="67310" h="52704">
                  <a:moveTo>
                    <a:pt x="33533" y="52583"/>
                  </a:moveTo>
                  <a:lnTo>
                    <a:pt x="0" y="26673"/>
                  </a:lnTo>
                  <a:lnTo>
                    <a:pt x="33533" y="0"/>
                  </a:lnTo>
                  <a:lnTo>
                    <a:pt x="67052" y="26673"/>
                  </a:lnTo>
                  <a:lnTo>
                    <a:pt x="33533" y="52583"/>
                  </a:lnTo>
                  <a:close/>
                </a:path>
              </a:pathLst>
            </a:custGeom>
            <a:solidFill>
              <a:srgbClr val="000080"/>
            </a:solidFill>
          </p:spPr>
          <p:txBody>
            <a:bodyPr wrap="square" lIns="0" tIns="0" rIns="0" bIns="0" rtlCol="0"/>
            <a:lstStyle/>
            <a:p>
              <a:endParaRPr/>
            </a:p>
          </p:txBody>
        </p:sp>
        <p:sp>
          <p:nvSpPr>
            <p:cNvPr id="309" name="object 309"/>
            <p:cNvSpPr/>
            <p:nvPr/>
          </p:nvSpPr>
          <p:spPr>
            <a:xfrm>
              <a:off x="5036034" y="8321039"/>
              <a:ext cx="67310" cy="52705"/>
            </a:xfrm>
            <a:custGeom>
              <a:avLst/>
              <a:gdLst/>
              <a:ahLst/>
              <a:cxnLst/>
              <a:rect l="l" t="t" r="r" b="b"/>
              <a:pathLst>
                <a:path w="67310" h="52704">
                  <a:moveTo>
                    <a:pt x="33533" y="0"/>
                  </a:moveTo>
                  <a:lnTo>
                    <a:pt x="67052" y="26673"/>
                  </a:lnTo>
                  <a:lnTo>
                    <a:pt x="33533" y="52583"/>
                  </a:lnTo>
                  <a:lnTo>
                    <a:pt x="0" y="26673"/>
                  </a:lnTo>
                  <a:lnTo>
                    <a:pt x="33533" y="0"/>
                  </a:lnTo>
                  <a:close/>
                </a:path>
              </a:pathLst>
            </a:custGeom>
            <a:ln w="9727">
              <a:solidFill>
                <a:srgbClr val="000080"/>
              </a:solidFill>
            </a:ln>
          </p:spPr>
          <p:txBody>
            <a:bodyPr wrap="square" lIns="0" tIns="0" rIns="0" bIns="0" rtlCol="0"/>
            <a:lstStyle/>
            <a:p>
              <a:endParaRPr/>
            </a:p>
          </p:txBody>
        </p:sp>
        <p:sp>
          <p:nvSpPr>
            <p:cNvPr id="310" name="object 310"/>
            <p:cNvSpPr/>
            <p:nvPr/>
          </p:nvSpPr>
          <p:spPr>
            <a:xfrm>
              <a:off x="5080985" y="8277609"/>
              <a:ext cx="67310" cy="52705"/>
            </a:xfrm>
            <a:custGeom>
              <a:avLst/>
              <a:gdLst/>
              <a:ahLst/>
              <a:cxnLst/>
              <a:rect l="l" t="t" r="r" b="b"/>
              <a:pathLst>
                <a:path w="67310" h="52704">
                  <a:moveTo>
                    <a:pt x="33533" y="52583"/>
                  </a:moveTo>
                  <a:lnTo>
                    <a:pt x="0" y="25909"/>
                  </a:lnTo>
                  <a:lnTo>
                    <a:pt x="33533" y="0"/>
                  </a:lnTo>
                  <a:lnTo>
                    <a:pt x="67066" y="25909"/>
                  </a:lnTo>
                  <a:lnTo>
                    <a:pt x="33533" y="52583"/>
                  </a:lnTo>
                  <a:close/>
                </a:path>
              </a:pathLst>
            </a:custGeom>
            <a:solidFill>
              <a:srgbClr val="000080"/>
            </a:solidFill>
          </p:spPr>
          <p:txBody>
            <a:bodyPr wrap="square" lIns="0" tIns="0" rIns="0" bIns="0" rtlCol="0"/>
            <a:lstStyle/>
            <a:p>
              <a:endParaRPr/>
            </a:p>
          </p:txBody>
        </p:sp>
        <p:sp>
          <p:nvSpPr>
            <p:cNvPr id="311" name="object 311"/>
            <p:cNvSpPr/>
            <p:nvPr/>
          </p:nvSpPr>
          <p:spPr>
            <a:xfrm>
              <a:off x="5080985" y="8277609"/>
              <a:ext cx="67310" cy="52705"/>
            </a:xfrm>
            <a:custGeom>
              <a:avLst/>
              <a:gdLst/>
              <a:ahLst/>
              <a:cxnLst/>
              <a:rect l="l" t="t" r="r" b="b"/>
              <a:pathLst>
                <a:path w="67310" h="52704">
                  <a:moveTo>
                    <a:pt x="33533" y="0"/>
                  </a:moveTo>
                  <a:lnTo>
                    <a:pt x="67066" y="25909"/>
                  </a:lnTo>
                  <a:lnTo>
                    <a:pt x="33533" y="52583"/>
                  </a:lnTo>
                  <a:lnTo>
                    <a:pt x="0" y="25909"/>
                  </a:lnTo>
                  <a:lnTo>
                    <a:pt x="33533" y="0"/>
                  </a:lnTo>
                  <a:close/>
                </a:path>
              </a:pathLst>
            </a:custGeom>
            <a:ln w="9726">
              <a:solidFill>
                <a:srgbClr val="000080"/>
              </a:solidFill>
            </a:ln>
          </p:spPr>
          <p:txBody>
            <a:bodyPr wrap="square" lIns="0" tIns="0" rIns="0" bIns="0" rtlCol="0"/>
            <a:lstStyle/>
            <a:p>
              <a:endParaRPr/>
            </a:p>
          </p:txBody>
        </p:sp>
        <p:sp>
          <p:nvSpPr>
            <p:cNvPr id="312" name="object 312"/>
            <p:cNvSpPr/>
            <p:nvPr/>
          </p:nvSpPr>
          <p:spPr>
            <a:xfrm>
              <a:off x="5136620" y="8189222"/>
              <a:ext cx="67945" cy="52705"/>
            </a:xfrm>
            <a:custGeom>
              <a:avLst/>
              <a:gdLst/>
              <a:ahLst/>
              <a:cxnLst/>
              <a:rect l="l" t="t" r="r" b="b"/>
              <a:pathLst>
                <a:path w="67945" h="52704">
                  <a:moveTo>
                    <a:pt x="34280" y="52571"/>
                  </a:moveTo>
                  <a:lnTo>
                    <a:pt x="0" y="26662"/>
                  </a:lnTo>
                  <a:lnTo>
                    <a:pt x="34280" y="0"/>
                  </a:lnTo>
                  <a:lnTo>
                    <a:pt x="67813" y="26662"/>
                  </a:lnTo>
                  <a:lnTo>
                    <a:pt x="34280" y="52571"/>
                  </a:lnTo>
                  <a:close/>
                </a:path>
              </a:pathLst>
            </a:custGeom>
            <a:solidFill>
              <a:srgbClr val="000080"/>
            </a:solidFill>
          </p:spPr>
          <p:txBody>
            <a:bodyPr wrap="square" lIns="0" tIns="0" rIns="0" bIns="0" rtlCol="0"/>
            <a:lstStyle/>
            <a:p>
              <a:endParaRPr/>
            </a:p>
          </p:txBody>
        </p:sp>
        <p:sp>
          <p:nvSpPr>
            <p:cNvPr id="313" name="object 313"/>
            <p:cNvSpPr/>
            <p:nvPr/>
          </p:nvSpPr>
          <p:spPr>
            <a:xfrm>
              <a:off x="5136620" y="8189222"/>
              <a:ext cx="67945" cy="52705"/>
            </a:xfrm>
            <a:custGeom>
              <a:avLst/>
              <a:gdLst/>
              <a:ahLst/>
              <a:cxnLst/>
              <a:rect l="l" t="t" r="r" b="b"/>
              <a:pathLst>
                <a:path w="67945" h="52704">
                  <a:moveTo>
                    <a:pt x="34280" y="0"/>
                  </a:moveTo>
                  <a:lnTo>
                    <a:pt x="67813" y="26662"/>
                  </a:lnTo>
                  <a:lnTo>
                    <a:pt x="34280" y="52571"/>
                  </a:lnTo>
                  <a:lnTo>
                    <a:pt x="0" y="26662"/>
                  </a:lnTo>
                  <a:lnTo>
                    <a:pt x="34280" y="0"/>
                  </a:lnTo>
                  <a:close/>
                </a:path>
              </a:pathLst>
            </a:custGeom>
            <a:ln w="9713">
              <a:solidFill>
                <a:srgbClr val="000080"/>
              </a:solidFill>
            </a:ln>
          </p:spPr>
          <p:txBody>
            <a:bodyPr wrap="square" lIns="0" tIns="0" rIns="0" bIns="0" rtlCol="0"/>
            <a:lstStyle/>
            <a:p>
              <a:endParaRPr/>
            </a:p>
          </p:txBody>
        </p:sp>
        <p:sp>
          <p:nvSpPr>
            <p:cNvPr id="314" name="object 314"/>
            <p:cNvSpPr/>
            <p:nvPr/>
          </p:nvSpPr>
          <p:spPr>
            <a:xfrm>
              <a:off x="5181570" y="8409438"/>
              <a:ext cx="67945" cy="52705"/>
            </a:xfrm>
            <a:custGeom>
              <a:avLst/>
              <a:gdLst/>
              <a:ahLst/>
              <a:cxnLst/>
              <a:rect l="l" t="t" r="r" b="b"/>
              <a:pathLst>
                <a:path w="67945" h="52704">
                  <a:moveTo>
                    <a:pt x="34294" y="52571"/>
                  </a:moveTo>
                  <a:lnTo>
                    <a:pt x="0" y="25909"/>
                  </a:lnTo>
                  <a:lnTo>
                    <a:pt x="34294" y="0"/>
                  </a:lnTo>
                  <a:lnTo>
                    <a:pt x="67827" y="25909"/>
                  </a:lnTo>
                  <a:lnTo>
                    <a:pt x="34294" y="52571"/>
                  </a:lnTo>
                  <a:close/>
                </a:path>
              </a:pathLst>
            </a:custGeom>
            <a:solidFill>
              <a:srgbClr val="000080"/>
            </a:solidFill>
          </p:spPr>
          <p:txBody>
            <a:bodyPr wrap="square" lIns="0" tIns="0" rIns="0" bIns="0" rtlCol="0"/>
            <a:lstStyle/>
            <a:p>
              <a:endParaRPr/>
            </a:p>
          </p:txBody>
        </p:sp>
        <p:sp>
          <p:nvSpPr>
            <p:cNvPr id="315" name="object 315"/>
            <p:cNvSpPr/>
            <p:nvPr/>
          </p:nvSpPr>
          <p:spPr>
            <a:xfrm>
              <a:off x="5181570" y="8409438"/>
              <a:ext cx="67945" cy="52705"/>
            </a:xfrm>
            <a:custGeom>
              <a:avLst/>
              <a:gdLst/>
              <a:ahLst/>
              <a:cxnLst/>
              <a:rect l="l" t="t" r="r" b="b"/>
              <a:pathLst>
                <a:path w="67945" h="52704">
                  <a:moveTo>
                    <a:pt x="34294" y="0"/>
                  </a:moveTo>
                  <a:lnTo>
                    <a:pt x="67827" y="25909"/>
                  </a:lnTo>
                  <a:lnTo>
                    <a:pt x="34294" y="52571"/>
                  </a:lnTo>
                  <a:lnTo>
                    <a:pt x="0" y="25909"/>
                  </a:lnTo>
                  <a:lnTo>
                    <a:pt x="34294" y="0"/>
                  </a:lnTo>
                  <a:close/>
                </a:path>
              </a:pathLst>
            </a:custGeom>
            <a:ln w="9713">
              <a:solidFill>
                <a:srgbClr val="000080"/>
              </a:solidFill>
            </a:ln>
          </p:spPr>
          <p:txBody>
            <a:bodyPr wrap="square" lIns="0" tIns="0" rIns="0" bIns="0" rtlCol="0"/>
            <a:lstStyle/>
            <a:p>
              <a:endParaRPr/>
            </a:p>
          </p:txBody>
        </p:sp>
        <p:sp>
          <p:nvSpPr>
            <p:cNvPr id="316" name="object 316"/>
            <p:cNvSpPr/>
            <p:nvPr/>
          </p:nvSpPr>
          <p:spPr>
            <a:xfrm>
              <a:off x="5237967" y="8409438"/>
              <a:ext cx="67945" cy="52705"/>
            </a:xfrm>
            <a:custGeom>
              <a:avLst/>
              <a:gdLst/>
              <a:ahLst/>
              <a:cxnLst/>
              <a:rect l="l" t="t" r="r" b="b"/>
              <a:pathLst>
                <a:path w="67945" h="52704">
                  <a:moveTo>
                    <a:pt x="33518" y="52571"/>
                  </a:moveTo>
                  <a:lnTo>
                    <a:pt x="0" y="25909"/>
                  </a:lnTo>
                  <a:lnTo>
                    <a:pt x="33518" y="0"/>
                  </a:lnTo>
                  <a:lnTo>
                    <a:pt x="67813" y="25909"/>
                  </a:lnTo>
                  <a:lnTo>
                    <a:pt x="33518" y="52571"/>
                  </a:lnTo>
                  <a:close/>
                </a:path>
              </a:pathLst>
            </a:custGeom>
            <a:solidFill>
              <a:srgbClr val="000080"/>
            </a:solidFill>
          </p:spPr>
          <p:txBody>
            <a:bodyPr wrap="square" lIns="0" tIns="0" rIns="0" bIns="0" rtlCol="0"/>
            <a:lstStyle/>
            <a:p>
              <a:endParaRPr/>
            </a:p>
          </p:txBody>
        </p:sp>
        <p:sp>
          <p:nvSpPr>
            <p:cNvPr id="317" name="object 317"/>
            <p:cNvSpPr/>
            <p:nvPr/>
          </p:nvSpPr>
          <p:spPr>
            <a:xfrm>
              <a:off x="5237967" y="8409438"/>
              <a:ext cx="67945" cy="52705"/>
            </a:xfrm>
            <a:custGeom>
              <a:avLst/>
              <a:gdLst/>
              <a:ahLst/>
              <a:cxnLst/>
              <a:rect l="l" t="t" r="r" b="b"/>
              <a:pathLst>
                <a:path w="67945" h="52704">
                  <a:moveTo>
                    <a:pt x="33518" y="0"/>
                  </a:moveTo>
                  <a:lnTo>
                    <a:pt x="67813" y="25909"/>
                  </a:lnTo>
                  <a:lnTo>
                    <a:pt x="33518" y="52571"/>
                  </a:lnTo>
                  <a:lnTo>
                    <a:pt x="0" y="25909"/>
                  </a:lnTo>
                  <a:lnTo>
                    <a:pt x="33518" y="0"/>
                  </a:lnTo>
                  <a:close/>
                </a:path>
              </a:pathLst>
            </a:custGeom>
            <a:ln w="9713">
              <a:solidFill>
                <a:srgbClr val="000080"/>
              </a:solidFill>
            </a:ln>
          </p:spPr>
          <p:txBody>
            <a:bodyPr wrap="square" lIns="0" tIns="0" rIns="0" bIns="0" rtlCol="0"/>
            <a:lstStyle/>
            <a:p>
              <a:endParaRPr/>
            </a:p>
          </p:txBody>
        </p:sp>
        <p:sp>
          <p:nvSpPr>
            <p:cNvPr id="318" name="object 318"/>
            <p:cNvSpPr/>
            <p:nvPr/>
          </p:nvSpPr>
          <p:spPr>
            <a:xfrm>
              <a:off x="5294348" y="8409438"/>
              <a:ext cx="67310" cy="52705"/>
            </a:xfrm>
            <a:custGeom>
              <a:avLst/>
              <a:gdLst/>
              <a:ahLst/>
              <a:cxnLst/>
              <a:rect l="l" t="t" r="r" b="b"/>
              <a:pathLst>
                <a:path w="67310" h="52704">
                  <a:moveTo>
                    <a:pt x="33533" y="52571"/>
                  </a:moveTo>
                  <a:lnTo>
                    <a:pt x="0" y="25909"/>
                  </a:lnTo>
                  <a:lnTo>
                    <a:pt x="33533" y="0"/>
                  </a:lnTo>
                  <a:lnTo>
                    <a:pt x="67052" y="25909"/>
                  </a:lnTo>
                  <a:lnTo>
                    <a:pt x="33533" y="52571"/>
                  </a:lnTo>
                  <a:close/>
                </a:path>
              </a:pathLst>
            </a:custGeom>
            <a:solidFill>
              <a:srgbClr val="000080"/>
            </a:solidFill>
          </p:spPr>
          <p:txBody>
            <a:bodyPr wrap="square" lIns="0" tIns="0" rIns="0" bIns="0" rtlCol="0"/>
            <a:lstStyle/>
            <a:p>
              <a:endParaRPr/>
            </a:p>
          </p:txBody>
        </p:sp>
        <p:sp>
          <p:nvSpPr>
            <p:cNvPr id="319" name="object 319"/>
            <p:cNvSpPr/>
            <p:nvPr/>
          </p:nvSpPr>
          <p:spPr>
            <a:xfrm>
              <a:off x="5294348" y="8409438"/>
              <a:ext cx="67310" cy="52705"/>
            </a:xfrm>
            <a:custGeom>
              <a:avLst/>
              <a:gdLst/>
              <a:ahLst/>
              <a:cxnLst/>
              <a:rect l="l" t="t" r="r" b="b"/>
              <a:pathLst>
                <a:path w="67310" h="52704">
                  <a:moveTo>
                    <a:pt x="33533" y="0"/>
                  </a:moveTo>
                  <a:lnTo>
                    <a:pt x="67052" y="25909"/>
                  </a:lnTo>
                  <a:lnTo>
                    <a:pt x="33533" y="52571"/>
                  </a:lnTo>
                  <a:lnTo>
                    <a:pt x="0" y="25909"/>
                  </a:lnTo>
                  <a:lnTo>
                    <a:pt x="33533" y="0"/>
                  </a:lnTo>
                  <a:close/>
                </a:path>
              </a:pathLst>
            </a:custGeom>
            <a:ln w="9726">
              <a:solidFill>
                <a:srgbClr val="000080"/>
              </a:solidFill>
            </a:ln>
          </p:spPr>
          <p:txBody>
            <a:bodyPr wrap="square" lIns="0" tIns="0" rIns="0" bIns="0" rtlCol="0"/>
            <a:lstStyle/>
            <a:p>
              <a:endParaRPr/>
            </a:p>
          </p:txBody>
        </p:sp>
        <p:sp>
          <p:nvSpPr>
            <p:cNvPr id="320" name="object 320"/>
            <p:cNvSpPr/>
            <p:nvPr/>
          </p:nvSpPr>
          <p:spPr>
            <a:xfrm>
              <a:off x="5339313" y="8365244"/>
              <a:ext cx="67310" cy="52705"/>
            </a:xfrm>
            <a:custGeom>
              <a:avLst/>
              <a:gdLst/>
              <a:ahLst/>
              <a:cxnLst/>
              <a:rect l="l" t="t" r="r" b="b"/>
              <a:pathLst>
                <a:path w="67310" h="52704">
                  <a:moveTo>
                    <a:pt x="33518" y="52571"/>
                  </a:moveTo>
                  <a:lnTo>
                    <a:pt x="0" y="26662"/>
                  </a:lnTo>
                  <a:lnTo>
                    <a:pt x="33518" y="0"/>
                  </a:lnTo>
                  <a:lnTo>
                    <a:pt x="67052" y="26662"/>
                  </a:lnTo>
                  <a:lnTo>
                    <a:pt x="33518" y="52571"/>
                  </a:lnTo>
                  <a:close/>
                </a:path>
              </a:pathLst>
            </a:custGeom>
            <a:solidFill>
              <a:srgbClr val="000080"/>
            </a:solidFill>
          </p:spPr>
          <p:txBody>
            <a:bodyPr wrap="square" lIns="0" tIns="0" rIns="0" bIns="0" rtlCol="0"/>
            <a:lstStyle/>
            <a:p>
              <a:endParaRPr/>
            </a:p>
          </p:txBody>
        </p:sp>
        <p:sp>
          <p:nvSpPr>
            <p:cNvPr id="321" name="object 321"/>
            <p:cNvSpPr/>
            <p:nvPr/>
          </p:nvSpPr>
          <p:spPr>
            <a:xfrm>
              <a:off x="5339313" y="8365244"/>
              <a:ext cx="67310" cy="52705"/>
            </a:xfrm>
            <a:custGeom>
              <a:avLst/>
              <a:gdLst/>
              <a:ahLst/>
              <a:cxnLst/>
              <a:rect l="l" t="t" r="r" b="b"/>
              <a:pathLst>
                <a:path w="67310" h="52704">
                  <a:moveTo>
                    <a:pt x="33518" y="0"/>
                  </a:moveTo>
                  <a:lnTo>
                    <a:pt x="67052" y="26662"/>
                  </a:lnTo>
                  <a:lnTo>
                    <a:pt x="33518" y="52571"/>
                  </a:lnTo>
                  <a:lnTo>
                    <a:pt x="0" y="26662"/>
                  </a:lnTo>
                  <a:lnTo>
                    <a:pt x="33518" y="0"/>
                  </a:lnTo>
                  <a:close/>
                </a:path>
              </a:pathLst>
            </a:custGeom>
            <a:ln w="9726">
              <a:solidFill>
                <a:srgbClr val="000080"/>
              </a:solidFill>
            </a:ln>
          </p:spPr>
          <p:txBody>
            <a:bodyPr wrap="square" lIns="0" tIns="0" rIns="0" bIns="0" rtlCol="0"/>
            <a:lstStyle/>
            <a:p>
              <a:endParaRPr/>
            </a:p>
          </p:txBody>
        </p:sp>
        <p:sp>
          <p:nvSpPr>
            <p:cNvPr id="322" name="object 322"/>
            <p:cNvSpPr/>
            <p:nvPr/>
          </p:nvSpPr>
          <p:spPr>
            <a:xfrm>
              <a:off x="5395695" y="8277609"/>
              <a:ext cx="67310" cy="52705"/>
            </a:xfrm>
            <a:custGeom>
              <a:avLst/>
              <a:gdLst/>
              <a:ahLst/>
              <a:cxnLst/>
              <a:rect l="l" t="t" r="r" b="b"/>
              <a:pathLst>
                <a:path w="67310" h="52704">
                  <a:moveTo>
                    <a:pt x="33533" y="52583"/>
                  </a:moveTo>
                  <a:lnTo>
                    <a:pt x="0" y="25909"/>
                  </a:lnTo>
                  <a:lnTo>
                    <a:pt x="33533" y="0"/>
                  </a:lnTo>
                  <a:lnTo>
                    <a:pt x="67052" y="25909"/>
                  </a:lnTo>
                  <a:lnTo>
                    <a:pt x="33533" y="52583"/>
                  </a:lnTo>
                  <a:close/>
                </a:path>
              </a:pathLst>
            </a:custGeom>
            <a:solidFill>
              <a:srgbClr val="000080"/>
            </a:solidFill>
          </p:spPr>
          <p:txBody>
            <a:bodyPr wrap="square" lIns="0" tIns="0" rIns="0" bIns="0" rtlCol="0"/>
            <a:lstStyle/>
            <a:p>
              <a:endParaRPr/>
            </a:p>
          </p:txBody>
        </p:sp>
        <p:sp>
          <p:nvSpPr>
            <p:cNvPr id="323" name="object 323"/>
            <p:cNvSpPr/>
            <p:nvPr/>
          </p:nvSpPr>
          <p:spPr>
            <a:xfrm>
              <a:off x="5395695" y="8277609"/>
              <a:ext cx="67310" cy="52705"/>
            </a:xfrm>
            <a:custGeom>
              <a:avLst/>
              <a:gdLst/>
              <a:ahLst/>
              <a:cxnLst/>
              <a:rect l="l" t="t" r="r" b="b"/>
              <a:pathLst>
                <a:path w="67310" h="52704">
                  <a:moveTo>
                    <a:pt x="33533" y="0"/>
                  </a:moveTo>
                  <a:lnTo>
                    <a:pt x="67052" y="25909"/>
                  </a:lnTo>
                  <a:lnTo>
                    <a:pt x="33533" y="52583"/>
                  </a:lnTo>
                  <a:lnTo>
                    <a:pt x="0" y="25909"/>
                  </a:lnTo>
                  <a:lnTo>
                    <a:pt x="33533" y="0"/>
                  </a:lnTo>
                  <a:close/>
                </a:path>
              </a:pathLst>
            </a:custGeom>
            <a:ln w="9727">
              <a:solidFill>
                <a:srgbClr val="000080"/>
              </a:solidFill>
            </a:ln>
          </p:spPr>
          <p:txBody>
            <a:bodyPr wrap="square" lIns="0" tIns="0" rIns="0" bIns="0" rtlCol="0"/>
            <a:lstStyle/>
            <a:p>
              <a:endParaRPr/>
            </a:p>
          </p:txBody>
        </p:sp>
        <p:sp>
          <p:nvSpPr>
            <p:cNvPr id="324" name="object 324"/>
            <p:cNvSpPr/>
            <p:nvPr/>
          </p:nvSpPr>
          <p:spPr>
            <a:xfrm>
              <a:off x="5451316" y="8321039"/>
              <a:ext cx="67945" cy="52705"/>
            </a:xfrm>
            <a:custGeom>
              <a:avLst/>
              <a:gdLst/>
              <a:ahLst/>
              <a:cxnLst/>
              <a:rect l="l" t="t" r="r" b="b"/>
              <a:pathLst>
                <a:path w="67945" h="52704">
                  <a:moveTo>
                    <a:pt x="34294" y="52583"/>
                  </a:moveTo>
                  <a:lnTo>
                    <a:pt x="0" y="26673"/>
                  </a:lnTo>
                  <a:lnTo>
                    <a:pt x="34294" y="0"/>
                  </a:lnTo>
                  <a:lnTo>
                    <a:pt x="67827" y="26673"/>
                  </a:lnTo>
                  <a:lnTo>
                    <a:pt x="34294" y="52583"/>
                  </a:lnTo>
                  <a:close/>
                </a:path>
              </a:pathLst>
            </a:custGeom>
            <a:solidFill>
              <a:srgbClr val="000080"/>
            </a:solidFill>
          </p:spPr>
          <p:txBody>
            <a:bodyPr wrap="square" lIns="0" tIns="0" rIns="0" bIns="0" rtlCol="0"/>
            <a:lstStyle/>
            <a:p>
              <a:endParaRPr/>
            </a:p>
          </p:txBody>
        </p:sp>
        <p:sp>
          <p:nvSpPr>
            <p:cNvPr id="325" name="object 325"/>
            <p:cNvSpPr/>
            <p:nvPr/>
          </p:nvSpPr>
          <p:spPr>
            <a:xfrm>
              <a:off x="5451316" y="8321039"/>
              <a:ext cx="67945" cy="52705"/>
            </a:xfrm>
            <a:custGeom>
              <a:avLst/>
              <a:gdLst/>
              <a:ahLst/>
              <a:cxnLst/>
              <a:rect l="l" t="t" r="r" b="b"/>
              <a:pathLst>
                <a:path w="67945" h="52704">
                  <a:moveTo>
                    <a:pt x="34294" y="0"/>
                  </a:moveTo>
                  <a:lnTo>
                    <a:pt x="67827" y="26673"/>
                  </a:lnTo>
                  <a:lnTo>
                    <a:pt x="34294" y="52583"/>
                  </a:lnTo>
                  <a:lnTo>
                    <a:pt x="0" y="26673"/>
                  </a:lnTo>
                  <a:lnTo>
                    <a:pt x="34294" y="0"/>
                  </a:lnTo>
                  <a:close/>
                </a:path>
              </a:pathLst>
            </a:custGeom>
            <a:ln w="9713">
              <a:solidFill>
                <a:srgbClr val="000080"/>
              </a:solidFill>
            </a:ln>
          </p:spPr>
          <p:txBody>
            <a:bodyPr wrap="square" lIns="0" tIns="0" rIns="0" bIns="0" rtlCol="0"/>
            <a:lstStyle/>
            <a:p>
              <a:endParaRPr/>
            </a:p>
          </p:txBody>
        </p:sp>
        <p:sp>
          <p:nvSpPr>
            <p:cNvPr id="326" name="object 326"/>
            <p:cNvSpPr/>
            <p:nvPr/>
          </p:nvSpPr>
          <p:spPr>
            <a:xfrm>
              <a:off x="5496280" y="8189222"/>
              <a:ext cx="67945" cy="52705"/>
            </a:xfrm>
            <a:custGeom>
              <a:avLst/>
              <a:gdLst/>
              <a:ahLst/>
              <a:cxnLst/>
              <a:rect l="l" t="t" r="r" b="b"/>
              <a:pathLst>
                <a:path w="67945" h="52704">
                  <a:moveTo>
                    <a:pt x="34294" y="52571"/>
                  </a:moveTo>
                  <a:lnTo>
                    <a:pt x="0" y="26662"/>
                  </a:lnTo>
                  <a:lnTo>
                    <a:pt x="34294" y="0"/>
                  </a:lnTo>
                  <a:lnTo>
                    <a:pt x="67813" y="26662"/>
                  </a:lnTo>
                  <a:lnTo>
                    <a:pt x="34294" y="52571"/>
                  </a:lnTo>
                  <a:close/>
                </a:path>
              </a:pathLst>
            </a:custGeom>
            <a:solidFill>
              <a:srgbClr val="000080"/>
            </a:solidFill>
          </p:spPr>
          <p:txBody>
            <a:bodyPr wrap="square" lIns="0" tIns="0" rIns="0" bIns="0" rtlCol="0"/>
            <a:lstStyle/>
            <a:p>
              <a:endParaRPr/>
            </a:p>
          </p:txBody>
        </p:sp>
        <p:sp>
          <p:nvSpPr>
            <p:cNvPr id="327" name="object 327"/>
            <p:cNvSpPr/>
            <p:nvPr/>
          </p:nvSpPr>
          <p:spPr>
            <a:xfrm>
              <a:off x="5496280" y="8189222"/>
              <a:ext cx="67945" cy="52705"/>
            </a:xfrm>
            <a:custGeom>
              <a:avLst/>
              <a:gdLst/>
              <a:ahLst/>
              <a:cxnLst/>
              <a:rect l="l" t="t" r="r" b="b"/>
              <a:pathLst>
                <a:path w="67945" h="52704">
                  <a:moveTo>
                    <a:pt x="34294" y="0"/>
                  </a:moveTo>
                  <a:lnTo>
                    <a:pt x="67813" y="26662"/>
                  </a:lnTo>
                  <a:lnTo>
                    <a:pt x="34294" y="52571"/>
                  </a:lnTo>
                  <a:lnTo>
                    <a:pt x="0" y="26662"/>
                  </a:lnTo>
                  <a:lnTo>
                    <a:pt x="34294" y="0"/>
                  </a:lnTo>
                  <a:close/>
                </a:path>
              </a:pathLst>
            </a:custGeom>
            <a:ln w="9713">
              <a:solidFill>
                <a:srgbClr val="000080"/>
              </a:solidFill>
            </a:ln>
          </p:spPr>
          <p:txBody>
            <a:bodyPr wrap="square" lIns="0" tIns="0" rIns="0" bIns="0" rtlCol="0"/>
            <a:lstStyle/>
            <a:p>
              <a:endParaRPr/>
            </a:p>
          </p:txBody>
        </p:sp>
        <p:sp>
          <p:nvSpPr>
            <p:cNvPr id="328" name="object 328"/>
            <p:cNvSpPr/>
            <p:nvPr/>
          </p:nvSpPr>
          <p:spPr>
            <a:xfrm>
              <a:off x="5552662" y="8233416"/>
              <a:ext cx="67945" cy="52705"/>
            </a:xfrm>
            <a:custGeom>
              <a:avLst/>
              <a:gdLst/>
              <a:ahLst/>
              <a:cxnLst/>
              <a:rect l="l" t="t" r="r" b="b"/>
              <a:pathLst>
                <a:path w="67945" h="52704">
                  <a:moveTo>
                    <a:pt x="33533" y="52571"/>
                  </a:moveTo>
                  <a:lnTo>
                    <a:pt x="0" y="25909"/>
                  </a:lnTo>
                  <a:lnTo>
                    <a:pt x="33533" y="0"/>
                  </a:lnTo>
                  <a:lnTo>
                    <a:pt x="67827" y="25909"/>
                  </a:lnTo>
                  <a:lnTo>
                    <a:pt x="33533" y="52571"/>
                  </a:lnTo>
                  <a:close/>
                </a:path>
              </a:pathLst>
            </a:custGeom>
            <a:solidFill>
              <a:srgbClr val="000080"/>
            </a:solidFill>
          </p:spPr>
          <p:txBody>
            <a:bodyPr wrap="square" lIns="0" tIns="0" rIns="0" bIns="0" rtlCol="0"/>
            <a:lstStyle/>
            <a:p>
              <a:endParaRPr/>
            </a:p>
          </p:txBody>
        </p:sp>
        <p:sp>
          <p:nvSpPr>
            <p:cNvPr id="329" name="object 329"/>
            <p:cNvSpPr/>
            <p:nvPr/>
          </p:nvSpPr>
          <p:spPr>
            <a:xfrm>
              <a:off x="5552662" y="8233416"/>
              <a:ext cx="67945" cy="52705"/>
            </a:xfrm>
            <a:custGeom>
              <a:avLst/>
              <a:gdLst/>
              <a:ahLst/>
              <a:cxnLst/>
              <a:rect l="l" t="t" r="r" b="b"/>
              <a:pathLst>
                <a:path w="67945" h="52704">
                  <a:moveTo>
                    <a:pt x="33533" y="0"/>
                  </a:moveTo>
                  <a:lnTo>
                    <a:pt x="67827" y="25909"/>
                  </a:lnTo>
                  <a:lnTo>
                    <a:pt x="33533" y="52571"/>
                  </a:lnTo>
                  <a:lnTo>
                    <a:pt x="0" y="25909"/>
                  </a:lnTo>
                  <a:lnTo>
                    <a:pt x="33533" y="0"/>
                  </a:lnTo>
                  <a:close/>
                </a:path>
              </a:pathLst>
            </a:custGeom>
            <a:ln w="9713">
              <a:solidFill>
                <a:srgbClr val="000080"/>
              </a:solidFill>
            </a:ln>
          </p:spPr>
          <p:txBody>
            <a:bodyPr wrap="square" lIns="0" tIns="0" rIns="0" bIns="0" rtlCol="0"/>
            <a:lstStyle/>
            <a:p>
              <a:endParaRPr/>
            </a:p>
          </p:txBody>
        </p:sp>
        <p:sp>
          <p:nvSpPr>
            <p:cNvPr id="330" name="object 330"/>
            <p:cNvSpPr/>
            <p:nvPr/>
          </p:nvSpPr>
          <p:spPr>
            <a:xfrm>
              <a:off x="5597627" y="8365244"/>
              <a:ext cx="67945" cy="52705"/>
            </a:xfrm>
            <a:custGeom>
              <a:avLst/>
              <a:gdLst/>
              <a:ahLst/>
              <a:cxnLst/>
              <a:rect l="l" t="t" r="r" b="b"/>
              <a:pathLst>
                <a:path w="67945" h="52704">
                  <a:moveTo>
                    <a:pt x="33518" y="52571"/>
                  </a:moveTo>
                  <a:lnTo>
                    <a:pt x="0" y="26662"/>
                  </a:lnTo>
                  <a:lnTo>
                    <a:pt x="33518" y="0"/>
                  </a:lnTo>
                  <a:lnTo>
                    <a:pt x="67813" y="26662"/>
                  </a:lnTo>
                  <a:lnTo>
                    <a:pt x="33518" y="52571"/>
                  </a:lnTo>
                  <a:close/>
                </a:path>
              </a:pathLst>
            </a:custGeom>
            <a:solidFill>
              <a:srgbClr val="000080"/>
            </a:solidFill>
          </p:spPr>
          <p:txBody>
            <a:bodyPr wrap="square" lIns="0" tIns="0" rIns="0" bIns="0" rtlCol="0"/>
            <a:lstStyle/>
            <a:p>
              <a:endParaRPr/>
            </a:p>
          </p:txBody>
        </p:sp>
        <p:sp>
          <p:nvSpPr>
            <p:cNvPr id="331" name="object 331"/>
            <p:cNvSpPr/>
            <p:nvPr/>
          </p:nvSpPr>
          <p:spPr>
            <a:xfrm>
              <a:off x="5597627" y="8365244"/>
              <a:ext cx="67945" cy="52705"/>
            </a:xfrm>
            <a:custGeom>
              <a:avLst/>
              <a:gdLst/>
              <a:ahLst/>
              <a:cxnLst/>
              <a:rect l="l" t="t" r="r" b="b"/>
              <a:pathLst>
                <a:path w="67945" h="52704">
                  <a:moveTo>
                    <a:pt x="33518" y="0"/>
                  </a:moveTo>
                  <a:lnTo>
                    <a:pt x="67813" y="26662"/>
                  </a:lnTo>
                  <a:lnTo>
                    <a:pt x="33518" y="52571"/>
                  </a:lnTo>
                  <a:lnTo>
                    <a:pt x="0" y="26662"/>
                  </a:lnTo>
                  <a:lnTo>
                    <a:pt x="33518" y="0"/>
                  </a:lnTo>
                  <a:close/>
                </a:path>
              </a:pathLst>
            </a:custGeom>
            <a:ln w="9713">
              <a:solidFill>
                <a:srgbClr val="000080"/>
              </a:solidFill>
            </a:ln>
          </p:spPr>
          <p:txBody>
            <a:bodyPr wrap="square" lIns="0" tIns="0" rIns="0" bIns="0" rtlCol="0"/>
            <a:lstStyle/>
            <a:p>
              <a:endParaRPr/>
            </a:p>
          </p:txBody>
        </p:sp>
        <p:sp>
          <p:nvSpPr>
            <p:cNvPr id="332" name="object 332"/>
            <p:cNvSpPr/>
            <p:nvPr/>
          </p:nvSpPr>
          <p:spPr>
            <a:xfrm>
              <a:off x="5654009" y="8233416"/>
              <a:ext cx="67310" cy="52705"/>
            </a:xfrm>
            <a:custGeom>
              <a:avLst/>
              <a:gdLst/>
              <a:ahLst/>
              <a:cxnLst/>
              <a:rect l="l" t="t" r="r" b="b"/>
              <a:pathLst>
                <a:path w="67310" h="52704">
                  <a:moveTo>
                    <a:pt x="33533" y="52571"/>
                  </a:moveTo>
                  <a:lnTo>
                    <a:pt x="0" y="25909"/>
                  </a:lnTo>
                  <a:lnTo>
                    <a:pt x="33533" y="0"/>
                  </a:lnTo>
                  <a:lnTo>
                    <a:pt x="67066" y="25909"/>
                  </a:lnTo>
                  <a:lnTo>
                    <a:pt x="33533" y="52571"/>
                  </a:lnTo>
                  <a:close/>
                </a:path>
              </a:pathLst>
            </a:custGeom>
            <a:solidFill>
              <a:srgbClr val="000080"/>
            </a:solidFill>
          </p:spPr>
          <p:txBody>
            <a:bodyPr wrap="square" lIns="0" tIns="0" rIns="0" bIns="0" rtlCol="0"/>
            <a:lstStyle/>
            <a:p>
              <a:endParaRPr/>
            </a:p>
          </p:txBody>
        </p:sp>
        <p:sp>
          <p:nvSpPr>
            <p:cNvPr id="333" name="object 333"/>
            <p:cNvSpPr/>
            <p:nvPr/>
          </p:nvSpPr>
          <p:spPr>
            <a:xfrm>
              <a:off x="5654009" y="8233416"/>
              <a:ext cx="67310" cy="52705"/>
            </a:xfrm>
            <a:custGeom>
              <a:avLst/>
              <a:gdLst/>
              <a:ahLst/>
              <a:cxnLst/>
              <a:rect l="l" t="t" r="r" b="b"/>
              <a:pathLst>
                <a:path w="67310" h="52704">
                  <a:moveTo>
                    <a:pt x="33533" y="0"/>
                  </a:moveTo>
                  <a:lnTo>
                    <a:pt x="67066" y="25909"/>
                  </a:lnTo>
                  <a:lnTo>
                    <a:pt x="33533" y="52571"/>
                  </a:lnTo>
                  <a:lnTo>
                    <a:pt x="0" y="25909"/>
                  </a:lnTo>
                  <a:lnTo>
                    <a:pt x="33533" y="0"/>
                  </a:lnTo>
                  <a:close/>
                </a:path>
              </a:pathLst>
            </a:custGeom>
            <a:ln w="9726">
              <a:solidFill>
                <a:srgbClr val="000080"/>
              </a:solidFill>
            </a:ln>
          </p:spPr>
          <p:txBody>
            <a:bodyPr wrap="square" lIns="0" tIns="0" rIns="0" bIns="0" rtlCol="0"/>
            <a:lstStyle/>
            <a:p>
              <a:endParaRPr/>
            </a:p>
          </p:txBody>
        </p:sp>
        <p:sp>
          <p:nvSpPr>
            <p:cNvPr id="334" name="object 334"/>
            <p:cNvSpPr/>
            <p:nvPr/>
          </p:nvSpPr>
          <p:spPr>
            <a:xfrm>
              <a:off x="5710405" y="8365244"/>
              <a:ext cx="67310" cy="52705"/>
            </a:xfrm>
            <a:custGeom>
              <a:avLst/>
              <a:gdLst/>
              <a:ahLst/>
              <a:cxnLst/>
              <a:rect l="l" t="t" r="r" b="b"/>
              <a:pathLst>
                <a:path w="67310" h="52704">
                  <a:moveTo>
                    <a:pt x="33518" y="52571"/>
                  </a:moveTo>
                  <a:lnTo>
                    <a:pt x="0" y="26662"/>
                  </a:lnTo>
                  <a:lnTo>
                    <a:pt x="33518" y="0"/>
                  </a:lnTo>
                  <a:lnTo>
                    <a:pt x="67052" y="26662"/>
                  </a:lnTo>
                  <a:lnTo>
                    <a:pt x="33518" y="52571"/>
                  </a:lnTo>
                  <a:close/>
                </a:path>
              </a:pathLst>
            </a:custGeom>
            <a:solidFill>
              <a:srgbClr val="000080"/>
            </a:solidFill>
          </p:spPr>
          <p:txBody>
            <a:bodyPr wrap="square" lIns="0" tIns="0" rIns="0" bIns="0" rtlCol="0"/>
            <a:lstStyle/>
            <a:p>
              <a:endParaRPr/>
            </a:p>
          </p:txBody>
        </p:sp>
        <p:sp>
          <p:nvSpPr>
            <p:cNvPr id="335" name="object 335"/>
            <p:cNvSpPr/>
            <p:nvPr/>
          </p:nvSpPr>
          <p:spPr>
            <a:xfrm>
              <a:off x="5710405" y="8365244"/>
              <a:ext cx="67310" cy="52705"/>
            </a:xfrm>
            <a:custGeom>
              <a:avLst/>
              <a:gdLst/>
              <a:ahLst/>
              <a:cxnLst/>
              <a:rect l="l" t="t" r="r" b="b"/>
              <a:pathLst>
                <a:path w="67310" h="52704">
                  <a:moveTo>
                    <a:pt x="33518" y="0"/>
                  </a:moveTo>
                  <a:lnTo>
                    <a:pt x="67052" y="26662"/>
                  </a:lnTo>
                  <a:lnTo>
                    <a:pt x="33518" y="52571"/>
                  </a:lnTo>
                  <a:lnTo>
                    <a:pt x="0" y="26662"/>
                  </a:lnTo>
                  <a:lnTo>
                    <a:pt x="33518" y="0"/>
                  </a:lnTo>
                  <a:close/>
                </a:path>
              </a:pathLst>
            </a:custGeom>
            <a:ln w="9726">
              <a:solidFill>
                <a:srgbClr val="000080"/>
              </a:solidFill>
            </a:ln>
          </p:spPr>
          <p:txBody>
            <a:bodyPr wrap="square" lIns="0" tIns="0" rIns="0" bIns="0" rtlCol="0"/>
            <a:lstStyle/>
            <a:p>
              <a:endParaRPr/>
            </a:p>
          </p:txBody>
        </p:sp>
      </p:grpSp>
      <p:sp>
        <p:nvSpPr>
          <p:cNvPr id="336" name="object 336"/>
          <p:cNvSpPr txBox="1"/>
          <p:nvPr/>
        </p:nvSpPr>
        <p:spPr>
          <a:xfrm>
            <a:off x="955547" y="6202679"/>
            <a:ext cx="5687695" cy="3674745"/>
          </a:xfrm>
          <a:prstGeom prst="rect">
            <a:avLst/>
          </a:prstGeom>
          <a:ln w="3175">
            <a:solidFill>
              <a:srgbClr val="000000"/>
            </a:solidFill>
          </a:ln>
        </p:spPr>
        <p:txBody>
          <a:bodyPr vert="horz" wrap="square" lIns="0" tIns="106045" rIns="0" bIns="0" rtlCol="0">
            <a:spAutoFit/>
          </a:bodyPr>
          <a:lstStyle/>
          <a:p>
            <a:pPr marL="11430" algn="ctr">
              <a:lnSpc>
                <a:spcPct val="100000"/>
              </a:lnSpc>
              <a:spcBef>
                <a:spcPts val="835"/>
              </a:spcBef>
            </a:pPr>
            <a:r>
              <a:rPr sz="1100" b="1" spc="150" dirty="0">
                <a:latin typeface="Arial"/>
                <a:cs typeface="Arial"/>
              </a:rPr>
              <a:t>Monitor</a:t>
            </a:r>
            <a:r>
              <a:rPr sz="1100" b="1" spc="65" dirty="0">
                <a:latin typeface="Arial"/>
                <a:cs typeface="Arial"/>
              </a:rPr>
              <a:t> </a:t>
            </a:r>
            <a:r>
              <a:rPr sz="1100" b="1" spc="170" dirty="0">
                <a:latin typeface="Arial"/>
                <a:cs typeface="Arial"/>
              </a:rPr>
              <a:t>Diode</a:t>
            </a:r>
            <a:r>
              <a:rPr sz="1100" b="1" spc="105" dirty="0">
                <a:latin typeface="Arial"/>
                <a:cs typeface="Arial"/>
              </a:rPr>
              <a:t> </a:t>
            </a:r>
            <a:r>
              <a:rPr sz="1100" b="1" spc="140" dirty="0">
                <a:latin typeface="Arial"/>
                <a:cs typeface="Arial"/>
              </a:rPr>
              <a:t>of</a:t>
            </a:r>
            <a:r>
              <a:rPr sz="1100" b="1" spc="50" dirty="0">
                <a:latin typeface="Arial"/>
                <a:cs typeface="Arial"/>
              </a:rPr>
              <a:t> </a:t>
            </a:r>
            <a:r>
              <a:rPr sz="1100" b="1" spc="135" dirty="0">
                <a:latin typeface="Arial"/>
                <a:cs typeface="Arial"/>
              </a:rPr>
              <a:t>the</a:t>
            </a:r>
            <a:r>
              <a:rPr sz="1100" b="1" spc="105" dirty="0">
                <a:latin typeface="Arial"/>
                <a:cs typeface="Arial"/>
              </a:rPr>
              <a:t> </a:t>
            </a:r>
            <a:r>
              <a:rPr sz="1100" b="1" spc="95" dirty="0">
                <a:latin typeface="Arial"/>
                <a:cs typeface="Arial"/>
              </a:rPr>
              <a:t>first</a:t>
            </a:r>
            <a:r>
              <a:rPr sz="1100" b="1" spc="50" dirty="0">
                <a:latin typeface="Arial"/>
                <a:cs typeface="Arial"/>
              </a:rPr>
              <a:t> </a:t>
            </a:r>
            <a:r>
              <a:rPr sz="1100" b="1" spc="180" dirty="0">
                <a:latin typeface="Arial"/>
                <a:cs typeface="Arial"/>
              </a:rPr>
              <a:t>measurement</a:t>
            </a:r>
            <a:endParaRPr sz="1100">
              <a:latin typeface="Arial"/>
              <a:cs typeface="Arial"/>
            </a:endParaRPr>
          </a:p>
          <a:p>
            <a:pPr>
              <a:lnSpc>
                <a:spcPct val="100000"/>
              </a:lnSpc>
              <a:spcBef>
                <a:spcPts val="15"/>
              </a:spcBef>
            </a:pPr>
            <a:endParaRPr sz="1600">
              <a:latin typeface="Arial"/>
              <a:cs typeface="Arial"/>
            </a:endParaRPr>
          </a:p>
          <a:p>
            <a:pPr marR="5018405" algn="r">
              <a:lnSpc>
                <a:spcPct val="100000"/>
              </a:lnSpc>
            </a:pPr>
            <a:r>
              <a:rPr sz="750" spc="95" dirty="0">
                <a:latin typeface="Arial MT"/>
                <a:cs typeface="Arial MT"/>
              </a:rPr>
              <a:t>3,578</a:t>
            </a:r>
            <a:endParaRPr sz="750">
              <a:latin typeface="Arial MT"/>
              <a:cs typeface="Arial MT"/>
            </a:endParaRPr>
          </a:p>
          <a:p>
            <a:pPr>
              <a:lnSpc>
                <a:spcPct val="100000"/>
              </a:lnSpc>
            </a:pPr>
            <a:endParaRPr sz="800">
              <a:latin typeface="Arial MT"/>
              <a:cs typeface="Arial MT"/>
            </a:endParaRPr>
          </a:p>
          <a:p>
            <a:pPr marR="5018405" algn="r">
              <a:lnSpc>
                <a:spcPct val="100000"/>
              </a:lnSpc>
              <a:spcBef>
                <a:spcPts val="470"/>
              </a:spcBef>
            </a:pPr>
            <a:r>
              <a:rPr sz="750" spc="95" dirty="0">
                <a:latin typeface="Arial MT"/>
                <a:cs typeface="Arial MT"/>
              </a:rPr>
              <a:t>3,577</a:t>
            </a:r>
            <a:endParaRPr sz="750">
              <a:latin typeface="Arial MT"/>
              <a:cs typeface="Arial MT"/>
            </a:endParaRPr>
          </a:p>
          <a:p>
            <a:pPr>
              <a:lnSpc>
                <a:spcPct val="100000"/>
              </a:lnSpc>
              <a:spcBef>
                <a:spcPts val="45"/>
              </a:spcBef>
            </a:pPr>
            <a:endParaRPr sz="1100">
              <a:latin typeface="Arial MT"/>
              <a:cs typeface="Arial MT"/>
            </a:endParaRPr>
          </a:p>
          <a:p>
            <a:pPr marR="5018405" algn="r">
              <a:lnSpc>
                <a:spcPct val="100000"/>
              </a:lnSpc>
            </a:pPr>
            <a:r>
              <a:rPr sz="750" spc="95" dirty="0">
                <a:latin typeface="Arial MT"/>
                <a:cs typeface="Arial MT"/>
              </a:rPr>
              <a:t>3,576</a:t>
            </a:r>
            <a:endParaRPr sz="750">
              <a:latin typeface="Arial MT"/>
              <a:cs typeface="Arial MT"/>
            </a:endParaRPr>
          </a:p>
          <a:p>
            <a:pPr>
              <a:lnSpc>
                <a:spcPct val="100000"/>
              </a:lnSpc>
            </a:pPr>
            <a:endParaRPr sz="800">
              <a:latin typeface="Arial MT"/>
              <a:cs typeface="Arial MT"/>
            </a:endParaRPr>
          </a:p>
          <a:p>
            <a:pPr marR="5018405" algn="r">
              <a:lnSpc>
                <a:spcPct val="100000"/>
              </a:lnSpc>
              <a:spcBef>
                <a:spcPts val="470"/>
              </a:spcBef>
            </a:pPr>
            <a:r>
              <a:rPr sz="750" spc="95" dirty="0">
                <a:latin typeface="Arial MT"/>
                <a:cs typeface="Arial MT"/>
              </a:rPr>
              <a:t>3,575</a:t>
            </a:r>
            <a:endParaRPr sz="750">
              <a:latin typeface="Arial MT"/>
              <a:cs typeface="Arial MT"/>
            </a:endParaRPr>
          </a:p>
          <a:p>
            <a:pPr>
              <a:lnSpc>
                <a:spcPct val="100000"/>
              </a:lnSpc>
              <a:spcBef>
                <a:spcPts val="55"/>
              </a:spcBef>
            </a:pPr>
            <a:endParaRPr sz="1150">
              <a:latin typeface="Arial MT"/>
              <a:cs typeface="Arial MT"/>
            </a:endParaRPr>
          </a:p>
          <a:p>
            <a:pPr marR="5018405" algn="r">
              <a:lnSpc>
                <a:spcPct val="100000"/>
              </a:lnSpc>
            </a:pPr>
            <a:r>
              <a:rPr sz="750" spc="95" dirty="0">
                <a:latin typeface="Arial MT"/>
                <a:cs typeface="Arial MT"/>
              </a:rPr>
              <a:t>3,574</a:t>
            </a:r>
            <a:endParaRPr sz="750">
              <a:latin typeface="Arial MT"/>
              <a:cs typeface="Arial MT"/>
            </a:endParaRPr>
          </a:p>
          <a:p>
            <a:pPr>
              <a:lnSpc>
                <a:spcPct val="100000"/>
              </a:lnSpc>
            </a:pPr>
            <a:endParaRPr sz="1150">
              <a:latin typeface="Arial MT"/>
              <a:cs typeface="Arial MT"/>
            </a:endParaRPr>
          </a:p>
          <a:p>
            <a:pPr marR="5018405" algn="r">
              <a:lnSpc>
                <a:spcPct val="100000"/>
              </a:lnSpc>
            </a:pPr>
            <a:r>
              <a:rPr sz="750" spc="95" dirty="0">
                <a:latin typeface="Arial MT"/>
                <a:cs typeface="Arial MT"/>
              </a:rPr>
              <a:t>3,573</a:t>
            </a:r>
            <a:endParaRPr sz="750">
              <a:latin typeface="Arial MT"/>
              <a:cs typeface="Arial MT"/>
            </a:endParaRPr>
          </a:p>
          <a:p>
            <a:pPr>
              <a:lnSpc>
                <a:spcPct val="100000"/>
              </a:lnSpc>
            </a:pPr>
            <a:endParaRPr sz="800">
              <a:latin typeface="Arial MT"/>
              <a:cs typeface="Arial MT"/>
            </a:endParaRPr>
          </a:p>
          <a:p>
            <a:pPr marR="5018405" algn="r">
              <a:lnSpc>
                <a:spcPct val="100000"/>
              </a:lnSpc>
              <a:spcBef>
                <a:spcPts val="459"/>
              </a:spcBef>
            </a:pPr>
            <a:r>
              <a:rPr sz="750" spc="95" dirty="0">
                <a:latin typeface="Arial MT"/>
                <a:cs typeface="Arial MT"/>
              </a:rPr>
              <a:t>3,572</a:t>
            </a:r>
            <a:endParaRPr sz="750">
              <a:latin typeface="Arial MT"/>
              <a:cs typeface="Arial MT"/>
            </a:endParaRPr>
          </a:p>
          <a:p>
            <a:pPr>
              <a:lnSpc>
                <a:spcPct val="100000"/>
              </a:lnSpc>
            </a:pPr>
            <a:endParaRPr sz="800">
              <a:latin typeface="Arial MT"/>
              <a:cs typeface="Arial MT"/>
            </a:endParaRPr>
          </a:p>
          <a:p>
            <a:pPr marR="5018405" algn="r">
              <a:lnSpc>
                <a:spcPct val="100000"/>
              </a:lnSpc>
              <a:spcBef>
                <a:spcPts val="465"/>
              </a:spcBef>
            </a:pPr>
            <a:r>
              <a:rPr sz="750" spc="95" dirty="0">
                <a:latin typeface="Arial MT"/>
                <a:cs typeface="Arial MT"/>
              </a:rPr>
              <a:t>3,571</a:t>
            </a:r>
            <a:endParaRPr sz="750">
              <a:latin typeface="Arial MT"/>
              <a:cs typeface="Arial MT"/>
            </a:endParaRPr>
          </a:p>
          <a:p>
            <a:pPr>
              <a:lnSpc>
                <a:spcPct val="100000"/>
              </a:lnSpc>
              <a:spcBef>
                <a:spcPts val="50"/>
              </a:spcBef>
            </a:pPr>
            <a:endParaRPr sz="1100">
              <a:latin typeface="Arial MT"/>
              <a:cs typeface="Arial MT"/>
            </a:endParaRPr>
          </a:p>
          <a:p>
            <a:pPr marR="5015230" algn="r">
              <a:lnSpc>
                <a:spcPct val="100000"/>
              </a:lnSpc>
            </a:pPr>
            <a:r>
              <a:rPr sz="750" spc="95" dirty="0">
                <a:latin typeface="Arial MT"/>
                <a:cs typeface="Arial MT"/>
              </a:rPr>
              <a:t>3,57</a:t>
            </a:r>
            <a:endParaRPr sz="750">
              <a:latin typeface="Arial MT"/>
              <a:cs typeface="Arial MT"/>
            </a:endParaRPr>
          </a:p>
          <a:p>
            <a:pPr>
              <a:lnSpc>
                <a:spcPct val="100000"/>
              </a:lnSpc>
            </a:pPr>
            <a:endParaRPr sz="800">
              <a:latin typeface="Arial MT"/>
              <a:cs typeface="Arial MT"/>
            </a:endParaRPr>
          </a:p>
          <a:p>
            <a:pPr marL="360045">
              <a:lnSpc>
                <a:spcPct val="100000"/>
              </a:lnSpc>
              <a:spcBef>
                <a:spcPts val="465"/>
              </a:spcBef>
            </a:pPr>
            <a:r>
              <a:rPr sz="750" spc="95" dirty="0">
                <a:latin typeface="Arial MT"/>
                <a:cs typeface="Arial MT"/>
              </a:rPr>
              <a:t>3,569</a:t>
            </a:r>
            <a:endParaRPr sz="750">
              <a:latin typeface="Arial MT"/>
              <a:cs typeface="Arial MT"/>
            </a:endParaRPr>
          </a:p>
          <a:p>
            <a:pPr marR="140335" algn="ctr">
              <a:lnSpc>
                <a:spcPct val="100000"/>
              </a:lnSpc>
              <a:spcBef>
                <a:spcPts val="204"/>
              </a:spcBef>
              <a:tabLst>
                <a:tab pos="213995" algn="l"/>
                <a:tab pos="415925" algn="l"/>
              </a:tabLst>
            </a:pPr>
            <a:r>
              <a:rPr sz="750" spc="90" dirty="0">
                <a:latin typeface="Arial MT"/>
                <a:cs typeface="Arial MT"/>
              </a:rPr>
              <a:t>1	5	9  </a:t>
            </a:r>
            <a:r>
              <a:rPr sz="750" spc="95" dirty="0">
                <a:latin typeface="Arial MT"/>
                <a:cs typeface="Arial MT"/>
              </a:rPr>
              <a:t> </a:t>
            </a:r>
            <a:r>
              <a:rPr sz="750" spc="100" dirty="0">
                <a:latin typeface="Arial MT"/>
                <a:cs typeface="Arial MT"/>
              </a:rPr>
              <a:t>13</a:t>
            </a:r>
            <a:r>
              <a:rPr sz="750" spc="340" dirty="0">
                <a:latin typeface="Arial MT"/>
                <a:cs typeface="Arial MT"/>
              </a:rPr>
              <a:t> </a:t>
            </a:r>
            <a:r>
              <a:rPr sz="750" spc="100" dirty="0">
                <a:latin typeface="Arial MT"/>
                <a:cs typeface="Arial MT"/>
              </a:rPr>
              <a:t>17 </a:t>
            </a:r>
            <a:r>
              <a:rPr sz="750" spc="120" dirty="0">
                <a:latin typeface="Arial MT"/>
                <a:cs typeface="Arial MT"/>
              </a:rPr>
              <a:t> </a:t>
            </a:r>
            <a:r>
              <a:rPr sz="750" spc="100" dirty="0">
                <a:latin typeface="Arial MT"/>
                <a:cs typeface="Arial MT"/>
              </a:rPr>
              <a:t>21</a:t>
            </a:r>
            <a:r>
              <a:rPr sz="750" spc="340" dirty="0">
                <a:latin typeface="Arial MT"/>
                <a:cs typeface="Arial MT"/>
              </a:rPr>
              <a:t> </a:t>
            </a:r>
            <a:r>
              <a:rPr sz="750" spc="100" dirty="0">
                <a:latin typeface="Arial MT"/>
                <a:cs typeface="Arial MT"/>
              </a:rPr>
              <a:t>25 </a:t>
            </a:r>
            <a:r>
              <a:rPr sz="750" spc="120" dirty="0">
                <a:latin typeface="Arial MT"/>
                <a:cs typeface="Arial MT"/>
              </a:rPr>
              <a:t> </a:t>
            </a:r>
            <a:r>
              <a:rPr sz="750" spc="100" dirty="0">
                <a:latin typeface="Arial MT"/>
                <a:cs typeface="Arial MT"/>
              </a:rPr>
              <a:t>29</a:t>
            </a:r>
            <a:r>
              <a:rPr sz="750" spc="340" dirty="0">
                <a:latin typeface="Arial MT"/>
                <a:cs typeface="Arial MT"/>
              </a:rPr>
              <a:t> </a:t>
            </a:r>
            <a:r>
              <a:rPr sz="750" spc="100" dirty="0">
                <a:latin typeface="Arial MT"/>
                <a:cs typeface="Arial MT"/>
              </a:rPr>
              <a:t>33 </a:t>
            </a:r>
            <a:r>
              <a:rPr sz="750" spc="114" dirty="0">
                <a:latin typeface="Arial MT"/>
                <a:cs typeface="Arial MT"/>
              </a:rPr>
              <a:t> </a:t>
            </a:r>
            <a:r>
              <a:rPr sz="750" spc="100" dirty="0">
                <a:latin typeface="Arial MT"/>
                <a:cs typeface="Arial MT"/>
              </a:rPr>
              <a:t>37</a:t>
            </a:r>
            <a:r>
              <a:rPr sz="750" spc="340" dirty="0">
                <a:latin typeface="Arial MT"/>
                <a:cs typeface="Arial MT"/>
              </a:rPr>
              <a:t> </a:t>
            </a:r>
            <a:r>
              <a:rPr sz="750" spc="100" dirty="0">
                <a:latin typeface="Arial MT"/>
                <a:cs typeface="Arial MT"/>
              </a:rPr>
              <a:t>41 </a:t>
            </a:r>
            <a:r>
              <a:rPr sz="750" spc="120" dirty="0">
                <a:latin typeface="Arial MT"/>
                <a:cs typeface="Arial MT"/>
              </a:rPr>
              <a:t> </a:t>
            </a:r>
            <a:r>
              <a:rPr sz="750" spc="100" dirty="0">
                <a:latin typeface="Arial MT"/>
                <a:cs typeface="Arial MT"/>
              </a:rPr>
              <a:t>45</a:t>
            </a:r>
            <a:r>
              <a:rPr sz="750" spc="340" dirty="0">
                <a:latin typeface="Arial MT"/>
                <a:cs typeface="Arial MT"/>
              </a:rPr>
              <a:t> </a:t>
            </a:r>
            <a:r>
              <a:rPr sz="750" spc="100" dirty="0">
                <a:latin typeface="Arial MT"/>
                <a:cs typeface="Arial MT"/>
              </a:rPr>
              <a:t>49 </a:t>
            </a:r>
            <a:r>
              <a:rPr sz="750" spc="120" dirty="0">
                <a:latin typeface="Arial MT"/>
                <a:cs typeface="Arial MT"/>
              </a:rPr>
              <a:t> </a:t>
            </a:r>
            <a:r>
              <a:rPr sz="750" spc="100" dirty="0">
                <a:latin typeface="Arial MT"/>
                <a:cs typeface="Arial MT"/>
              </a:rPr>
              <a:t>53</a:t>
            </a:r>
            <a:r>
              <a:rPr sz="750" spc="340" dirty="0">
                <a:latin typeface="Arial MT"/>
                <a:cs typeface="Arial MT"/>
              </a:rPr>
              <a:t> </a:t>
            </a:r>
            <a:r>
              <a:rPr sz="750" spc="100" dirty="0">
                <a:latin typeface="Arial MT"/>
                <a:cs typeface="Arial MT"/>
              </a:rPr>
              <a:t>57 </a:t>
            </a:r>
            <a:r>
              <a:rPr sz="750" spc="120" dirty="0">
                <a:latin typeface="Arial MT"/>
                <a:cs typeface="Arial MT"/>
              </a:rPr>
              <a:t> </a:t>
            </a:r>
            <a:r>
              <a:rPr sz="750" spc="100" dirty="0">
                <a:latin typeface="Arial MT"/>
                <a:cs typeface="Arial MT"/>
              </a:rPr>
              <a:t>61 </a:t>
            </a:r>
            <a:r>
              <a:rPr sz="750" spc="120" dirty="0">
                <a:latin typeface="Arial MT"/>
                <a:cs typeface="Arial MT"/>
              </a:rPr>
              <a:t> </a:t>
            </a:r>
            <a:r>
              <a:rPr sz="750" spc="100" dirty="0">
                <a:latin typeface="Arial MT"/>
                <a:cs typeface="Arial MT"/>
              </a:rPr>
              <a:t>65</a:t>
            </a:r>
            <a:r>
              <a:rPr sz="750" spc="340" dirty="0">
                <a:latin typeface="Arial MT"/>
                <a:cs typeface="Arial MT"/>
              </a:rPr>
              <a:t> </a:t>
            </a:r>
            <a:r>
              <a:rPr sz="750" spc="100" dirty="0">
                <a:latin typeface="Arial MT"/>
                <a:cs typeface="Arial MT"/>
              </a:rPr>
              <a:t>69 </a:t>
            </a:r>
            <a:r>
              <a:rPr sz="750" spc="120" dirty="0">
                <a:latin typeface="Arial MT"/>
                <a:cs typeface="Arial MT"/>
              </a:rPr>
              <a:t> </a:t>
            </a:r>
            <a:r>
              <a:rPr sz="750" spc="100" dirty="0">
                <a:latin typeface="Arial MT"/>
                <a:cs typeface="Arial MT"/>
              </a:rPr>
              <a:t>73</a:t>
            </a:r>
            <a:r>
              <a:rPr sz="750" spc="340" dirty="0">
                <a:latin typeface="Arial MT"/>
                <a:cs typeface="Arial MT"/>
              </a:rPr>
              <a:t> </a:t>
            </a:r>
            <a:r>
              <a:rPr sz="750" spc="100" dirty="0">
                <a:latin typeface="Arial MT"/>
                <a:cs typeface="Arial MT"/>
              </a:rPr>
              <a:t>77</a:t>
            </a:r>
            <a:endParaRPr sz="750">
              <a:latin typeface="Arial MT"/>
              <a:cs typeface="Arial MT"/>
            </a:endParaRPr>
          </a:p>
          <a:p>
            <a:pPr marR="139700" algn="ctr">
              <a:lnSpc>
                <a:spcPct val="100000"/>
              </a:lnSpc>
              <a:spcBef>
                <a:spcPts val="580"/>
              </a:spcBef>
            </a:pPr>
            <a:r>
              <a:rPr sz="750" b="1" spc="155" dirty="0">
                <a:latin typeface="Arial"/>
                <a:cs typeface="Arial"/>
              </a:rPr>
              <a:t>qu</a:t>
            </a:r>
            <a:r>
              <a:rPr sz="750" b="1" spc="114" dirty="0">
                <a:latin typeface="Arial"/>
                <a:cs typeface="Arial"/>
              </a:rPr>
              <a:t>a</a:t>
            </a:r>
            <a:r>
              <a:rPr sz="750" b="1" spc="155" dirty="0">
                <a:latin typeface="Arial"/>
                <a:cs typeface="Arial"/>
              </a:rPr>
              <a:t>n</a:t>
            </a:r>
            <a:r>
              <a:rPr sz="750" b="1" spc="100" dirty="0">
                <a:latin typeface="Arial"/>
                <a:cs typeface="Arial"/>
              </a:rPr>
              <a:t>t</a:t>
            </a:r>
            <a:r>
              <a:rPr sz="750" b="1" spc="55" dirty="0">
                <a:latin typeface="Arial"/>
                <a:cs typeface="Arial"/>
              </a:rPr>
              <a:t>i</a:t>
            </a:r>
            <a:r>
              <a:rPr sz="750" b="1" spc="100" dirty="0">
                <a:latin typeface="Arial"/>
                <a:cs typeface="Arial"/>
              </a:rPr>
              <a:t>t</a:t>
            </a:r>
            <a:r>
              <a:rPr sz="750" b="1" spc="90" dirty="0">
                <a:latin typeface="Arial"/>
                <a:cs typeface="Arial"/>
              </a:rPr>
              <a:t>y</a:t>
            </a:r>
            <a:r>
              <a:rPr sz="750" b="1" spc="80" dirty="0">
                <a:latin typeface="Arial"/>
                <a:cs typeface="Arial"/>
              </a:rPr>
              <a:t> </a:t>
            </a:r>
            <a:r>
              <a:rPr sz="750" b="1" spc="155" dirty="0">
                <a:latin typeface="Arial"/>
                <a:cs typeface="Arial"/>
              </a:rPr>
              <a:t>o</a:t>
            </a:r>
            <a:r>
              <a:rPr sz="750" b="1" spc="50" dirty="0">
                <a:latin typeface="Arial"/>
                <a:cs typeface="Arial"/>
              </a:rPr>
              <a:t>f</a:t>
            </a:r>
            <a:r>
              <a:rPr sz="750" b="1" dirty="0">
                <a:latin typeface="Arial"/>
                <a:cs typeface="Arial"/>
              </a:rPr>
              <a:t> </a:t>
            </a:r>
            <a:r>
              <a:rPr sz="750" b="1" spc="-100" dirty="0">
                <a:latin typeface="Arial"/>
                <a:cs typeface="Arial"/>
              </a:rPr>
              <a:t> </a:t>
            </a:r>
            <a:r>
              <a:rPr sz="750" b="1" spc="140" dirty="0">
                <a:latin typeface="Arial"/>
                <a:cs typeface="Arial"/>
              </a:rPr>
              <a:t>m</a:t>
            </a:r>
            <a:r>
              <a:rPr sz="750" b="1" spc="-50" dirty="0">
                <a:latin typeface="Arial"/>
                <a:cs typeface="Arial"/>
              </a:rPr>
              <a:t> </a:t>
            </a:r>
            <a:r>
              <a:rPr sz="750" b="1" spc="200" dirty="0">
                <a:latin typeface="Arial"/>
                <a:cs typeface="Arial"/>
              </a:rPr>
              <a:t>e</a:t>
            </a:r>
            <a:r>
              <a:rPr sz="750" b="1" spc="114" dirty="0">
                <a:latin typeface="Arial"/>
                <a:cs typeface="Arial"/>
              </a:rPr>
              <a:t>a</a:t>
            </a:r>
            <a:r>
              <a:rPr sz="750" b="1" spc="200" dirty="0">
                <a:latin typeface="Arial"/>
                <a:cs typeface="Arial"/>
              </a:rPr>
              <a:t>s</a:t>
            </a:r>
            <a:r>
              <a:rPr sz="750" b="1" spc="155" dirty="0">
                <a:latin typeface="Arial"/>
                <a:cs typeface="Arial"/>
              </a:rPr>
              <a:t>u</a:t>
            </a:r>
            <a:r>
              <a:rPr sz="750" b="1" spc="145" dirty="0">
                <a:latin typeface="Arial"/>
                <a:cs typeface="Arial"/>
              </a:rPr>
              <a:t>r</a:t>
            </a:r>
            <a:r>
              <a:rPr sz="750" b="1" spc="200" dirty="0">
                <a:latin typeface="Arial"/>
                <a:cs typeface="Arial"/>
              </a:rPr>
              <a:t>e</a:t>
            </a:r>
            <a:r>
              <a:rPr sz="750" b="1" spc="90" dirty="0">
                <a:latin typeface="Arial"/>
                <a:cs typeface="Arial"/>
              </a:rPr>
              <a:t>s</a:t>
            </a:r>
            <a:endParaRPr sz="750">
              <a:latin typeface="Arial"/>
              <a:cs typeface="Arial"/>
            </a:endParaRPr>
          </a:p>
        </p:txBody>
      </p:sp>
      <p:sp>
        <p:nvSpPr>
          <p:cNvPr id="337" name="object 337"/>
          <p:cNvSpPr txBox="1"/>
          <p:nvPr/>
        </p:nvSpPr>
        <p:spPr>
          <a:xfrm>
            <a:off x="1091539" y="7646522"/>
            <a:ext cx="133985" cy="951865"/>
          </a:xfrm>
          <a:prstGeom prst="rect">
            <a:avLst/>
          </a:prstGeom>
        </p:spPr>
        <p:txBody>
          <a:bodyPr vert="vert270" wrap="square" lIns="0" tIns="5080" rIns="0" bIns="0" rtlCol="0">
            <a:spAutoFit/>
          </a:bodyPr>
          <a:lstStyle/>
          <a:p>
            <a:pPr marL="12700">
              <a:lnSpc>
                <a:spcPct val="100000"/>
              </a:lnSpc>
              <a:spcBef>
                <a:spcPts val="40"/>
              </a:spcBef>
            </a:pPr>
            <a:r>
              <a:rPr sz="750" b="1" spc="-95" dirty="0">
                <a:latin typeface="Arial"/>
                <a:cs typeface="Arial"/>
              </a:rPr>
              <a:t>v</a:t>
            </a:r>
            <a:r>
              <a:rPr sz="750" b="1" spc="-90" dirty="0">
                <a:latin typeface="Arial"/>
                <a:cs typeface="Arial"/>
              </a:rPr>
              <a:t>a</a:t>
            </a:r>
            <a:r>
              <a:rPr sz="750" b="1" spc="-50" dirty="0">
                <a:latin typeface="Arial"/>
                <a:cs typeface="Arial"/>
              </a:rPr>
              <a:t>l</a:t>
            </a:r>
            <a:r>
              <a:rPr sz="750" b="1" spc="-75" dirty="0">
                <a:latin typeface="Arial"/>
                <a:cs typeface="Arial"/>
              </a:rPr>
              <a:t>u</a:t>
            </a:r>
            <a:r>
              <a:rPr sz="750" b="1" spc="-95" dirty="0">
                <a:latin typeface="Arial"/>
                <a:cs typeface="Arial"/>
              </a:rPr>
              <a:t>e</a:t>
            </a:r>
            <a:r>
              <a:rPr sz="750" b="1" dirty="0">
                <a:latin typeface="Arial"/>
                <a:cs typeface="Arial"/>
              </a:rPr>
              <a:t>s</a:t>
            </a:r>
            <a:r>
              <a:rPr sz="750" b="1" spc="-95" dirty="0">
                <a:latin typeface="Arial"/>
                <a:cs typeface="Arial"/>
              </a:rPr>
              <a:t> </a:t>
            </a:r>
            <a:r>
              <a:rPr sz="750" b="1" spc="-75" dirty="0">
                <a:latin typeface="Arial"/>
                <a:cs typeface="Arial"/>
              </a:rPr>
              <a:t>o</a:t>
            </a:r>
            <a:r>
              <a:rPr sz="750" b="1" dirty="0">
                <a:latin typeface="Arial"/>
                <a:cs typeface="Arial"/>
              </a:rPr>
              <a:t>f</a:t>
            </a:r>
            <a:r>
              <a:rPr sz="750" b="1" spc="-30" dirty="0">
                <a:latin typeface="Arial"/>
                <a:cs typeface="Arial"/>
              </a:rPr>
              <a:t> t</a:t>
            </a:r>
            <a:r>
              <a:rPr sz="750" b="1" spc="-80" dirty="0">
                <a:latin typeface="Arial"/>
                <a:cs typeface="Arial"/>
              </a:rPr>
              <a:t>h</a:t>
            </a:r>
            <a:r>
              <a:rPr sz="750" b="1" dirty="0">
                <a:latin typeface="Arial"/>
                <a:cs typeface="Arial"/>
              </a:rPr>
              <a:t>e</a:t>
            </a:r>
            <a:r>
              <a:rPr sz="750" b="1" spc="-95" dirty="0">
                <a:latin typeface="Arial"/>
                <a:cs typeface="Arial"/>
              </a:rPr>
              <a:t> c</a:t>
            </a:r>
            <a:r>
              <a:rPr sz="750" b="1" spc="-75" dirty="0">
                <a:latin typeface="Arial"/>
                <a:cs typeface="Arial"/>
              </a:rPr>
              <a:t>o</a:t>
            </a:r>
            <a:r>
              <a:rPr sz="750" b="1" spc="-45" dirty="0">
                <a:latin typeface="Arial"/>
                <a:cs typeface="Arial"/>
              </a:rPr>
              <a:t>l</a:t>
            </a:r>
            <a:r>
              <a:rPr sz="750" b="1" spc="-75" dirty="0">
                <a:latin typeface="Arial"/>
                <a:cs typeface="Arial"/>
              </a:rPr>
              <a:t>o</a:t>
            </a:r>
            <a:r>
              <a:rPr sz="750" b="1" spc="-80" dirty="0">
                <a:latin typeface="Arial"/>
                <a:cs typeface="Arial"/>
              </a:rPr>
              <a:t>r</a:t>
            </a:r>
            <a:r>
              <a:rPr sz="750" b="1" dirty="0">
                <a:latin typeface="Arial"/>
                <a:cs typeface="Arial"/>
              </a:rPr>
              <a:t>s</a:t>
            </a:r>
            <a:endParaRPr sz="750">
              <a:latin typeface="Arial"/>
              <a:cs typeface="Arial"/>
            </a:endParaRPr>
          </a:p>
        </p:txBody>
      </p:sp>
      <p:sp>
        <p:nvSpPr>
          <p:cNvPr id="338" name="TextBox 337">
            <a:extLst>
              <a:ext uri="{FF2B5EF4-FFF2-40B4-BE49-F238E27FC236}">
                <a16:creationId xmlns:a16="http://schemas.microsoft.com/office/drawing/2014/main" id="{F1BA116A-DEC2-A5FA-3895-F220498A966F}"/>
              </a:ext>
            </a:extLst>
          </p:cNvPr>
          <p:cNvSpPr txBox="1"/>
          <p:nvPr/>
        </p:nvSpPr>
        <p:spPr>
          <a:xfrm>
            <a:off x="3412607" y="10110148"/>
            <a:ext cx="1281538" cy="400110"/>
          </a:xfrm>
          <a:prstGeom prst="rect">
            <a:avLst/>
          </a:prstGeom>
          <a:noFill/>
        </p:spPr>
        <p:txBody>
          <a:bodyPr wrap="square" rtlCol="0">
            <a:spAutoFit/>
          </a:bodyPr>
          <a:lstStyle/>
          <a:p>
            <a:r>
              <a:rPr lang="en-US" sz="2000" dirty="0"/>
              <a:t>9</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46530" y="1821307"/>
            <a:ext cx="5715000" cy="3879215"/>
            <a:chOff x="946530" y="1821307"/>
            <a:chExt cx="5715000" cy="3879215"/>
          </a:xfrm>
        </p:grpSpPr>
        <p:sp>
          <p:nvSpPr>
            <p:cNvPr id="3" name="object 3"/>
            <p:cNvSpPr/>
            <p:nvPr/>
          </p:nvSpPr>
          <p:spPr>
            <a:xfrm>
              <a:off x="947165" y="1821942"/>
              <a:ext cx="5713730" cy="3877945"/>
            </a:xfrm>
            <a:custGeom>
              <a:avLst/>
              <a:gdLst/>
              <a:ahLst/>
              <a:cxnLst/>
              <a:rect l="l" t="t" r="r" b="b"/>
              <a:pathLst>
                <a:path w="5713730" h="3877945">
                  <a:moveTo>
                    <a:pt x="0" y="0"/>
                  </a:moveTo>
                  <a:lnTo>
                    <a:pt x="5713476" y="0"/>
                  </a:lnTo>
                  <a:lnTo>
                    <a:pt x="5713476" y="3877817"/>
                  </a:lnTo>
                  <a:lnTo>
                    <a:pt x="0" y="3877817"/>
                  </a:lnTo>
                  <a:lnTo>
                    <a:pt x="0" y="0"/>
                  </a:lnTo>
                  <a:close/>
                </a:path>
              </a:pathLst>
            </a:custGeom>
            <a:ln w="3175">
              <a:solidFill>
                <a:srgbClr val="000000"/>
              </a:solidFill>
            </a:ln>
          </p:spPr>
          <p:txBody>
            <a:bodyPr wrap="square" lIns="0" tIns="0" rIns="0" bIns="0" rtlCol="0"/>
            <a:lstStyle/>
            <a:p>
              <a:endParaRPr/>
            </a:p>
          </p:txBody>
        </p:sp>
        <p:sp>
          <p:nvSpPr>
            <p:cNvPr id="4" name="object 4"/>
            <p:cNvSpPr/>
            <p:nvPr/>
          </p:nvSpPr>
          <p:spPr>
            <a:xfrm>
              <a:off x="1800605" y="2443734"/>
              <a:ext cx="4034154" cy="2653665"/>
            </a:xfrm>
            <a:custGeom>
              <a:avLst/>
              <a:gdLst/>
              <a:ahLst/>
              <a:cxnLst/>
              <a:rect l="l" t="t" r="r" b="b"/>
              <a:pathLst>
                <a:path w="4034154" h="2653665">
                  <a:moveTo>
                    <a:pt x="4034028" y="0"/>
                  </a:moveTo>
                  <a:lnTo>
                    <a:pt x="0" y="0"/>
                  </a:lnTo>
                  <a:lnTo>
                    <a:pt x="0" y="2653284"/>
                  </a:lnTo>
                  <a:lnTo>
                    <a:pt x="4034028" y="2653284"/>
                  </a:lnTo>
                  <a:lnTo>
                    <a:pt x="4034028" y="0"/>
                  </a:lnTo>
                  <a:close/>
                </a:path>
              </a:pathLst>
            </a:custGeom>
            <a:solidFill>
              <a:srgbClr val="C0C0C0"/>
            </a:solidFill>
          </p:spPr>
          <p:txBody>
            <a:bodyPr wrap="square" lIns="0" tIns="0" rIns="0" bIns="0" rtlCol="0"/>
            <a:lstStyle/>
            <a:p>
              <a:endParaRPr/>
            </a:p>
          </p:txBody>
        </p:sp>
        <p:sp>
          <p:nvSpPr>
            <p:cNvPr id="5" name="object 5"/>
            <p:cNvSpPr/>
            <p:nvPr/>
          </p:nvSpPr>
          <p:spPr>
            <a:xfrm>
              <a:off x="1800605" y="4568189"/>
              <a:ext cx="4034154" cy="0"/>
            </a:xfrm>
            <a:custGeom>
              <a:avLst/>
              <a:gdLst/>
              <a:ahLst/>
              <a:cxnLst/>
              <a:rect l="l" t="t" r="r" b="b"/>
              <a:pathLst>
                <a:path w="4034154">
                  <a:moveTo>
                    <a:pt x="0" y="0"/>
                  </a:moveTo>
                  <a:lnTo>
                    <a:pt x="4034028" y="0"/>
                  </a:lnTo>
                </a:path>
              </a:pathLst>
            </a:custGeom>
            <a:ln w="3175">
              <a:solidFill>
                <a:srgbClr val="000000"/>
              </a:solidFill>
            </a:ln>
          </p:spPr>
          <p:txBody>
            <a:bodyPr wrap="square" lIns="0" tIns="0" rIns="0" bIns="0" rtlCol="0"/>
            <a:lstStyle/>
            <a:p>
              <a:endParaRPr/>
            </a:p>
          </p:txBody>
        </p:sp>
        <p:sp>
          <p:nvSpPr>
            <p:cNvPr id="6" name="object 6"/>
            <p:cNvSpPr/>
            <p:nvPr/>
          </p:nvSpPr>
          <p:spPr>
            <a:xfrm>
              <a:off x="1800605" y="4039361"/>
              <a:ext cx="4034154" cy="0"/>
            </a:xfrm>
            <a:custGeom>
              <a:avLst/>
              <a:gdLst/>
              <a:ahLst/>
              <a:cxnLst/>
              <a:rect l="l" t="t" r="r" b="b"/>
              <a:pathLst>
                <a:path w="4034154">
                  <a:moveTo>
                    <a:pt x="0" y="0"/>
                  </a:moveTo>
                  <a:lnTo>
                    <a:pt x="4034028" y="0"/>
                  </a:lnTo>
                </a:path>
              </a:pathLst>
            </a:custGeom>
            <a:ln w="3175">
              <a:solidFill>
                <a:srgbClr val="000000"/>
              </a:solidFill>
            </a:ln>
          </p:spPr>
          <p:txBody>
            <a:bodyPr wrap="square" lIns="0" tIns="0" rIns="0" bIns="0" rtlCol="0"/>
            <a:lstStyle/>
            <a:p>
              <a:endParaRPr/>
            </a:p>
          </p:txBody>
        </p:sp>
        <p:sp>
          <p:nvSpPr>
            <p:cNvPr id="7" name="object 7"/>
            <p:cNvSpPr/>
            <p:nvPr/>
          </p:nvSpPr>
          <p:spPr>
            <a:xfrm>
              <a:off x="1800605" y="3501389"/>
              <a:ext cx="4034154" cy="0"/>
            </a:xfrm>
            <a:custGeom>
              <a:avLst/>
              <a:gdLst/>
              <a:ahLst/>
              <a:cxnLst/>
              <a:rect l="l" t="t" r="r" b="b"/>
              <a:pathLst>
                <a:path w="4034154">
                  <a:moveTo>
                    <a:pt x="0" y="0"/>
                  </a:moveTo>
                  <a:lnTo>
                    <a:pt x="4034028" y="0"/>
                  </a:lnTo>
                </a:path>
              </a:pathLst>
            </a:custGeom>
            <a:ln w="3175">
              <a:solidFill>
                <a:srgbClr val="000000"/>
              </a:solidFill>
            </a:ln>
          </p:spPr>
          <p:txBody>
            <a:bodyPr wrap="square" lIns="0" tIns="0" rIns="0" bIns="0" rtlCol="0"/>
            <a:lstStyle/>
            <a:p>
              <a:endParaRPr/>
            </a:p>
          </p:txBody>
        </p:sp>
        <p:sp>
          <p:nvSpPr>
            <p:cNvPr id="8" name="object 8"/>
            <p:cNvSpPr/>
            <p:nvPr/>
          </p:nvSpPr>
          <p:spPr>
            <a:xfrm>
              <a:off x="1800605" y="2972562"/>
              <a:ext cx="4034154" cy="0"/>
            </a:xfrm>
            <a:custGeom>
              <a:avLst/>
              <a:gdLst/>
              <a:ahLst/>
              <a:cxnLst/>
              <a:rect l="l" t="t" r="r" b="b"/>
              <a:pathLst>
                <a:path w="4034154">
                  <a:moveTo>
                    <a:pt x="0" y="0"/>
                  </a:moveTo>
                  <a:lnTo>
                    <a:pt x="4034028" y="0"/>
                  </a:lnTo>
                </a:path>
              </a:pathLst>
            </a:custGeom>
            <a:ln w="3175">
              <a:solidFill>
                <a:srgbClr val="000000"/>
              </a:solidFill>
            </a:ln>
          </p:spPr>
          <p:txBody>
            <a:bodyPr wrap="square" lIns="0" tIns="0" rIns="0" bIns="0" rtlCol="0"/>
            <a:lstStyle/>
            <a:p>
              <a:endParaRPr/>
            </a:p>
          </p:txBody>
        </p:sp>
        <p:sp>
          <p:nvSpPr>
            <p:cNvPr id="9" name="object 9"/>
            <p:cNvSpPr/>
            <p:nvPr/>
          </p:nvSpPr>
          <p:spPr>
            <a:xfrm>
              <a:off x="1800605" y="2443734"/>
              <a:ext cx="4034154" cy="0"/>
            </a:xfrm>
            <a:custGeom>
              <a:avLst/>
              <a:gdLst/>
              <a:ahLst/>
              <a:cxnLst/>
              <a:rect l="l" t="t" r="r" b="b"/>
              <a:pathLst>
                <a:path w="4034154">
                  <a:moveTo>
                    <a:pt x="0" y="0"/>
                  </a:moveTo>
                  <a:lnTo>
                    <a:pt x="4034028" y="0"/>
                  </a:lnTo>
                </a:path>
              </a:pathLst>
            </a:custGeom>
            <a:ln w="3175">
              <a:solidFill>
                <a:srgbClr val="000000"/>
              </a:solidFill>
            </a:ln>
          </p:spPr>
          <p:txBody>
            <a:bodyPr wrap="square" lIns="0" tIns="0" rIns="0" bIns="0" rtlCol="0"/>
            <a:lstStyle/>
            <a:p>
              <a:endParaRPr/>
            </a:p>
          </p:txBody>
        </p:sp>
        <p:sp>
          <p:nvSpPr>
            <p:cNvPr id="10" name="object 10"/>
            <p:cNvSpPr/>
            <p:nvPr/>
          </p:nvSpPr>
          <p:spPr>
            <a:xfrm>
              <a:off x="1800614" y="2443760"/>
              <a:ext cx="4034154" cy="2653665"/>
            </a:xfrm>
            <a:custGeom>
              <a:avLst/>
              <a:gdLst/>
              <a:ahLst/>
              <a:cxnLst/>
              <a:rect l="l" t="t" r="r" b="b"/>
              <a:pathLst>
                <a:path w="4034154" h="2653665">
                  <a:moveTo>
                    <a:pt x="0" y="0"/>
                  </a:moveTo>
                  <a:lnTo>
                    <a:pt x="4034036" y="0"/>
                  </a:lnTo>
                </a:path>
                <a:path w="4034154" h="2653665">
                  <a:moveTo>
                    <a:pt x="4034036" y="0"/>
                  </a:moveTo>
                  <a:lnTo>
                    <a:pt x="4034036" y="2653280"/>
                  </a:lnTo>
                </a:path>
                <a:path w="4034154" h="2653665">
                  <a:moveTo>
                    <a:pt x="4034036" y="2653280"/>
                  </a:moveTo>
                  <a:lnTo>
                    <a:pt x="0" y="2653280"/>
                  </a:lnTo>
                </a:path>
                <a:path w="4034154" h="2653665">
                  <a:moveTo>
                    <a:pt x="0" y="2653280"/>
                  </a:moveTo>
                  <a:lnTo>
                    <a:pt x="0" y="0"/>
                  </a:lnTo>
                </a:path>
              </a:pathLst>
            </a:custGeom>
            <a:ln w="9321">
              <a:solidFill>
                <a:srgbClr val="7F7F7F"/>
              </a:solidFill>
            </a:ln>
          </p:spPr>
          <p:txBody>
            <a:bodyPr wrap="square" lIns="0" tIns="0" rIns="0" bIns="0" rtlCol="0"/>
            <a:lstStyle/>
            <a:p>
              <a:endParaRPr/>
            </a:p>
          </p:txBody>
        </p:sp>
        <p:sp>
          <p:nvSpPr>
            <p:cNvPr id="11" name="object 11"/>
            <p:cNvSpPr/>
            <p:nvPr/>
          </p:nvSpPr>
          <p:spPr>
            <a:xfrm>
              <a:off x="1763267" y="2443734"/>
              <a:ext cx="4071620" cy="2689860"/>
            </a:xfrm>
            <a:custGeom>
              <a:avLst/>
              <a:gdLst/>
              <a:ahLst/>
              <a:cxnLst/>
              <a:rect l="l" t="t" r="r" b="b"/>
              <a:pathLst>
                <a:path w="4071620" h="2689860">
                  <a:moveTo>
                    <a:pt x="37337" y="0"/>
                  </a:moveTo>
                  <a:lnTo>
                    <a:pt x="37337" y="2653284"/>
                  </a:lnTo>
                </a:path>
                <a:path w="4071620" h="2689860">
                  <a:moveTo>
                    <a:pt x="0" y="2653284"/>
                  </a:moveTo>
                  <a:lnTo>
                    <a:pt x="37337" y="2653284"/>
                  </a:lnTo>
                </a:path>
                <a:path w="4071620" h="2689860">
                  <a:moveTo>
                    <a:pt x="0" y="2124456"/>
                  </a:moveTo>
                  <a:lnTo>
                    <a:pt x="37337" y="2124456"/>
                  </a:lnTo>
                </a:path>
                <a:path w="4071620" h="2689860">
                  <a:moveTo>
                    <a:pt x="0" y="1595627"/>
                  </a:moveTo>
                  <a:lnTo>
                    <a:pt x="37337" y="1595627"/>
                  </a:lnTo>
                </a:path>
                <a:path w="4071620" h="2689860">
                  <a:moveTo>
                    <a:pt x="0" y="1057656"/>
                  </a:moveTo>
                  <a:lnTo>
                    <a:pt x="37337" y="1057656"/>
                  </a:lnTo>
                </a:path>
                <a:path w="4071620" h="2689860">
                  <a:moveTo>
                    <a:pt x="0" y="528827"/>
                  </a:moveTo>
                  <a:lnTo>
                    <a:pt x="37337" y="528827"/>
                  </a:lnTo>
                </a:path>
                <a:path w="4071620" h="2689860">
                  <a:moveTo>
                    <a:pt x="0" y="0"/>
                  </a:moveTo>
                  <a:lnTo>
                    <a:pt x="37337" y="0"/>
                  </a:lnTo>
                </a:path>
                <a:path w="4071620" h="2689860">
                  <a:moveTo>
                    <a:pt x="37337" y="2653284"/>
                  </a:moveTo>
                  <a:lnTo>
                    <a:pt x="4071366" y="2653284"/>
                  </a:lnTo>
                </a:path>
                <a:path w="4071620" h="2689860">
                  <a:moveTo>
                    <a:pt x="37337" y="2689860"/>
                  </a:moveTo>
                  <a:lnTo>
                    <a:pt x="37337" y="2653284"/>
                  </a:lnTo>
                </a:path>
                <a:path w="4071620" h="2689860">
                  <a:moveTo>
                    <a:pt x="169163" y="2689860"/>
                  </a:moveTo>
                  <a:lnTo>
                    <a:pt x="169163" y="2653284"/>
                  </a:lnTo>
                </a:path>
                <a:path w="4071620" h="2689860">
                  <a:moveTo>
                    <a:pt x="309371" y="2689860"/>
                  </a:moveTo>
                  <a:lnTo>
                    <a:pt x="309371" y="2653284"/>
                  </a:lnTo>
                </a:path>
                <a:path w="4071620" h="2689860">
                  <a:moveTo>
                    <a:pt x="441198" y="2689860"/>
                  </a:moveTo>
                  <a:lnTo>
                    <a:pt x="441198" y="2653284"/>
                  </a:lnTo>
                </a:path>
                <a:path w="4071620" h="2689860">
                  <a:moveTo>
                    <a:pt x="572262" y="2689860"/>
                  </a:moveTo>
                  <a:lnTo>
                    <a:pt x="572262" y="2653284"/>
                  </a:lnTo>
                </a:path>
                <a:path w="4071620" h="2689860">
                  <a:moveTo>
                    <a:pt x="713232" y="2689860"/>
                  </a:moveTo>
                  <a:lnTo>
                    <a:pt x="713232" y="2653284"/>
                  </a:lnTo>
                </a:path>
                <a:path w="4071620" h="2689860">
                  <a:moveTo>
                    <a:pt x="844295" y="2689860"/>
                  </a:moveTo>
                  <a:lnTo>
                    <a:pt x="844295" y="2653284"/>
                  </a:lnTo>
                </a:path>
                <a:path w="4071620" h="2689860">
                  <a:moveTo>
                    <a:pt x="976121" y="2689860"/>
                  </a:moveTo>
                  <a:lnTo>
                    <a:pt x="976121" y="2653284"/>
                  </a:lnTo>
                </a:path>
                <a:path w="4071620" h="2689860">
                  <a:moveTo>
                    <a:pt x="1116330" y="2689860"/>
                  </a:moveTo>
                  <a:lnTo>
                    <a:pt x="1116330" y="2653284"/>
                  </a:lnTo>
                </a:path>
                <a:path w="4071620" h="2689860">
                  <a:moveTo>
                    <a:pt x="1248156" y="2689860"/>
                  </a:moveTo>
                  <a:lnTo>
                    <a:pt x="1248156" y="2653284"/>
                  </a:lnTo>
                </a:path>
                <a:path w="4071620" h="2689860">
                  <a:moveTo>
                    <a:pt x="1379220" y="2689860"/>
                  </a:moveTo>
                  <a:lnTo>
                    <a:pt x="1379220" y="2653284"/>
                  </a:lnTo>
                </a:path>
                <a:path w="4071620" h="2689860">
                  <a:moveTo>
                    <a:pt x="1520190" y="2689860"/>
                  </a:moveTo>
                  <a:lnTo>
                    <a:pt x="1520190" y="2653284"/>
                  </a:lnTo>
                </a:path>
                <a:path w="4071620" h="2689860">
                  <a:moveTo>
                    <a:pt x="1651254" y="2689860"/>
                  </a:moveTo>
                  <a:lnTo>
                    <a:pt x="1651254" y="2653284"/>
                  </a:lnTo>
                </a:path>
                <a:path w="4071620" h="2689860">
                  <a:moveTo>
                    <a:pt x="1782318" y="2689860"/>
                  </a:moveTo>
                  <a:lnTo>
                    <a:pt x="1782318" y="2653284"/>
                  </a:lnTo>
                </a:path>
                <a:path w="4071620" h="2689860">
                  <a:moveTo>
                    <a:pt x="1923287" y="2689860"/>
                  </a:moveTo>
                  <a:lnTo>
                    <a:pt x="1923287" y="2653284"/>
                  </a:lnTo>
                </a:path>
                <a:path w="4071620" h="2689860">
                  <a:moveTo>
                    <a:pt x="2054352" y="2689860"/>
                  </a:moveTo>
                  <a:lnTo>
                    <a:pt x="2054352" y="2653284"/>
                  </a:lnTo>
                </a:path>
                <a:path w="4071620" h="2689860">
                  <a:moveTo>
                    <a:pt x="2186178" y="2689860"/>
                  </a:moveTo>
                  <a:lnTo>
                    <a:pt x="2186178" y="2653284"/>
                  </a:lnTo>
                </a:path>
                <a:path w="4071620" h="2689860">
                  <a:moveTo>
                    <a:pt x="2326385" y="2689860"/>
                  </a:moveTo>
                  <a:lnTo>
                    <a:pt x="2326385" y="2653284"/>
                  </a:lnTo>
                </a:path>
                <a:path w="4071620" h="2689860">
                  <a:moveTo>
                    <a:pt x="2458211" y="2689860"/>
                  </a:moveTo>
                  <a:lnTo>
                    <a:pt x="2458211" y="2653284"/>
                  </a:lnTo>
                </a:path>
                <a:path w="4071620" h="2689860">
                  <a:moveTo>
                    <a:pt x="2589276" y="2689860"/>
                  </a:moveTo>
                  <a:lnTo>
                    <a:pt x="2589276" y="2653284"/>
                  </a:lnTo>
                </a:path>
                <a:path w="4071620" h="2689860">
                  <a:moveTo>
                    <a:pt x="2730246" y="2689860"/>
                  </a:moveTo>
                  <a:lnTo>
                    <a:pt x="2730246" y="2653284"/>
                  </a:lnTo>
                </a:path>
                <a:path w="4071620" h="2689860">
                  <a:moveTo>
                    <a:pt x="2861310" y="2689860"/>
                  </a:moveTo>
                  <a:lnTo>
                    <a:pt x="2861310" y="2653284"/>
                  </a:lnTo>
                </a:path>
                <a:path w="4071620" h="2689860">
                  <a:moveTo>
                    <a:pt x="2992373" y="2689860"/>
                  </a:moveTo>
                  <a:lnTo>
                    <a:pt x="2992373" y="2653284"/>
                  </a:lnTo>
                </a:path>
                <a:path w="4071620" h="2689860">
                  <a:moveTo>
                    <a:pt x="3133344" y="2689860"/>
                  </a:moveTo>
                  <a:lnTo>
                    <a:pt x="3133344" y="2653284"/>
                  </a:lnTo>
                </a:path>
                <a:path w="4071620" h="2689860">
                  <a:moveTo>
                    <a:pt x="3264407" y="2689860"/>
                  </a:moveTo>
                  <a:lnTo>
                    <a:pt x="3264407" y="2653284"/>
                  </a:lnTo>
                </a:path>
                <a:path w="4071620" h="2689860">
                  <a:moveTo>
                    <a:pt x="3396233" y="2689860"/>
                  </a:moveTo>
                  <a:lnTo>
                    <a:pt x="3396233" y="2653284"/>
                  </a:lnTo>
                </a:path>
                <a:path w="4071620" h="2689860">
                  <a:moveTo>
                    <a:pt x="3537204" y="2689860"/>
                  </a:moveTo>
                  <a:lnTo>
                    <a:pt x="3537204" y="2653284"/>
                  </a:lnTo>
                </a:path>
                <a:path w="4071620" h="2689860">
                  <a:moveTo>
                    <a:pt x="3668268" y="2689860"/>
                  </a:moveTo>
                  <a:lnTo>
                    <a:pt x="3668268" y="2653284"/>
                  </a:lnTo>
                </a:path>
                <a:path w="4071620" h="2689860">
                  <a:moveTo>
                    <a:pt x="3799331" y="2689860"/>
                  </a:moveTo>
                  <a:lnTo>
                    <a:pt x="3799331" y="2653284"/>
                  </a:lnTo>
                </a:path>
                <a:path w="4071620" h="2689860">
                  <a:moveTo>
                    <a:pt x="3940302" y="2689860"/>
                  </a:moveTo>
                  <a:lnTo>
                    <a:pt x="3940302" y="2653284"/>
                  </a:lnTo>
                </a:path>
                <a:path w="4071620" h="2689860">
                  <a:moveTo>
                    <a:pt x="4071366" y="2689860"/>
                  </a:moveTo>
                  <a:lnTo>
                    <a:pt x="4071366" y="2653284"/>
                  </a:lnTo>
                </a:path>
              </a:pathLst>
            </a:custGeom>
            <a:ln w="3175">
              <a:solidFill>
                <a:srgbClr val="000000"/>
              </a:solidFill>
            </a:ln>
          </p:spPr>
          <p:txBody>
            <a:bodyPr wrap="square" lIns="0" tIns="0" rIns="0" bIns="0" rtlCol="0"/>
            <a:lstStyle/>
            <a:p>
              <a:endParaRPr/>
            </a:p>
          </p:txBody>
        </p:sp>
        <p:sp>
          <p:nvSpPr>
            <p:cNvPr id="12" name="object 12"/>
            <p:cNvSpPr/>
            <p:nvPr/>
          </p:nvSpPr>
          <p:spPr>
            <a:xfrm>
              <a:off x="1866910" y="2721890"/>
              <a:ext cx="1078230" cy="64769"/>
            </a:xfrm>
            <a:custGeom>
              <a:avLst/>
              <a:gdLst/>
              <a:ahLst/>
              <a:cxnLst/>
              <a:rect l="l" t="t" r="r" b="b"/>
              <a:pathLst>
                <a:path w="1078230" h="64769">
                  <a:moveTo>
                    <a:pt x="0" y="0"/>
                  </a:moveTo>
                  <a:lnTo>
                    <a:pt x="140203" y="19057"/>
                  </a:lnTo>
                </a:path>
                <a:path w="1078230" h="64769">
                  <a:moveTo>
                    <a:pt x="140203" y="19057"/>
                  </a:moveTo>
                  <a:lnTo>
                    <a:pt x="272028" y="37344"/>
                  </a:lnTo>
                </a:path>
                <a:path w="1078230" h="64769">
                  <a:moveTo>
                    <a:pt x="272028" y="37344"/>
                  </a:moveTo>
                  <a:lnTo>
                    <a:pt x="403100" y="37344"/>
                  </a:lnTo>
                </a:path>
                <a:path w="1078230" h="64769">
                  <a:moveTo>
                    <a:pt x="403100" y="37344"/>
                  </a:moveTo>
                  <a:lnTo>
                    <a:pt x="544070" y="64774"/>
                  </a:lnTo>
                </a:path>
                <a:path w="1078230" h="64769">
                  <a:moveTo>
                    <a:pt x="544070" y="64774"/>
                  </a:moveTo>
                  <a:lnTo>
                    <a:pt x="675129" y="46487"/>
                  </a:lnTo>
                </a:path>
                <a:path w="1078230" h="64769">
                  <a:moveTo>
                    <a:pt x="675129" y="46487"/>
                  </a:moveTo>
                  <a:lnTo>
                    <a:pt x="806189" y="46487"/>
                  </a:lnTo>
                </a:path>
                <a:path w="1078230" h="64769">
                  <a:moveTo>
                    <a:pt x="806189" y="46487"/>
                  </a:moveTo>
                  <a:lnTo>
                    <a:pt x="947158" y="19057"/>
                  </a:lnTo>
                </a:path>
                <a:path w="1078230" h="64769">
                  <a:moveTo>
                    <a:pt x="947158" y="19057"/>
                  </a:moveTo>
                  <a:lnTo>
                    <a:pt x="1078230" y="46487"/>
                  </a:lnTo>
                </a:path>
              </a:pathLst>
            </a:custGeom>
            <a:ln w="9321">
              <a:solidFill>
                <a:srgbClr val="FF0000"/>
              </a:solidFill>
            </a:ln>
          </p:spPr>
          <p:txBody>
            <a:bodyPr wrap="square" lIns="0" tIns="0" rIns="0" bIns="0" rtlCol="0"/>
            <a:lstStyle/>
            <a:p>
              <a:endParaRPr/>
            </a:p>
          </p:txBody>
        </p:sp>
        <p:sp>
          <p:nvSpPr>
            <p:cNvPr id="13" name="object 13"/>
            <p:cNvSpPr/>
            <p:nvPr/>
          </p:nvSpPr>
          <p:spPr>
            <a:xfrm>
              <a:off x="2945141" y="2768378"/>
              <a:ext cx="132080" cy="9525"/>
            </a:xfrm>
            <a:custGeom>
              <a:avLst/>
              <a:gdLst/>
              <a:ahLst/>
              <a:cxnLst/>
              <a:rect l="l" t="t" r="r" b="b"/>
              <a:pathLst>
                <a:path w="132080" h="9525">
                  <a:moveTo>
                    <a:pt x="-4635" y="4571"/>
                  </a:moveTo>
                  <a:lnTo>
                    <a:pt x="136460" y="4571"/>
                  </a:lnTo>
                </a:path>
              </a:pathLst>
            </a:custGeom>
            <a:ln w="18413">
              <a:solidFill>
                <a:srgbClr val="FF0000"/>
              </a:solidFill>
            </a:ln>
          </p:spPr>
          <p:txBody>
            <a:bodyPr wrap="square" lIns="0" tIns="0" rIns="0" bIns="0" rtlCol="0"/>
            <a:lstStyle/>
            <a:p>
              <a:endParaRPr/>
            </a:p>
          </p:txBody>
        </p:sp>
        <p:sp>
          <p:nvSpPr>
            <p:cNvPr id="14" name="object 14"/>
            <p:cNvSpPr/>
            <p:nvPr/>
          </p:nvSpPr>
          <p:spPr>
            <a:xfrm>
              <a:off x="3076967" y="2777521"/>
              <a:ext cx="140335" cy="9525"/>
            </a:xfrm>
            <a:custGeom>
              <a:avLst/>
              <a:gdLst/>
              <a:ahLst/>
              <a:cxnLst/>
              <a:rect l="l" t="t" r="r" b="b"/>
              <a:pathLst>
                <a:path w="140335" h="9525">
                  <a:moveTo>
                    <a:pt x="-4635" y="4571"/>
                  </a:moveTo>
                  <a:lnTo>
                    <a:pt x="144838" y="4571"/>
                  </a:lnTo>
                </a:path>
              </a:pathLst>
            </a:custGeom>
            <a:ln w="18413">
              <a:solidFill>
                <a:srgbClr val="FF0000"/>
              </a:solidFill>
            </a:ln>
          </p:spPr>
          <p:txBody>
            <a:bodyPr wrap="square" lIns="0" tIns="0" rIns="0" bIns="0" rtlCol="0"/>
            <a:lstStyle/>
            <a:p>
              <a:endParaRPr/>
            </a:p>
          </p:txBody>
        </p:sp>
        <p:sp>
          <p:nvSpPr>
            <p:cNvPr id="15" name="object 15"/>
            <p:cNvSpPr/>
            <p:nvPr/>
          </p:nvSpPr>
          <p:spPr>
            <a:xfrm>
              <a:off x="3217170" y="2759234"/>
              <a:ext cx="939165" cy="55880"/>
            </a:xfrm>
            <a:custGeom>
              <a:avLst/>
              <a:gdLst/>
              <a:ahLst/>
              <a:cxnLst/>
              <a:rect l="l" t="t" r="r" b="b"/>
              <a:pathLst>
                <a:path w="939164" h="55880">
                  <a:moveTo>
                    <a:pt x="0" y="27430"/>
                  </a:moveTo>
                  <a:lnTo>
                    <a:pt x="131825" y="55618"/>
                  </a:lnTo>
                </a:path>
                <a:path w="939164" h="55880">
                  <a:moveTo>
                    <a:pt x="131825" y="55618"/>
                  </a:moveTo>
                  <a:lnTo>
                    <a:pt x="262897" y="27430"/>
                  </a:lnTo>
                </a:path>
                <a:path w="939164" h="55880">
                  <a:moveTo>
                    <a:pt x="262897" y="27430"/>
                  </a:moveTo>
                  <a:lnTo>
                    <a:pt x="403867" y="27430"/>
                  </a:lnTo>
                  <a:lnTo>
                    <a:pt x="534926" y="27430"/>
                  </a:lnTo>
                  <a:lnTo>
                    <a:pt x="666751" y="27430"/>
                  </a:lnTo>
                </a:path>
                <a:path w="939164" h="55880">
                  <a:moveTo>
                    <a:pt x="666751" y="27430"/>
                  </a:moveTo>
                  <a:lnTo>
                    <a:pt x="806968" y="0"/>
                  </a:lnTo>
                </a:path>
                <a:path w="939164" h="55880">
                  <a:moveTo>
                    <a:pt x="806968" y="0"/>
                  </a:moveTo>
                  <a:lnTo>
                    <a:pt x="938793" y="18286"/>
                  </a:lnTo>
                </a:path>
              </a:pathLst>
            </a:custGeom>
            <a:ln w="9321">
              <a:solidFill>
                <a:srgbClr val="FF0000"/>
              </a:solidFill>
            </a:ln>
          </p:spPr>
          <p:txBody>
            <a:bodyPr wrap="square" lIns="0" tIns="0" rIns="0" bIns="0" rtlCol="0"/>
            <a:lstStyle/>
            <a:p>
              <a:endParaRPr/>
            </a:p>
          </p:txBody>
        </p:sp>
        <p:sp>
          <p:nvSpPr>
            <p:cNvPr id="16" name="object 16"/>
            <p:cNvSpPr/>
            <p:nvPr/>
          </p:nvSpPr>
          <p:spPr>
            <a:xfrm>
              <a:off x="4155964" y="2777521"/>
              <a:ext cx="131445" cy="9525"/>
            </a:xfrm>
            <a:custGeom>
              <a:avLst/>
              <a:gdLst/>
              <a:ahLst/>
              <a:cxnLst/>
              <a:rect l="l" t="t" r="r" b="b"/>
              <a:pathLst>
                <a:path w="131445" h="9525">
                  <a:moveTo>
                    <a:pt x="-4635" y="4571"/>
                  </a:moveTo>
                  <a:lnTo>
                    <a:pt x="135694" y="4571"/>
                  </a:lnTo>
                </a:path>
              </a:pathLst>
            </a:custGeom>
            <a:ln w="18413">
              <a:solidFill>
                <a:srgbClr val="FF0000"/>
              </a:solidFill>
            </a:ln>
          </p:spPr>
          <p:txBody>
            <a:bodyPr wrap="square" lIns="0" tIns="0" rIns="0" bIns="0" rtlCol="0"/>
            <a:lstStyle/>
            <a:p>
              <a:endParaRPr/>
            </a:p>
          </p:txBody>
        </p:sp>
        <p:sp>
          <p:nvSpPr>
            <p:cNvPr id="17" name="object 17"/>
            <p:cNvSpPr/>
            <p:nvPr/>
          </p:nvSpPr>
          <p:spPr>
            <a:xfrm>
              <a:off x="4287023" y="2786665"/>
              <a:ext cx="140970" cy="10160"/>
            </a:xfrm>
            <a:custGeom>
              <a:avLst/>
              <a:gdLst/>
              <a:ahLst/>
              <a:cxnLst/>
              <a:rect l="l" t="t" r="r" b="b"/>
              <a:pathLst>
                <a:path w="140970" h="10160">
                  <a:moveTo>
                    <a:pt x="-4635" y="4950"/>
                  </a:moveTo>
                  <a:lnTo>
                    <a:pt x="145604" y="4950"/>
                  </a:lnTo>
                </a:path>
              </a:pathLst>
            </a:custGeom>
            <a:ln w="19171">
              <a:solidFill>
                <a:srgbClr val="FF0000"/>
              </a:solidFill>
            </a:ln>
          </p:spPr>
          <p:txBody>
            <a:bodyPr wrap="square" lIns="0" tIns="0" rIns="0" bIns="0" rtlCol="0"/>
            <a:lstStyle/>
            <a:p>
              <a:endParaRPr/>
            </a:p>
          </p:txBody>
        </p:sp>
        <p:sp>
          <p:nvSpPr>
            <p:cNvPr id="18" name="object 18"/>
            <p:cNvSpPr/>
            <p:nvPr/>
          </p:nvSpPr>
          <p:spPr>
            <a:xfrm>
              <a:off x="4427993" y="2786665"/>
              <a:ext cx="131445" cy="10160"/>
            </a:xfrm>
            <a:custGeom>
              <a:avLst/>
              <a:gdLst/>
              <a:ahLst/>
              <a:cxnLst/>
              <a:rect l="l" t="t" r="r" b="b"/>
              <a:pathLst>
                <a:path w="131445" h="10160">
                  <a:moveTo>
                    <a:pt x="-4635" y="4950"/>
                  </a:moveTo>
                  <a:lnTo>
                    <a:pt x="135707" y="4950"/>
                  </a:lnTo>
                </a:path>
              </a:pathLst>
            </a:custGeom>
            <a:ln w="19171">
              <a:solidFill>
                <a:srgbClr val="FF0000"/>
              </a:solidFill>
            </a:ln>
          </p:spPr>
          <p:txBody>
            <a:bodyPr wrap="square" lIns="0" tIns="0" rIns="0" bIns="0" rtlCol="0"/>
            <a:lstStyle/>
            <a:p>
              <a:endParaRPr/>
            </a:p>
          </p:txBody>
        </p:sp>
        <p:sp>
          <p:nvSpPr>
            <p:cNvPr id="19" name="object 19"/>
            <p:cNvSpPr/>
            <p:nvPr/>
          </p:nvSpPr>
          <p:spPr>
            <a:xfrm>
              <a:off x="4559065" y="2768378"/>
              <a:ext cx="131445" cy="18415"/>
            </a:xfrm>
            <a:custGeom>
              <a:avLst/>
              <a:gdLst/>
              <a:ahLst/>
              <a:cxnLst/>
              <a:rect l="l" t="t" r="r" b="b"/>
              <a:pathLst>
                <a:path w="131445" h="18414">
                  <a:moveTo>
                    <a:pt x="0" y="18286"/>
                  </a:moveTo>
                  <a:lnTo>
                    <a:pt x="131059" y="0"/>
                  </a:lnTo>
                </a:path>
              </a:pathLst>
            </a:custGeom>
            <a:ln w="9271">
              <a:solidFill>
                <a:srgbClr val="FF0000"/>
              </a:solidFill>
            </a:ln>
          </p:spPr>
          <p:txBody>
            <a:bodyPr wrap="square" lIns="0" tIns="0" rIns="0" bIns="0" rtlCol="0"/>
            <a:lstStyle/>
            <a:p>
              <a:endParaRPr/>
            </a:p>
          </p:txBody>
        </p:sp>
        <p:sp>
          <p:nvSpPr>
            <p:cNvPr id="20" name="object 20"/>
            <p:cNvSpPr/>
            <p:nvPr/>
          </p:nvSpPr>
          <p:spPr>
            <a:xfrm>
              <a:off x="4690124" y="2768378"/>
              <a:ext cx="140970" cy="9525"/>
            </a:xfrm>
            <a:custGeom>
              <a:avLst/>
              <a:gdLst/>
              <a:ahLst/>
              <a:cxnLst/>
              <a:rect l="l" t="t" r="r" b="b"/>
              <a:pathLst>
                <a:path w="140970" h="9525">
                  <a:moveTo>
                    <a:pt x="-4635" y="4571"/>
                  </a:moveTo>
                  <a:lnTo>
                    <a:pt x="145604" y="4571"/>
                  </a:lnTo>
                </a:path>
              </a:pathLst>
            </a:custGeom>
            <a:ln w="18413">
              <a:solidFill>
                <a:srgbClr val="FF0000"/>
              </a:solidFill>
            </a:ln>
          </p:spPr>
          <p:txBody>
            <a:bodyPr wrap="square" lIns="0" tIns="0" rIns="0" bIns="0" rtlCol="0"/>
            <a:lstStyle/>
            <a:p>
              <a:endParaRPr/>
            </a:p>
          </p:txBody>
        </p:sp>
        <p:sp>
          <p:nvSpPr>
            <p:cNvPr id="21" name="object 21"/>
            <p:cNvSpPr/>
            <p:nvPr/>
          </p:nvSpPr>
          <p:spPr>
            <a:xfrm>
              <a:off x="4831094" y="2759234"/>
              <a:ext cx="131445" cy="18415"/>
            </a:xfrm>
            <a:custGeom>
              <a:avLst/>
              <a:gdLst/>
              <a:ahLst/>
              <a:cxnLst/>
              <a:rect l="l" t="t" r="r" b="b"/>
              <a:pathLst>
                <a:path w="131445" h="18414">
                  <a:moveTo>
                    <a:pt x="0" y="18286"/>
                  </a:moveTo>
                  <a:lnTo>
                    <a:pt x="131071" y="0"/>
                  </a:lnTo>
                </a:path>
              </a:pathLst>
            </a:custGeom>
            <a:ln w="9271">
              <a:solidFill>
                <a:srgbClr val="FF0000"/>
              </a:solidFill>
            </a:ln>
          </p:spPr>
          <p:txBody>
            <a:bodyPr wrap="square" lIns="0" tIns="0" rIns="0" bIns="0" rtlCol="0"/>
            <a:lstStyle/>
            <a:p>
              <a:endParaRPr/>
            </a:p>
          </p:txBody>
        </p:sp>
        <p:sp>
          <p:nvSpPr>
            <p:cNvPr id="22" name="object 22"/>
            <p:cNvSpPr/>
            <p:nvPr/>
          </p:nvSpPr>
          <p:spPr>
            <a:xfrm>
              <a:off x="4962166" y="2759234"/>
              <a:ext cx="132080" cy="9525"/>
            </a:xfrm>
            <a:custGeom>
              <a:avLst/>
              <a:gdLst/>
              <a:ahLst/>
              <a:cxnLst/>
              <a:rect l="l" t="t" r="r" b="b"/>
              <a:pathLst>
                <a:path w="132079" h="9525">
                  <a:moveTo>
                    <a:pt x="-4635" y="4571"/>
                  </a:moveTo>
                  <a:lnTo>
                    <a:pt x="136460" y="4571"/>
                  </a:lnTo>
                </a:path>
              </a:pathLst>
            </a:custGeom>
            <a:ln w="18413">
              <a:solidFill>
                <a:srgbClr val="FF0000"/>
              </a:solidFill>
            </a:ln>
          </p:spPr>
          <p:txBody>
            <a:bodyPr wrap="square" lIns="0" tIns="0" rIns="0" bIns="0" rtlCol="0"/>
            <a:lstStyle/>
            <a:p>
              <a:endParaRPr/>
            </a:p>
          </p:txBody>
        </p:sp>
        <p:sp>
          <p:nvSpPr>
            <p:cNvPr id="23" name="object 23"/>
            <p:cNvSpPr/>
            <p:nvPr/>
          </p:nvSpPr>
          <p:spPr>
            <a:xfrm>
              <a:off x="5093991" y="2759234"/>
              <a:ext cx="140335" cy="9525"/>
            </a:xfrm>
            <a:custGeom>
              <a:avLst/>
              <a:gdLst/>
              <a:ahLst/>
              <a:cxnLst/>
              <a:rect l="l" t="t" r="r" b="b"/>
              <a:pathLst>
                <a:path w="140335" h="9525">
                  <a:moveTo>
                    <a:pt x="-4635" y="4571"/>
                  </a:moveTo>
                  <a:lnTo>
                    <a:pt x="144838" y="4571"/>
                  </a:lnTo>
                </a:path>
              </a:pathLst>
            </a:custGeom>
            <a:ln w="18413">
              <a:solidFill>
                <a:srgbClr val="FF0000"/>
              </a:solidFill>
            </a:ln>
          </p:spPr>
          <p:txBody>
            <a:bodyPr wrap="square" lIns="0" tIns="0" rIns="0" bIns="0" rtlCol="0"/>
            <a:lstStyle/>
            <a:p>
              <a:endParaRPr/>
            </a:p>
          </p:txBody>
        </p:sp>
        <p:sp>
          <p:nvSpPr>
            <p:cNvPr id="24" name="object 24"/>
            <p:cNvSpPr/>
            <p:nvPr/>
          </p:nvSpPr>
          <p:spPr>
            <a:xfrm>
              <a:off x="5234195" y="2740947"/>
              <a:ext cx="535305" cy="45720"/>
            </a:xfrm>
            <a:custGeom>
              <a:avLst/>
              <a:gdLst/>
              <a:ahLst/>
              <a:cxnLst/>
              <a:rect l="l" t="t" r="r" b="b"/>
              <a:pathLst>
                <a:path w="535304" h="45719">
                  <a:moveTo>
                    <a:pt x="0" y="18286"/>
                  </a:moveTo>
                  <a:lnTo>
                    <a:pt x="131825" y="0"/>
                  </a:lnTo>
                </a:path>
                <a:path w="535304" h="45719">
                  <a:moveTo>
                    <a:pt x="131825" y="0"/>
                  </a:moveTo>
                  <a:lnTo>
                    <a:pt x="262884" y="45717"/>
                  </a:lnTo>
                </a:path>
                <a:path w="535304" h="45719">
                  <a:moveTo>
                    <a:pt x="262884" y="45717"/>
                  </a:moveTo>
                  <a:lnTo>
                    <a:pt x="403867" y="45717"/>
                  </a:lnTo>
                </a:path>
                <a:path w="535304" h="45719">
                  <a:moveTo>
                    <a:pt x="403867" y="45717"/>
                  </a:moveTo>
                  <a:lnTo>
                    <a:pt x="534926" y="18286"/>
                  </a:lnTo>
                </a:path>
              </a:pathLst>
            </a:custGeom>
            <a:ln w="9321">
              <a:solidFill>
                <a:srgbClr val="FF0000"/>
              </a:solidFill>
            </a:ln>
          </p:spPr>
          <p:txBody>
            <a:bodyPr wrap="square" lIns="0" tIns="0" rIns="0" bIns="0" rtlCol="0"/>
            <a:lstStyle/>
            <a:p>
              <a:endParaRPr/>
            </a:p>
          </p:txBody>
        </p:sp>
        <p:sp>
          <p:nvSpPr>
            <p:cNvPr id="25" name="object 25"/>
            <p:cNvSpPr/>
            <p:nvPr/>
          </p:nvSpPr>
          <p:spPr>
            <a:xfrm>
              <a:off x="1866910" y="4030237"/>
              <a:ext cx="140335" cy="9525"/>
            </a:xfrm>
            <a:custGeom>
              <a:avLst/>
              <a:gdLst/>
              <a:ahLst/>
              <a:cxnLst/>
              <a:rect l="l" t="t" r="r" b="b"/>
              <a:pathLst>
                <a:path w="140335" h="9525">
                  <a:moveTo>
                    <a:pt x="-4635" y="4571"/>
                  </a:moveTo>
                  <a:lnTo>
                    <a:pt x="144838" y="4571"/>
                  </a:lnTo>
                </a:path>
              </a:pathLst>
            </a:custGeom>
            <a:ln w="18413">
              <a:solidFill>
                <a:srgbClr val="008000"/>
              </a:solidFill>
            </a:ln>
          </p:spPr>
          <p:txBody>
            <a:bodyPr wrap="square" lIns="0" tIns="0" rIns="0" bIns="0" rtlCol="0"/>
            <a:lstStyle/>
            <a:p>
              <a:endParaRPr/>
            </a:p>
          </p:txBody>
        </p:sp>
        <p:sp>
          <p:nvSpPr>
            <p:cNvPr id="26" name="object 26"/>
            <p:cNvSpPr/>
            <p:nvPr/>
          </p:nvSpPr>
          <p:spPr>
            <a:xfrm>
              <a:off x="2007114" y="4030237"/>
              <a:ext cx="404495" cy="18415"/>
            </a:xfrm>
            <a:custGeom>
              <a:avLst/>
              <a:gdLst/>
              <a:ahLst/>
              <a:cxnLst/>
              <a:rect l="l" t="t" r="r" b="b"/>
              <a:pathLst>
                <a:path w="404494" h="18414">
                  <a:moveTo>
                    <a:pt x="0" y="0"/>
                  </a:moveTo>
                  <a:lnTo>
                    <a:pt x="131825" y="9143"/>
                  </a:lnTo>
                  <a:lnTo>
                    <a:pt x="262897" y="18299"/>
                  </a:lnTo>
                </a:path>
                <a:path w="404494" h="18414">
                  <a:moveTo>
                    <a:pt x="262897" y="18299"/>
                  </a:moveTo>
                  <a:lnTo>
                    <a:pt x="403867" y="18299"/>
                  </a:lnTo>
                </a:path>
              </a:pathLst>
            </a:custGeom>
            <a:ln w="9321">
              <a:solidFill>
                <a:srgbClr val="008000"/>
              </a:solidFill>
            </a:ln>
          </p:spPr>
          <p:txBody>
            <a:bodyPr wrap="square" lIns="0" tIns="0" rIns="0" bIns="0" rtlCol="0"/>
            <a:lstStyle/>
            <a:p>
              <a:endParaRPr/>
            </a:p>
          </p:txBody>
        </p:sp>
        <p:sp>
          <p:nvSpPr>
            <p:cNvPr id="27" name="object 27"/>
            <p:cNvSpPr/>
            <p:nvPr/>
          </p:nvSpPr>
          <p:spPr>
            <a:xfrm>
              <a:off x="2410981" y="4039380"/>
              <a:ext cx="131445" cy="9525"/>
            </a:xfrm>
            <a:custGeom>
              <a:avLst/>
              <a:gdLst/>
              <a:ahLst/>
              <a:cxnLst/>
              <a:rect l="l" t="t" r="r" b="b"/>
              <a:pathLst>
                <a:path w="131444" h="9525">
                  <a:moveTo>
                    <a:pt x="-4635" y="4578"/>
                  </a:moveTo>
                  <a:lnTo>
                    <a:pt x="135694" y="4578"/>
                  </a:lnTo>
                </a:path>
              </a:pathLst>
            </a:custGeom>
            <a:ln w="18426">
              <a:solidFill>
                <a:srgbClr val="008000"/>
              </a:solidFill>
            </a:ln>
          </p:spPr>
          <p:txBody>
            <a:bodyPr wrap="square" lIns="0" tIns="0" rIns="0" bIns="0" rtlCol="0"/>
            <a:lstStyle/>
            <a:p>
              <a:endParaRPr/>
            </a:p>
          </p:txBody>
        </p:sp>
        <p:sp>
          <p:nvSpPr>
            <p:cNvPr id="28" name="object 28"/>
            <p:cNvSpPr/>
            <p:nvPr/>
          </p:nvSpPr>
          <p:spPr>
            <a:xfrm>
              <a:off x="2542040" y="4039380"/>
              <a:ext cx="403225" cy="27940"/>
            </a:xfrm>
            <a:custGeom>
              <a:avLst/>
              <a:gdLst/>
              <a:ahLst/>
              <a:cxnLst/>
              <a:rect l="l" t="t" r="r" b="b"/>
              <a:pathLst>
                <a:path w="403225" h="27939">
                  <a:moveTo>
                    <a:pt x="0" y="0"/>
                  </a:moveTo>
                  <a:lnTo>
                    <a:pt x="131059" y="27442"/>
                  </a:lnTo>
                </a:path>
                <a:path w="403225" h="27939">
                  <a:moveTo>
                    <a:pt x="131059" y="27442"/>
                  </a:moveTo>
                  <a:lnTo>
                    <a:pt x="272028" y="9156"/>
                  </a:lnTo>
                </a:path>
                <a:path w="403225" h="27939">
                  <a:moveTo>
                    <a:pt x="272028" y="9156"/>
                  </a:moveTo>
                  <a:lnTo>
                    <a:pt x="403100" y="9156"/>
                  </a:lnTo>
                </a:path>
              </a:pathLst>
            </a:custGeom>
            <a:ln w="9321">
              <a:solidFill>
                <a:srgbClr val="008000"/>
              </a:solidFill>
            </a:ln>
          </p:spPr>
          <p:txBody>
            <a:bodyPr wrap="square" lIns="0" tIns="0" rIns="0" bIns="0" rtlCol="0"/>
            <a:lstStyle/>
            <a:p>
              <a:endParaRPr/>
            </a:p>
          </p:txBody>
        </p:sp>
        <p:sp>
          <p:nvSpPr>
            <p:cNvPr id="29" name="object 29"/>
            <p:cNvSpPr/>
            <p:nvPr/>
          </p:nvSpPr>
          <p:spPr>
            <a:xfrm>
              <a:off x="2945141" y="4048536"/>
              <a:ext cx="132080" cy="9525"/>
            </a:xfrm>
            <a:custGeom>
              <a:avLst/>
              <a:gdLst/>
              <a:ahLst/>
              <a:cxnLst/>
              <a:rect l="l" t="t" r="r" b="b"/>
              <a:pathLst>
                <a:path w="132080" h="9525">
                  <a:moveTo>
                    <a:pt x="-4635" y="4571"/>
                  </a:moveTo>
                  <a:lnTo>
                    <a:pt x="136460" y="4571"/>
                  </a:lnTo>
                </a:path>
              </a:pathLst>
            </a:custGeom>
            <a:ln w="18413">
              <a:solidFill>
                <a:srgbClr val="008000"/>
              </a:solidFill>
            </a:ln>
          </p:spPr>
          <p:txBody>
            <a:bodyPr wrap="square" lIns="0" tIns="0" rIns="0" bIns="0" rtlCol="0"/>
            <a:lstStyle/>
            <a:p>
              <a:endParaRPr/>
            </a:p>
          </p:txBody>
        </p:sp>
        <p:sp>
          <p:nvSpPr>
            <p:cNvPr id="30" name="object 30"/>
            <p:cNvSpPr/>
            <p:nvPr/>
          </p:nvSpPr>
          <p:spPr>
            <a:xfrm>
              <a:off x="3076967" y="4039380"/>
              <a:ext cx="403225" cy="46990"/>
            </a:xfrm>
            <a:custGeom>
              <a:avLst/>
              <a:gdLst/>
              <a:ahLst/>
              <a:cxnLst/>
              <a:rect l="l" t="t" r="r" b="b"/>
              <a:pathLst>
                <a:path w="403225" h="46989">
                  <a:moveTo>
                    <a:pt x="0" y="18299"/>
                  </a:moveTo>
                  <a:lnTo>
                    <a:pt x="140203" y="18299"/>
                  </a:lnTo>
                </a:path>
                <a:path w="403225" h="46989">
                  <a:moveTo>
                    <a:pt x="140203" y="18299"/>
                  </a:moveTo>
                  <a:lnTo>
                    <a:pt x="272028" y="46487"/>
                  </a:lnTo>
                </a:path>
                <a:path w="403225" h="46989">
                  <a:moveTo>
                    <a:pt x="272028" y="46487"/>
                  </a:moveTo>
                  <a:lnTo>
                    <a:pt x="403100" y="0"/>
                  </a:lnTo>
                </a:path>
              </a:pathLst>
            </a:custGeom>
            <a:ln w="9321">
              <a:solidFill>
                <a:srgbClr val="008000"/>
              </a:solidFill>
            </a:ln>
          </p:spPr>
          <p:txBody>
            <a:bodyPr wrap="square" lIns="0" tIns="0" rIns="0" bIns="0" rtlCol="0"/>
            <a:lstStyle/>
            <a:p>
              <a:endParaRPr/>
            </a:p>
          </p:txBody>
        </p:sp>
        <p:sp>
          <p:nvSpPr>
            <p:cNvPr id="31" name="object 31"/>
            <p:cNvSpPr/>
            <p:nvPr/>
          </p:nvSpPr>
          <p:spPr>
            <a:xfrm>
              <a:off x="3480068" y="4039380"/>
              <a:ext cx="140970" cy="9525"/>
            </a:xfrm>
            <a:custGeom>
              <a:avLst/>
              <a:gdLst/>
              <a:ahLst/>
              <a:cxnLst/>
              <a:rect l="l" t="t" r="r" b="b"/>
              <a:pathLst>
                <a:path w="140970" h="9525">
                  <a:moveTo>
                    <a:pt x="-4635" y="4578"/>
                  </a:moveTo>
                  <a:lnTo>
                    <a:pt x="145604" y="4578"/>
                  </a:lnTo>
                </a:path>
              </a:pathLst>
            </a:custGeom>
            <a:ln w="18426">
              <a:solidFill>
                <a:srgbClr val="008000"/>
              </a:solidFill>
            </a:ln>
          </p:spPr>
          <p:txBody>
            <a:bodyPr wrap="square" lIns="0" tIns="0" rIns="0" bIns="0" rtlCol="0"/>
            <a:lstStyle/>
            <a:p>
              <a:endParaRPr/>
            </a:p>
          </p:txBody>
        </p:sp>
        <p:sp>
          <p:nvSpPr>
            <p:cNvPr id="32" name="object 32"/>
            <p:cNvSpPr/>
            <p:nvPr/>
          </p:nvSpPr>
          <p:spPr>
            <a:xfrm>
              <a:off x="3621037" y="4048536"/>
              <a:ext cx="131445" cy="0"/>
            </a:xfrm>
            <a:custGeom>
              <a:avLst/>
              <a:gdLst/>
              <a:ahLst/>
              <a:cxnLst/>
              <a:rect l="l" t="t" r="r" b="b"/>
              <a:pathLst>
                <a:path w="131445">
                  <a:moveTo>
                    <a:pt x="0" y="0"/>
                  </a:moveTo>
                  <a:lnTo>
                    <a:pt x="131059" y="0"/>
                  </a:lnTo>
                </a:path>
              </a:pathLst>
            </a:custGeom>
            <a:ln w="9269">
              <a:solidFill>
                <a:srgbClr val="008000"/>
              </a:solidFill>
            </a:ln>
          </p:spPr>
          <p:txBody>
            <a:bodyPr wrap="square" lIns="0" tIns="0" rIns="0" bIns="0" rtlCol="0"/>
            <a:lstStyle/>
            <a:p>
              <a:endParaRPr/>
            </a:p>
          </p:txBody>
        </p:sp>
        <p:sp>
          <p:nvSpPr>
            <p:cNvPr id="33" name="object 33"/>
            <p:cNvSpPr/>
            <p:nvPr/>
          </p:nvSpPr>
          <p:spPr>
            <a:xfrm>
              <a:off x="3752096" y="4039380"/>
              <a:ext cx="132080" cy="9525"/>
            </a:xfrm>
            <a:custGeom>
              <a:avLst/>
              <a:gdLst/>
              <a:ahLst/>
              <a:cxnLst/>
              <a:rect l="l" t="t" r="r" b="b"/>
              <a:pathLst>
                <a:path w="132079" h="9525">
                  <a:moveTo>
                    <a:pt x="-4635" y="4578"/>
                  </a:moveTo>
                  <a:lnTo>
                    <a:pt x="136460" y="4578"/>
                  </a:lnTo>
                </a:path>
              </a:pathLst>
            </a:custGeom>
            <a:ln w="18426">
              <a:solidFill>
                <a:srgbClr val="008000"/>
              </a:solidFill>
            </a:ln>
          </p:spPr>
          <p:txBody>
            <a:bodyPr wrap="square" lIns="0" tIns="0" rIns="0" bIns="0" rtlCol="0"/>
            <a:lstStyle/>
            <a:p>
              <a:endParaRPr/>
            </a:p>
          </p:txBody>
        </p:sp>
        <p:sp>
          <p:nvSpPr>
            <p:cNvPr id="34" name="object 34"/>
            <p:cNvSpPr/>
            <p:nvPr/>
          </p:nvSpPr>
          <p:spPr>
            <a:xfrm>
              <a:off x="3883922" y="4020336"/>
              <a:ext cx="272415" cy="19050"/>
            </a:xfrm>
            <a:custGeom>
              <a:avLst/>
              <a:gdLst/>
              <a:ahLst/>
              <a:cxnLst/>
              <a:rect l="l" t="t" r="r" b="b"/>
              <a:pathLst>
                <a:path w="272414" h="19050">
                  <a:moveTo>
                    <a:pt x="0" y="19044"/>
                  </a:moveTo>
                  <a:lnTo>
                    <a:pt x="140216" y="0"/>
                  </a:lnTo>
                </a:path>
                <a:path w="272414" h="19050">
                  <a:moveTo>
                    <a:pt x="140216" y="0"/>
                  </a:moveTo>
                  <a:lnTo>
                    <a:pt x="272041" y="19044"/>
                  </a:lnTo>
                </a:path>
              </a:pathLst>
            </a:custGeom>
            <a:ln w="9321">
              <a:solidFill>
                <a:srgbClr val="008000"/>
              </a:solidFill>
            </a:ln>
          </p:spPr>
          <p:txBody>
            <a:bodyPr wrap="square" lIns="0" tIns="0" rIns="0" bIns="0" rtlCol="0"/>
            <a:lstStyle/>
            <a:p>
              <a:endParaRPr/>
            </a:p>
          </p:txBody>
        </p:sp>
        <p:sp>
          <p:nvSpPr>
            <p:cNvPr id="35" name="object 35"/>
            <p:cNvSpPr/>
            <p:nvPr/>
          </p:nvSpPr>
          <p:spPr>
            <a:xfrm>
              <a:off x="4155964" y="4039380"/>
              <a:ext cx="131445" cy="9525"/>
            </a:xfrm>
            <a:custGeom>
              <a:avLst/>
              <a:gdLst/>
              <a:ahLst/>
              <a:cxnLst/>
              <a:rect l="l" t="t" r="r" b="b"/>
              <a:pathLst>
                <a:path w="131445" h="9525">
                  <a:moveTo>
                    <a:pt x="-4635" y="4578"/>
                  </a:moveTo>
                  <a:lnTo>
                    <a:pt x="135694" y="4578"/>
                  </a:lnTo>
                </a:path>
              </a:pathLst>
            </a:custGeom>
            <a:ln w="18426">
              <a:solidFill>
                <a:srgbClr val="008000"/>
              </a:solidFill>
            </a:ln>
          </p:spPr>
          <p:txBody>
            <a:bodyPr wrap="square" lIns="0" tIns="0" rIns="0" bIns="0" rtlCol="0"/>
            <a:lstStyle/>
            <a:p>
              <a:endParaRPr/>
            </a:p>
          </p:txBody>
        </p:sp>
        <p:sp>
          <p:nvSpPr>
            <p:cNvPr id="36" name="object 36"/>
            <p:cNvSpPr/>
            <p:nvPr/>
          </p:nvSpPr>
          <p:spPr>
            <a:xfrm>
              <a:off x="4287023" y="4020336"/>
              <a:ext cx="403225" cy="28575"/>
            </a:xfrm>
            <a:custGeom>
              <a:avLst/>
              <a:gdLst/>
              <a:ahLst/>
              <a:cxnLst/>
              <a:rect l="l" t="t" r="r" b="b"/>
              <a:pathLst>
                <a:path w="403225" h="28575">
                  <a:moveTo>
                    <a:pt x="0" y="28200"/>
                  </a:moveTo>
                  <a:lnTo>
                    <a:pt x="140969" y="28200"/>
                  </a:lnTo>
                </a:path>
                <a:path w="403225" h="28575">
                  <a:moveTo>
                    <a:pt x="140969" y="28200"/>
                  </a:moveTo>
                  <a:lnTo>
                    <a:pt x="272041" y="0"/>
                  </a:lnTo>
                </a:path>
                <a:path w="403225" h="28575">
                  <a:moveTo>
                    <a:pt x="272041" y="0"/>
                  </a:moveTo>
                  <a:lnTo>
                    <a:pt x="403100" y="0"/>
                  </a:lnTo>
                </a:path>
              </a:pathLst>
            </a:custGeom>
            <a:ln w="9321">
              <a:solidFill>
                <a:srgbClr val="008000"/>
              </a:solidFill>
            </a:ln>
          </p:spPr>
          <p:txBody>
            <a:bodyPr wrap="square" lIns="0" tIns="0" rIns="0" bIns="0" rtlCol="0"/>
            <a:lstStyle/>
            <a:p>
              <a:endParaRPr/>
            </a:p>
          </p:txBody>
        </p:sp>
        <p:sp>
          <p:nvSpPr>
            <p:cNvPr id="37" name="object 37"/>
            <p:cNvSpPr/>
            <p:nvPr/>
          </p:nvSpPr>
          <p:spPr>
            <a:xfrm>
              <a:off x="4690124" y="4020336"/>
              <a:ext cx="140970" cy="10160"/>
            </a:xfrm>
            <a:custGeom>
              <a:avLst/>
              <a:gdLst/>
              <a:ahLst/>
              <a:cxnLst/>
              <a:rect l="l" t="t" r="r" b="b"/>
              <a:pathLst>
                <a:path w="140970" h="10160">
                  <a:moveTo>
                    <a:pt x="-4635" y="4950"/>
                  </a:moveTo>
                  <a:lnTo>
                    <a:pt x="145604" y="4950"/>
                  </a:lnTo>
                </a:path>
              </a:pathLst>
            </a:custGeom>
            <a:ln w="19171">
              <a:solidFill>
                <a:srgbClr val="008000"/>
              </a:solidFill>
            </a:ln>
          </p:spPr>
          <p:txBody>
            <a:bodyPr wrap="square" lIns="0" tIns="0" rIns="0" bIns="0" rtlCol="0"/>
            <a:lstStyle/>
            <a:p>
              <a:endParaRPr/>
            </a:p>
          </p:txBody>
        </p:sp>
        <p:sp>
          <p:nvSpPr>
            <p:cNvPr id="38" name="object 38"/>
            <p:cNvSpPr/>
            <p:nvPr/>
          </p:nvSpPr>
          <p:spPr>
            <a:xfrm>
              <a:off x="4831094" y="4020336"/>
              <a:ext cx="131445" cy="10160"/>
            </a:xfrm>
            <a:custGeom>
              <a:avLst/>
              <a:gdLst/>
              <a:ahLst/>
              <a:cxnLst/>
              <a:rect l="l" t="t" r="r" b="b"/>
              <a:pathLst>
                <a:path w="131445" h="10160">
                  <a:moveTo>
                    <a:pt x="-4635" y="4950"/>
                  </a:moveTo>
                  <a:lnTo>
                    <a:pt x="135707" y="4950"/>
                  </a:lnTo>
                </a:path>
              </a:pathLst>
            </a:custGeom>
            <a:ln w="19171">
              <a:solidFill>
                <a:srgbClr val="008000"/>
              </a:solidFill>
            </a:ln>
          </p:spPr>
          <p:txBody>
            <a:bodyPr wrap="square" lIns="0" tIns="0" rIns="0" bIns="0" rtlCol="0"/>
            <a:lstStyle/>
            <a:p>
              <a:endParaRPr/>
            </a:p>
          </p:txBody>
        </p:sp>
        <p:sp>
          <p:nvSpPr>
            <p:cNvPr id="39" name="object 39"/>
            <p:cNvSpPr/>
            <p:nvPr/>
          </p:nvSpPr>
          <p:spPr>
            <a:xfrm>
              <a:off x="4962166" y="4011192"/>
              <a:ext cx="807085" cy="46990"/>
            </a:xfrm>
            <a:custGeom>
              <a:avLst/>
              <a:gdLst/>
              <a:ahLst/>
              <a:cxnLst/>
              <a:rect l="l" t="t" r="r" b="b"/>
              <a:pathLst>
                <a:path w="807085" h="46989">
                  <a:moveTo>
                    <a:pt x="0" y="9143"/>
                  </a:moveTo>
                  <a:lnTo>
                    <a:pt x="131825" y="28188"/>
                  </a:lnTo>
                </a:path>
                <a:path w="807085" h="46989">
                  <a:moveTo>
                    <a:pt x="131825" y="28188"/>
                  </a:moveTo>
                  <a:lnTo>
                    <a:pt x="272028" y="0"/>
                  </a:lnTo>
                </a:path>
                <a:path w="807085" h="46989">
                  <a:moveTo>
                    <a:pt x="272028" y="0"/>
                  </a:moveTo>
                  <a:lnTo>
                    <a:pt x="403854" y="0"/>
                  </a:lnTo>
                </a:path>
                <a:path w="807085" h="46989">
                  <a:moveTo>
                    <a:pt x="403854" y="0"/>
                  </a:moveTo>
                  <a:lnTo>
                    <a:pt x="534913" y="46487"/>
                  </a:lnTo>
                </a:path>
                <a:path w="807085" h="46989">
                  <a:moveTo>
                    <a:pt x="534913" y="46487"/>
                  </a:moveTo>
                  <a:lnTo>
                    <a:pt x="675896" y="28188"/>
                  </a:lnTo>
                </a:path>
                <a:path w="807085" h="46989">
                  <a:moveTo>
                    <a:pt x="675896" y="28188"/>
                  </a:moveTo>
                  <a:lnTo>
                    <a:pt x="806955" y="9143"/>
                  </a:lnTo>
                </a:path>
              </a:pathLst>
            </a:custGeom>
            <a:ln w="9321">
              <a:solidFill>
                <a:srgbClr val="008000"/>
              </a:solidFill>
            </a:ln>
          </p:spPr>
          <p:txBody>
            <a:bodyPr wrap="square" lIns="0" tIns="0" rIns="0" bIns="0" rtlCol="0"/>
            <a:lstStyle/>
            <a:p>
              <a:endParaRPr/>
            </a:p>
          </p:txBody>
        </p:sp>
        <p:sp>
          <p:nvSpPr>
            <p:cNvPr id="40" name="object 40"/>
            <p:cNvSpPr/>
            <p:nvPr/>
          </p:nvSpPr>
          <p:spPr>
            <a:xfrm>
              <a:off x="1866910" y="3278908"/>
              <a:ext cx="140335" cy="0"/>
            </a:xfrm>
            <a:custGeom>
              <a:avLst/>
              <a:gdLst/>
              <a:ahLst/>
              <a:cxnLst/>
              <a:rect l="l" t="t" r="r" b="b"/>
              <a:pathLst>
                <a:path w="140335">
                  <a:moveTo>
                    <a:pt x="0" y="0"/>
                  </a:moveTo>
                  <a:lnTo>
                    <a:pt x="140203" y="0"/>
                  </a:lnTo>
                </a:path>
              </a:pathLst>
            </a:custGeom>
            <a:ln w="9269">
              <a:solidFill>
                <a:srgbClr val="000080"/>
              </a:solidFill>
            </a:ln>
          </p:spPr>
          <p:txBody>
            <a:bodyPr wrap="square" lIns="0" tIns="0" rIns="0" bIns="0" rtlCol="0"/>
            <a:lstStyle/>
            <a:p>
              <a:endParaRPr/>
            </a:p>
          </p:txBody>
        </p:sp>
        <p:sp>
          <p:nvSpPr>
            <p:cNvPr id="41" name="object 41"/>
            <p:cNvSpPr/>
            <p:nvPr/>
          </p:nvSpPr>
          <p:spPr>
            <a:xfrm>
              <a:off x="2007114" y="3278908"/>
              <a:ext cx="132080" cy="9525"/>
            </a:xfrm>
            <a:custGeom>
              <a:avLst/>
              <a:gdLst/>
              <a:ahLst/>
              <a:cxnLst/>
              <a:rect l="l" t="t" r="r" b="b"/>
              <a:pathLst>
                <a:path w="132080" h="9525">
                  <a:moveTo>
                    <a:pt x="-4635" y="4571"/>
                  </a:moveTo>
                  <a:lnTo>
                    <a:pt x="136460" y="4571"/>
                  </a:lnTo>
                </a:path>
              </a:pathLst>
            </a:custGeom>
            <a:ln w="18413">
              <a:solidFill>
                <a:srgbClr val="000080"/>
              </a:solidFill>
            </a:ln>
          </p:spPr>
          <p:txBody>
            <a:bodyPr wrap="square" lIns="0" tIns="0" rIns="0" bIns="0" rtlCol="0"/>
            <a:lstStyle/>
            <a:p>
              <a:endParaRPr/>
            </a:p>
          </p:txBody>
        </p:sp>
        <p:sp>
          <p:nvSpPr>
            <p:cNvPr id="42" name="object 42"/>
            <p:cNvSpPr/>
            <p:nvPr/>
          </p:nvSpPr>
          <p:spPr>
            <a:xfrm>
              <a:off x="2138939" y="3288052"/>
              <a:ext cx="272415" cy="27940"/>
            </a:xfrm>
            <a:custGeom>
              <a:avLst/>
              <a:gdLst/>
              <a:ahLst/>
              <a:cxnLst/>
              <a:rect l="l" t="t" r="r" b="b"/>
              <a:pathLst>
                <a:path w="272414" h="27939">
                  <a:moveTo>
                    <a:pt x="0" y="0"/>
                  </a:moveTo>
                  <a:lnTo>
                    <a:pt x="131071" y="27442"/>
                  </a:lnTo>
                </a:path>
                <a:path w="272414" h="27939">
                  <a:moveTo>
                    <a:pt x="131071" y="27442"/>
                  </a:moveTo>
                  <a:lnTo>
                    <a:pt x="272041" y="9156"/>
                  </a:lnTo>
                </a:path>
              </a:pathLst>
            </a:custGeom>
            <a:ln w="9321">
              <a:solidFill>
                <a:srgbClr val="000080"/>
              </a:solidFill>
            </a:ln>
          </p:spPr>
          <p:txBody>
            <a:bodyPr wrap="square" lIns="0" tIns="0" rIns="0" bIns="0" rtlCol="0"/>
            <a:lstStyle/>
            <a:p>
              <a:endParaRPr/>
            </a:p>
          </p:txBody>
        </p:sp>
        <p:sp>
          <p:nvSpPr>
            <p:cNvPr id="43" name="object 43"/>
            <p:cNvSpPr/>
            <p:nvPr/>
          </p:nvSpPr>
          <p:spPr>
            <a:xfrm>
              <a:off x="2410981" y="3288052"/>
              <a:ext cx="131445" cy="9525"/>
            </a:xfrm>
            <a:custGeom>
              <a:avLst/>
              <a:gdLst/>
              <a:ahLst/>
              <a:cxnLst/>
              <a:rect l="l" t="t" r="r" b="b"/>
              <a:pathLst>
                <a:path w="131444" h="9525">
                  <a:moveTo>
                    <a:pt x="-4635" y="4578"/>
                  </a:moveTo>
                  <a:lnTo>
                    <a:pt x="135694" y="4578"/>
                  </a:lnTo>
                </a:path>
              </a:pathLst>
            </a:custGeom>
            <a:ln w="18426">
              <a:solidFill>
                <a:srgbClr val="000080"/>
              </a:solidFill>
            </a:ln>
          </p:spPr>
          <p:txBody>
            <a:bodyPr wrap="square" lIns="0" tIns="0" rIns="0" bIns="0" rtlCol="0"/>
            <a:lstStyle/>
            <a:p>
              <a:endParaRPr/>
            </a:p>
          </p:txBody>
        </p:sp>
        <p:sp>
          <p:nvSpPr>
            <p:cNvPr id="44" name="object 44"/>
            <p:cNvSpPr/>
            <p:nvPr/>
          </p:nvSpPr>
          <p:spPr>
            <a:xfrm>
              <a:off x="2542040" y="3288052"/>
              <a:ext cx="131445" cy="0"/>
            </a:xfrm>
            <a:custGeom>
              <a:avLst/>
              <a:gdLst/>
              <a:ahLst/>
              <a:cxnLst/>
              <a:rect l="l" t="t" r="r" b="b"/>
              <a:pathLst>
                <a:path w="131444">
                  <a:moveTo>
                    <a:pt x="0" y="0"/>
                  </a:moveTo>
                  <a:lnTo>
                    <a:pt x="131059" y="0"/>
                  </a:lnTo>
                </a:path>
              </a:pathLst>
            </a:custGeom>
            <a:ln w="9269">
              <a:solidFill>
                <a:srgbClr val="000080"/>
              </a:solidFill>
            </a:ln>
          </p:spPr>
          <p:txBody>
            <a:bodyPr wrap="square" lIns="0" tIns="0" rIns="0" bIns="0" rtlCol="0"/>
            <a:lstStyle/>
            <a:p>
              <a:endParaRPr/>
            </a:p>
          </p:txBody>
        </p:sp>
        <p:sp>
          <p:nvSpPr>
            <p:cNvPr id="45" name="object 45"/>
            <p:cNvSpPr/>
            <p:nvPr/>
          </p:nvSpPr>
          <p:spPr>
            <a:xfrm>
              <a:off x="2673099" y="3288052"/>
              <a:ext cx="140970" cy="9525"/>
            </a:xfrm>
            <a:custGeom>
              <a:avLst/>
              <a:gdLst/>
              <a:ahLst/>
              <a:cxnLst/>
              <a:rect l="l" t="t" r="r" b="b"/>
              <a:pathLst>
                <a:path w="140969" h="9525">
                  <a:moveTo>
                    <a:pt x="-4635" y="4578"/>
                  </a:moveTo>
                  <a:lnTo>
                    <a:pt x="145604" y="4578"/>
                  </a:lnTo>
                </a:path>
              </a:pathLst>
            </a:custGeom>
            <a:ln w="18426">
              <a:solidFill>
                <a:srgbClr val="000080"/>
              </a:solidFill>
            </a:ln>
          </p:spPr>
          <p:txBody>
            <a:bodyPr wrap="square" lIns="0" tIns="0" rIns="0" bIns="0" rtlCol="0"/>
            <a:lstStyle/>
            <a:p>
              <a:endParaRPr/>
            </a:p>
          </p:txBody>
        </p:sp>
        <p:sp>
          <p:nvSpPr>
            <p:cNvPr id="46" name="object 46"/>
            <p:cNvSpPr/>
            <p:nvPr/>
          </p:nvSpPr>
          <p:spPr>
            <a:xfrm>
              <a:off x="2814069" y="3297208"/>
              <a:ext cx="131445" cy="9525"/>
            </a:xfrm>
            <a:custGeom>
              <a:avLst/>
              <a:gdLst/>
              <a:ahLst/>
              <a:cxnLst/>
              <a:rect l="l" t="t" r="r" b="b"/>
              <a:pathLst>
                <a:path w="131444" h="9525">
                  <a:moveTo>
                    <a:pt x="-4635" y="4571"/>
                  </a:moveTo>
                  <a:lnTo>
                    <a:pt x="135707" y="4571"/>
                  </a:lnTo>
                </a:path>
              </a:pathLst>
            </a:custGeom>
            <a:ln w="18413">
              <a:solidFill>
                <a:srgbClr val="000080"/>
              </a:solidFill>
            </a:ln>
          </p:spPr>
          <p:txBody>
            <a:bodyPr wrap="square" lIns="0" tIns="0" rIns="0" bIns="0" rtlCol="0"/>
            <a:lstStyle/>
            <a:p>
              <a:endParaRPr/>
            </a:p>
          </p:txBody>
        </p:sp>
        <p:sp>
          <p:nvSpPr>
            <p:cNvPr id="47" name="object 47"/>
            <p:cNvSpPr/>
            <p:nvPr/>
          </p:nvSpPr>
          <p:spPr>
            <a:xfrm>
              <a:off x="2945141" y="3297208"/>
              <a:ext cx="132080" cy="9525"/>
            </a:xfrm>
            <a:custGeom>
              <a:avLst/>
              <a:gdLst/>
              <a:ahLst/>
              <a:cxnLst/>
              <a:rect l="l" t="t" r="r" b="b"/>
              <a:pathLst>
                <a:path w="132080" h="9525">
                  <a:moveTo>
                    <a:pt x="-4635" y="4571"/>
                  </a:moveTo>
                  <a:lnTo>
                    <a:pt x="136460" y="4571"/>
                  </a:lnTo>
                </a:path>
              </a:pathLst>
            </a:custGeom>
            <a:ln w="18413">
              <a:solidFill>
                <a:srgbClr val="000080"/>
              </a:solidFill>
            </a:ln>
          </p:spPr>
          <p:txBody>
            <a:bodyPr wrap="square" lIns="0" tIns="0" rIns="0" bIns="0" rtlCol="0"/>
            <a:lstStyle/>
            <a:p>
              <a:endParaRPr/>
            </a:p>
          </p:txBody>
        </p:sp>
        <p:sp>
          <p:nvSpPr>
            <p:cNvPr id="48" name="object 48"/>
            <p:cNvSpPr/>
            <p:nvPr/>
          </p:nvSpPr>
          <p:spPr>
            <a:xfrm>
              <a:off x="3076967" y="3288052"/>
              <a:ext cx="544195" cy="27940"/>
            </a:xfrm>
            <a:custGeom>
              <a:avLst/>
              <a:gdLst/>
              <a:ahLst/>
              <a:cxnLst/>
              <a:rect l="l" t="t" r="r" b="b"/>
              <a:pathLst>
                <a:path w="544195" h="27939">
                  <a:moveTo>
                    <a:pt x="0" y="9156"/>
                  </a:moveTo>
                  <a:lnTo>
                    <a:pt x="140203" y="9156"/>
                  </a:lnTo>
                </a:path>
                <a:path w="544195" h="27939">
                  <a:moveTo>
                    <a:pt x="140203" y="9156"/>
                  </a:moveTo>
                  <a:lnTo>
                    <a:pt x="272028" y="27442"/>
                  </a:lnTo>
                </a:path>
                <a:path w="544195" h="27939">
                  <a:moveTo>
                    <a:pt x="272028" y="27442"/>
                  </a:moveTo>
                  <a:lnTo>
                    <a:pt x="403100" y="27442"/>
                  </a:lnTo>
                </a:path>
                <a:path w="544195" h="27939">
                  <a:moveTo>
                    <a:pt x="403100" y="27442"/>
                  </a:moveTo>
                  <a:lnTo>
                    <a:pt x="544070" y="0"/>
                  </a:lnTo>
                </a:path>
              </a:pathLst>
            </a:custGeom>
            <a:ln w="9321">
              <a:solidFill>
                <a:srgbClr val="000080"/>
              </a:solidFill>
            </a:ln>
          </p:spPr>
          <p:txBody>
            <a:bodyPr wrap="square" lIns="0" tIns="0" rIns="0" bIns="0" rtlCol="0"/>
            <a:lstStyle/>
            <a:p>
              <a:endParaRPr/>
            </a:p>
          </p:txBody>
        </p:sp>
        <p:sp>
          <p:nvSpPr>
            <p:cNvPr id="49" name="object 49"/>
            <p:cNvSpPr/>
            <p:nvPr/>
          </p:nvSpPr>
          <p:spPr>
            <a:xfrm>
              <a:off x="3621037" y="3278908"/>
              <a:ext cx="131445" cy="9525"/>
            </a:xfrm>
            <a:custGeom>
              <a:avLst/>
              <a:gdLst/>
              <a:ahLst/>
              <a:cxnLst/>
              <a:rect l="l" t="t" r="r" b="b"/>
              <a:pathLst>
                <a:path w="131445" h="9525">
                  <a:moveTo>
                    <a:pt x="-4635" y="4571"/>
                  </a:moveTo>
                  <a:lnTo>
                    <a:pt x="135694" y="4571"/>
                  </a:lnTo>
                </a:path>
              </a:pathLst>
            </a:custGeom>
            <a:ln w="18413">
              <a:solidFill>
                <a:srgbClr val="000080"/>
              </a:solidFill>
            </a:ln>
          </p:spPr>
          <p:txBody>
            <a:bodyPr wrap="square" lIns="0" tIns="0" rIns="0" bIns="0" rtlCol="0"/>
            <a:lstStyle/>
            <a:p>
              <a:endParaRPr/>
            </a:p>
          </p:txBody>
        </p:sp>
        <p:sp>
          <p:nvSpPr>
            <p:cNvPr id="50" name="object 50"/>
            <p:cNvSpPr/>
            <p:nvPr/>
          </p:nvSpPr>
          <p:spPr>
            <a:xfrm>
              <a:off x="3752096" y="3278908"/>
              <a:ext cx="132080" cy="9525"/>
            </a:xfrm>
            <a:custGeom>
              <a:avLst/>
              <a:gdLst/>
              <a:ahLst/>
              <a:cxnLst/>
              <a:rect l="l" t="t" r="r" b="b"/>
              <a:pathLst>
                <a:path w="132079" h="9525">
                  <a:moveTo>
                    <a:pt x="-4635" y="4571"/>
                  </a:moveTo>
                  <a:lnTo>
                    <a:pt x="136460" y="4571"/>
                  </a:lnTo>
                </a:path>
              </a:pathLst>
            </a:custGeom>
            <a:ln w="18413">
              <a:solidFill>
                <a:srgbClr val="000080"/>
              </a:solidFill>
            </a:ln>
          </p:spPr>
          <p:txBody>
            <a:bodyPr wrap="square" lIns="0" tIns="0" rIns="0" bIns="0" rtlCol="0"/>
            <a:lstStyle/>
            <a:p>
              <a:endParaRPr/>
            </a:p>
          </p:txBody>
        </p:sp>
        <p:sp>
          <p:nvSpPr>
            <p:cNvPr id="51" name="object 51"/>
            <p:cNvSpPr/>
            <p:nvPr/>
          </p:nvSpPr>
          <p:spPr>
            <a:xfrm>
              <a:off x="3883922" y="3278908"/>
              <a:ext cx="140335" cy="9525"/>
            </a:xfrm>
            <a:custGeom>
              <a:avLst/>
              <a:gdLst/>
              <a:ahLst/>
              <a:cxnLst/>
              <a:rect l="l" t="t" r="r" b="b"/>
              <a:pathLst>
                <a:path w="140335" h="9525">
                  <a:moveTo>
                    <a:pt x="-4635" y="4571"/>
                  </a:moveTo>
                  <a:lnTo>
                    <a:pt x="144851" y="4571"/>
                  </a:lnTo>
                </a:path>
              </a:pathLst>
            </a:custGeom>
            <a:ln w="18413">
              <a:solidFill>
                <a:srgbClr val="000080"/>
              </a:solidFill>
            </a:ln>
          </p:spPr>
          <p:txBody>
            <a:bodyPr wrap="square" lIns="0" tIns="0" rIns="0" bIns="0" rtlCol="0"/>
            <a:lstStyle/>
            <a:p>
              <a:endParaRPr/>
            </a:p>
          </p:txBody>
        </p:sp>
        <p:sp>
          <p:nvSpPr>
            <p:cNvPr id="52" name="object 52"/>
            <p:cNvSpPr/>
            <p:nvPr/>
          </p:nvSpPr>
          <p:spPr>
            <a:xfrm>
              <a:off x="4024138" y="3278908"/>
              <a:ext cx="535305" cy="18415"/>
            </a:xfrm>
            <a:custGeom>
              <a:avLst/>
              <a:gdLst/>
              <a:ahLst/>
              <a:cxnLst/>
              <a:rect l="l" t="t" r="r" b="b"/>
              <a:pathLst>
                <a:path w="535304" h="18414">
                  <a:moveTo>
                    <a:pt x="0" y="0"/>
                  </a:moveTo>
                  <a:lnTo>
                    <a:pt x="131825" y="9143"/>
                  </a:lnTo>
                  <a:lnTo>
                    <a:pt x="262884" y="18299"/>
                  </a:lnTo>
                </a:path>
                <a:path w="535304" h="18414">
                  <a:moveTo>
                    <a:pt x="262884" y="18299"/>
                  </a:moveTo>
                  <a:lnTo>
                    <a:pt x="403854" y="18299"/>
                  </a:lnTo>
                  <a:lnTo>
                    <a:pt x="534926" y="18299"/>
                  </a:lnTo>
                </a:path>
              </a:pathLst>
            </a:custGeom>
            <a:ln w="9321">
              <a:solidFill>
                <a:srgbClr val="000080"/>
              </a:solidFill>
            </a:ln>
          </p:spPr>
          <p:txBody>
            <a:bodyPr wrap="square" lIns="0" tIns="0" rIns="0" bIns="0" rtlCol="0"/>
            <a:lstStyle/>
            <a:p>
              <a:endParaRPr/>
            </a:p>
          </p:txBody>
        </p:sp>
        <p:sp>
          <p:nvSpPr>
            <p:cNvPr id="53" name="object 53"/>
            <p:cNvSpPr/>
            <p:nvPr/>
          </p:nvSpPr>
          <p:spPr>
            <a:xfrm>
              <a:off x="4559065" y="3288052"/>
              <a:ext cx="131445" cy="9525"/>
            </a:xfrm>
            <a:custGeom>
              <a:avLst/>
              <a:gdLst/>
              <a:ahLst/>
              <a:cxnLst/>
              <a:rect l="l" t="t" r="r" b="b"/>
              <a:pathLst>
                <a:path w="131445" h="9525">
                  <a:moveTo>
                    <a:pt x="-4635" y="4578"/>
                  </a:moveTo>
                  <a:lnTo>
                    <a:pt x="135694" y="4578"/>
                  </a:lnTo>
                </a:path>
              </a:pathLst>
            </a:custGeom>
            <a:ln w="18426">
              <a:solidFill>
                <a:srgbClr val="000080"/>
              </a:solidFill>
            </a:ln>
          </p:spPr>
          <p:txBody>
            <a:bodyPr wrap="square" lIns="0" tIns="0" rIns="0" bIns="0" rtlCol="0"/>
            <a:lstStyle/>
            <a:p>
              <a:endParaRPr/>
            </a:p>
          </p:txBody>
        </p:sp>
        <p:sp>
          <p:nvSpPr>
            <p:cNvPr id="54" name="object 54"/>
            <p:cNvSpPr/>
            <p:nvPr/>
          </p:nvSpPr>
          <p:spPr>
            <a:xfrm>
              <a:off x="4690124" y="3269007"/>
              <a:ext cx="140970" cy="19050"/>
            </a:xfrm>
            <a:custGeom>
              <a:avLst/>
              <a:gdLst/>
              <a:ahLst/>
              <a:cxnLst/>
              <a:rect l="l" t="t" r="r" b="b"/>
              <a:pathLst>
                <a:path w="140970" h="19050">
                  <a:moveTo>
                    <a:pt x="0" y="19044"/>
                  </a:moveTo>
                  <a:lnTo>
                    <a:pt x="140969" y="0"/>
                  </a:lnTo>
                </a:path>
              </a:pathLst>
            </a:custGeom>
            <a:ln w="9271">
              <a:solidFill>
                <a:srgbClr val="000080"/>
              </a:solidFill>
            </a:ln>
          </p:spPr>
          <p:txBody>
            <a:bodyPr wrap="square" lIns="0" tIns="0" rIns="0" bIns="0" rtlCol="0"/>
            <a:lstStyle/>
            <a:p>
              <a:endParaRPr/>
            </a:p>
          </p:txBody>
        </p:sp>
        <p:sp>
          <p:nvSpPr>
            <p:cNvPr id="55" name="object 55"/>
            <p:cNvSpPr/>
            <p:nvPr/>
          </p:nvSpPr>
          <p:spPr>
            <a:xfrm>
              <a:off x="4831094" y="3259863"/>
              <a:ext cx="131445" cy="9525"/>
            </a:xfrm>
            <a:custGeom>
              <a:avLst/>
              <a:gdLst/>
              <a:ahLst/>
              <a:cxnLst/>
              <a:rect l="l" t="t" r="r" b="b"/>
              <a:pathLst>
                <a:path w="131445" h="9525">
                  <a:moveTo>
                    <a:pt x="-4635" y="4571"/>
                  </a:moveTo>
                  <a:lnTo>
                    <a:pt x="135707" y="4571"/>
                  </a:lnTo>
                </a:path>
              </a:pathLst>
            </a:custGeom>
            <a:ln w="18413">
              <a:solidFill>
                <a:srgbClr val="000080"/>
              </a:solidFill>
            </a:ln>
          </p:spPr>
          <p:txBody>
            <a:bodyPr wrap="square" lIns="0" tIns="0" rIns="0" bIns="0" rtlCol="0"/>
            <a:lstStyle/>
            <a:p>
              <a:endParaRPr/>
            </a:p>
          </p:txBody>
        </p:sp>
        <p:sp>
          <p:nvSpPr>
            <p:cNvPr id="56" name="object 56"/>
            <p:cNvSpPr/>
            <p:nvPr/>
          </p:nvSpPr>
          <p:spPr>
            <a:xfrm>
              <a:off x="4962166" y="3250720"/>
              <a:ext cx="535305" cy="37465"/>
            </a:xfrm>
            <a:custGeom>
              <a:avLst/>
              <a:gdLst/>
              <a:ahLst/>
              <a:cxnLst/>
              <a:rect l="l" t="t" r="r" b="b"/>
              <a:pathLst>
                <a:path w="535304" h="37464">
                  <a:moveTo>
                    <a:pt x="0" y="9143"/>
                  </a:moveTo>
                  <a:lnTo>
                    <a:pt x="131825" y="37331"/>
                  </a:lnTo>
                </a:path>
                <a:path w="535304" h="37464">
                  <a:moveTo>
                    <a:pt x="131825" y="37331"/>
                  </a:moveTo>
                  <a:lnTo>
                    <a:pt x="272028" y="0"/>
                  </a:lnTo>
                </a:path>
                <a:path w="535304" h="37464">
                  <a:moveTo>
                    <a:pt x="272028" y="0"/>
                  </a:moveTo>
                  <a:lnTo>
                    <a:pt x="403854" y="18286"/>
                  </a:lnTo>
                </a:path>
                <a:path w="535304" h="37464">
                  <a:moveTo>
                    <a:pt x="403854" y="18286"/>
                  </a:moveTo>
                  <a:lnTo>
                    <a:pt x="534913" y="37331"/>
                  </a:lnTo>
                </a:path>
              </a:pathLst>
            </a:custGeom>
            <a:ln w="9321">
              <a:solidFill>
                <a:srgbClr val="000080"/>
              </a:solidFill>
            </a:ln>
          </p:spPr>
          <p:txBody>
            <a:bodyPr wrap="square" lIns="0" tIns="0" rIns="0" bIns="0" rtlCol="0"/>
            <a:lstStyle/>
            <a:p>
              <a:endParaRPr/>
            </a:p>
          </p:txBody>
        </p:sp>
        <p:sp>
          <p:nvSpPr>
            <p:cNvPr id="57" name="object 57"/>
            <p:cNvSpPr/>
            <p:nvPr/>
          </p:nvSpPr>
          <p:spPr>
            <a:xfrm>
              <a:off x="5497079" y="3278908"/>
              <a:ext cx="141605" cy="9525"/>
            </a:xfrm>
            <a:custGeom>
              <a:avLst/>
              <a:gdLst/>
              <a:ahLst/>
              <a:cxnLst/>
              <a:rect l="l" t="t" r="r" b="b"/>
              <a:pathLst>
                <a:path w="141604" h="9525">
                  <a:moveTo>
                    <a:pt x="-4635" y="4571"/>
                  </a:moveTo>
                  <a:lnTo>
                    <a:pt x="145617" y="4571"/>
                  </a:lnTo>
                </a:path>
              </a:pathLst>
            </a:custGeom>
            <a:ln w="18413">
              <a:solidFill>
                <a:srgbClr val="000080"/>
              </a:solidFill>
            </a:ln>
          </p:spPr>
          <p:txBody>
            <a:bodyPr wrap="square" lIns="0" tIns="0" rIns="0" bIns="0" rtlCol="0"/>
            <a:lstStyle/>
            <a:p>
              <a:endParaRPr/>
            </a:p>
          </p:txBody>
        </p:sp>
        <p:sp>
          <p:nvSpPr>
            <p:cNvPr id="58" name="object 58"/>
            <p:cNvSpPr/>
            <p:nvPr/>
          </p:nvSpPr>
          <p:spPr>
            <a:xfrm>
              <a:off x="5638062" y="3269007"/>
              <a:ext cx="131445" cy="10160"/>
            </a:xfrm>
            <a:custGeom>
              <a:avLst/>
              <a:gdLst/>
              <a:ahLst/>
              <a:cxnLst/>
              <a:rect l="l" t="t" r="r" b="b"/>
              <a:pathLst>
                <a:path w="131445" h="10160">
                  <a:moveTo>
                    <a:pt x="-4635" y="4950"/>
                  </a:moveTo>
                  <a:lnTo>
                    <a:pt x="135694" y="4950"/>
                  </a:lnTo>
                </a:path>
              </a:pathLst>
            </a:custGeom>
            <a:ln w="19171">
              <a:solidFill>
                <a:srgbClr val="000080"/>
              </a:solidFill>
            </a:ln>
          </p:spPr>
          <p:txBody>
            <a:bodyPr wrap="square" lIns="0" tIns="0" rIns="0" bIns="0" rtlCol="0"/>
            <a:lstStyle/>
            <a:p>
              <a:endParaRPr/>
            </a:p>
          </p:txBody>
        </p:sp>
        <p:pic>
          <p:nvPicPr>
            <p:cNvPr id="59" name="object 59"/>
            <p:cNvPicPr/>
            <p:nvPr/>
          </p:nvPicPr>
          <p:blipFill>
            <a:blip r:embed="rId2" cstate="print"/>
            <a:stretch>
              <a:fillRect/>
            </a:stretch>
          </p:blipFill>
          <p:spPr>
            <a:xfrm>
              <a:off x="1834050" y="2689799"/>
              <a:ext cx="65707" cy="64952"/>
            </a:xfrm>
            <a:prstGeom prst="rect">
              <a:avLst/>
            </a:prstGeom>
          </p:spPr>
        </p:pic>
        <p:pic>
          <p:nvPicPr>
            <p:cNvPr id="60" name="object 60"/>
            <p:cNvPicPr/>
            <p:nvPr/>
          </p:nvPicPr>
          <p:blipFill>
            <a:blip r:embed="rId3" cstate="print"/>
            <a:stretch>
              <a:fillRect/>
            </a:stretch>
          </p:blipFill>
          <p:spPr>
            <a:xfrm>
              <a:off x="1974254" y="2708086"/>
              <a:ext cx="65719" cy="64952"/>
            </a:xfrm>
            <a:prstGeom prst="rect">
              <a:avLst/>
            </a:prstGeom>
          </p:spPr>
        </p:pic>
        <p:pic>
          <p:nvPicPr>
            <p:cNvPr id="61" name="object 61"/>
            <p:cNvPicPr/>
            <p:nvPr/>
          </p:nvPicPr>
          <p:blipFill>
            <a:blip r:embed="rId4" cstate="print"/>
            <a:stretch>
              <a:fillRect/>
            </a:stretch>
          </p:blipFill>
          <p:spPr>
            <a:xfrm>
              <a:off x="2106079" y="2726373"/>
              <a:ext cx="65719" cy="64952"/>
            </a:xfrm>
            <a:prstGeom prst="rect">
              <a:avLst/>
            </a:prstGeom>
          </p:spPr>
        </p:pic>
        <p:pic>
          <p:nvPicPr>
            <p:cNvPr id="62" name="object 62"/>
            <p:cNvPicPr/>
            <p:nvPr/>
          </p:nvPicPr>
          <p:blipFill>
            <a:blip r:embed="rId5" cstate="print"/>
            <a:stretch>
              <a:fillRect/>
            </a:stretch>
          </p:blipFill>
          <p:spPr>
            <a:xfrm>
              <a:off x="2237151" y="2726373"/>
              <a:ext cx="65707" cy="64952"/>
            </a:xfrm>
            <a:prstGeom prst="rect">
              <a:avLst/>
            </a:prstGeom>
          </p:spPr>
        </p:pic>
        <p:pic>
          <p:nvPicPr>
            <p:cNvPr id="63" name="object 63"/>
            <p:cNvPicPr/>
            <p:nvPr/>
          </p:nvPicPr>
          <p:blipFill>
            <a:blip r:embed="rId6" cstate="print"/>
            <a:stretch>
              <a:fillRect/>
            </a:stretch>
          </p:blipFill>
          <p:spPr>
            <a:xfrm>
              <a:off x="2378121" y="2754573"/>
              <a:ext cx="65707" cy="64940"/>
            </a:xfrm>
            <a:prstGeom prst="rect">
              <a:avLst/>
            </a:prstGeom>
          </p:spPr>
        </p:pic>
        <p:pic>
          <p:nvPicPr>
            <p:cNvPr id="64" name="object 64"/>
            <p:cNvPicPr/>
            <p:nvPr/>
          </p:nvPicPr>
          <p:blipFill>
            <a:blip r:embed="rId7" cstate="print"/>
            <a:stretch>
              <a:fillRect/>
            </a:stretch>
          </p:blipFill>
          <p:spPr>
            <a:xfrm>
              <a:off x="2509180" y="2736286"/>
              <a:ext cx="65719" cy="64940"/>
            </a:xfrm>
            <a:prstGeom prst="rect">
              <a:avLst/>
            </a:prstGeom>
          </p:spPr>
        </p:pic>
        <p:pic>
          <p:nvPicPr>
            <p:cNvPr id="65" name="object 65"/>
            <p:cNvPicPr/>
            <p:nvPr/>
          </p:nvPicPr>
          <p:blipFill>
            <a:blip r:embed="rId8" cstate="print"/>
            <a:stretch>
              <a:fillRect/>
            </a:stretch>
          </p:blipFill>
          <p:spPr>
            <a:xfrm>
              <a:off x="2640252" y="2736286"/>
              <a:ext cx="65707" cy="64940"/>
            </a:xfrm>
            <a:prstGeom prst="rect">
              <a:avLst/>
            </a:prstGeom>
          </p:spPr>
        </p:pic>
        <p:pic>
          <p:nvPicPr>
            <p:cNvPr id="66" name="object 66"/>
            <p:cNvPicPr/>
            <p:nvPr/>
          </p:nvPicPr>
          <p:blipFill>
            <a:blip r:embed="rId9" cstate="print"/>
            <a:stretch>
              <a:fillRect/>
            </a:stretch>
          </p:blipFill>
          <p:spPr>
            <a:xfrm>
              <a:off x="2781222" y="2708086"/>
              <a:ext cx="65707" cy="64952"/>
            </a:xfrm>
            <a:prstGeom prst="rect">
              <a:avLst/>
            </a:prstGeom>
          </p:spPr>
        </p:pic>
        <p:pic>
          <p:nvPicPr>
            <p:cNvPr id="67" name="object 67"/>
            <p:cNvPicPr/>
            <p:nvPr/>
          </p:nvPicPr>
          <p:blipFill>
            <a:blip r:embed="rId10" cstate="print"/>
            <a:stretch>
              <a:fillRect/>
            </a:stretch>
          </p:blipFill>
          <p:spPr>
            <a:xfrm>
              <a:off x="2912281" y="2736286"/>
              <a:ext cx="65707" cy="64940"/>
            </a:xfrm>
            <a:prstGeom prst="rect">
              <a:avLst/>
            </a:prstGeom>
          </p:spPr>
        </p:pic>
        <p:pic>
          <p:nvPicPr>
            <p:cNvPr id="68" name="object 68"/>
            <p:cNvPicPr/>
            <p:nvPr/>
          </p:nvPicPr>
          <p:blipFill>
            <a:blip r:embed="rId7" cstate="print"/>
            <a:stretch>
              <a:fillRect/>
            </a:stretch>
          </p:blipFill>
          <p:spPr>
            <a:xfrm>
              <a:off x="3044107" y="2745430"/>
              <a:ext cx="65719" cy="64940"/>
            </a:xfrm>
            <a:prstGeom prst="rect">
              <a:avLst/>
            </a:prstGeom>
          </p:spPr>
        </p:pic>
        <p:pic>
          <p:nvPicPr>
            <p:cNvPr id="69" name="object 69"/>
            <p:cNvPicPr/>
            <p:nvPr/>
          </p:nvPicPr>
          <p:blipFill>
            <a:blip r:embed="rId11" cstate="print"/>
            <a:stretch>
              <a:fillRect/>
            </a:stretch>
          </p:blipFill>
          <p:spPr>
            <a:xfrm>
              <a:off x="3184323" y="2754573"/>
              <a:ext cx="65707" cy="64940"/>
            </a:xfrm>
            <a:prstGeom prst="rect">
              <a:avLst/>
            </a:prstGeom>
          </p:spPr>
        </p:pic>
        <p:pic>
          <p:nvPicPr>
            <p:cNvPr id="70" name="object 70"/>
            <p:cNvPicPr/>
            <p:nvPr/>
          </p:nvPicPr>
          <p:blipFill>
            <a:blip r:embed="rId12" cstate="print"/>
            <a:stretch>
              <a:fillRect/>
            </a:stretch>
          </p:blipFill>
          <p:spPr>
            <a:xfrm>
              <a:off x="3316148" y="2782004"/>
              <a:ext cx="65707" cy="64940"/>
            </a:xfrm>
            <a:prstGeom prst="rect">
              <a:avLst/>
            </a:prstGeom>
          </p:spPr>
        </p:pic>
        <p:pic>
          <p:nvPicPr>
            <p:cNvPr id="71" name="object 71"/>
            <p:cNvPicPr/>
            <p:nvPr/>
          </p:nvPicPr>
          <p:blipFill>
            <a:blip r:embed="rId6" cstate="print"/>
            <a:stretch>
              <a:fillRect/>
            </a:stretch>
          </p:blipFill>
          <p:spPr>
            <a:xfrm>
              <a:off x="3447207" y="2754573"/>
              <a:ext cx="65707" cy="64940"/>
            </a:xfrm>
            <a:prstGeom prst="rect">
              <a:avLst/>
            </a:prstGeom>
          </p:spPr>
        </p:pic>
        <p:pic>
          <p:nvPicPr>
            <p:cNvPr id="72" name="object 72"/>
            <p:cNvPicPr/>
            <p:nvPr/>
          </p:nvPicPr>
          <p:blipFill>
            <a:blip r:embed="rId6" cstate="print"/>
            <a:stretch>
              <a:fillRect/>
            </a:stretch>
          </p:blipFill>
          <p:spPr>
            <a:xfrm>
              <a:off x="3588177" y="2754573"/>
              <a:ext cx="65707" cy="64940"/>
            </a:xfrm>
            <a:prstGeom prst="rect">
              <a:avLst/>
            </a:prstGeom>
          </p:spPr>
        </p:pic>
        <p:pic>
          <p:nvPicPr>
            <p:cNvPr id="73" name="object 73"/>
            <p:cNvPicPr/>
            <p:nvPr/>
          </p:nvPicPr>
          <p:blipFill>
            <a:blip r:embed="rId8" cstate="print"/>
            <a:stretch>
              <a:fillRect/>
            </a:stretch>
          </p:blipFill>
          <p:spPr>
            <a:xfrm>
              <a:off x="3719249" y="2754573"/>
              <a:ext cx="65707" cy="64940"/>
            </a:xfrm>
            <a:prstGeom prst="rect">
              <a:avLst/>
            </a:prstGeom>
          </p:spPr>
        </p:pic>
        <p:pic>
          <p:nvPicPr>
            <p:cNvPr id="74" name="object 74"/>
            <p:cNvPicPr/>
            <p:nvPr/>
          </p:nvPicPr>
          <p:blipFill>
            <a:blip r:embed="rId13" cstate="print"/>
            <a:stretch>
              <a:fillRect/>
            </a:stretch>
          </p:blipFill>
          <p:spPr>
            <a:xfrm>
              <a:off x="3851074" y="2754573"/>
              <a:ext cx="64941" cy="64940"/>
            </a:xfrm>
            <a:prstGeom prst="rect">
              <a:avLst/>
            </a:prstGeom>
          </p:spPr>
        </p:pic>
        <p:pic>
          <p:nvPicPr>
            <p:cNvPr id="75" name="object 75"/>
            <p:cNvPicPr/>
            <p:nvPr/>
          </p:nvPicPr>
          <p:blipFill>
            <a:blip r:embed="rId5" cstate="print"/>
            <a:stretch>
              <a:fillRect/>
            </a:stretch>
          </p:blipFill>
          <p:spPr>
            <a:xfrm>
              <a:off x="3991278" y="2726373"/>
              <a:ext cx="65707" cy="64952"/>
            </a:xfrm>
            <a:prstGeom prst="rect">
              <a:avLst/>
            </a:prstGeom>
          </p:spPr>
        </p:pic>
        <p:pic>
          <p:nvPicPr>
            <p:cNvPr id="76" name="object 76"/>
            <p:cNvPicPr/>
            <p:nvPr/>
          </p:nvPicPr>
          <p:blipFill>
            <a:blip r:embed="rId14" cstate="print"/>
            <a:stretch>
              <a:fillRect/>
            </a:stretch>
          </p:blipFill>
          <p:spPr>
            <a:xfrm>
              <a:off x="4123103" y="2745430"/>
              <a:ext cx="64954" cy="64940"/>
            </a:xfrm>
            <a:prstGeom prst="rect">
              <a:avLst/>
            </a:prstGeom>
          </p:spPr>
        </p:pic>
        <p:pic>
          <p:nvPicPr>
            <p:cNvPr id="77" name="object 77"/>
            <p:cNvPicPr/>
            <p:nvPr/>
          </p:nvPicPr>
          <p:blipFill>
            <a:blip r:embed="rId8" cstate="print"/>
            <a:stretch>
              <a:fillRect/>
            </a:stretch>
          </p:blipFill>
          <p:spPr>
            <a:xfrm>
              <a:off x="4254176" y="2754573"/>
              <a:ext cx="65707" cy="64940"/>
            </a:xfrm>
            <a:prstGeom prst="rect">
              <a:avLst/>
            </a:prstGeom>
          </p:spPr>
        </p:pic>
        <p:pic>
          <p:nvPicPr>
            <p:cNvPr id="78" name="object 78"/>
            <p:cNvPicPr/>
            <p:nvPr/>
          </p:nvPicPr>
          <p:blipFill>
            <a:blip r:embed="rId15" cstate="print"/>
            <a:stretch>
              <a:fillRect/>
            </a:stretch>
          </p:blipFill>
          <p:spPr>
            <a:xfrm>
              <a:off x="4395146" y="2763717"/>
              <a:ext cx="65707" cy="64940"/>
            </a:xfrm>
            <a:prstGeom prst="rect">
              <a:avLst/>
            </a:prstGeom>
          </p:spPr>
        </p:pic>
        <p:pic>
          <p:nvPicPr>
            <p:cNvPr id="79" name="object 79"/>
            <p:cNvPicPr/>
            <p:nvPr/>
          </p:nvPicPr>
          <p:blipFill>
            <a:blip r:embed="rId6" cstate="print"/>
            <a:stretch>
              <a:fillRect/>
            </a:stretch>
          </p:blipFill>
          <p:spPr>
            <a:xfrm>
              <a:off x="4526205" y="2754573"/>
              <a:ext cx="65707" cy="64940"/>
            </a:xfrm>
            <a:prstGeom prst="rect">
              <a:avLst/>
            </a:prstGeom>
          </p:spPr>
        </p:pic>
        <p:pic>
          <p:nvPicPr>
            <p:cNvPr id="80" name="object 80"/>
            <p:cNvPicPr/>
            <p:nvPr/>
          </p:nvPicPr>
          <p:blipFill>
            <a:blip r:embed="rId7" cstate="print"/>
            <a:stretch>
              <a:fillRect/>
            </a:stretch>
          </p:blipFill>
          <p:spPr>
            <a:xfrm>
              <a:off x="4657264" y="2736286"/>
              <a:ext cx="65719" cy="64940"/>
            </a:xfrm>
            <a:prstGeom prst="rect">
              <a:avLst/>
            </a:prstGeom>
          </p:spPr>
        </p:pic>
        <p:pic>
          <p:nvPicPr>
            <p:cNvPr id="81" name="object 81"/>
            <p:cNvPicPr/>
            <p:nvPr/>
          </p:nvPicPr>
          <p:blipFill>
            <a:blip r:embed="rId16" cstate="print"/>
            <a:stretch>
              <a:fillRect/>
            </a:stretch>
          </p:blipFill>
          <p:spPr>
            <a:xfrm>
              <a:off x="4798234" y="2745430"/>
              <a:ext cx="65719" cy="64940"/>
            </a:xfrm>
            <a:prstGeom prst="rect">
              <a:avLst/>
            </a:prstGeom>
          </p:spPr>
        </p:pic>
        <p:pic>
          <p:nvPicPr>
            <p:cNvPr id="82" name="object 82"/>
            <p:cNvPicPr/>
            <p:nvPr/>
          </p:nvPicPr>
          <p:blipFill>
            <a:blip r:embed="rId5" cstate="print"/>
            <a:stretch>
              <a:fillRect/>
            </a:stretch>
          </p:blipFill>
          <p:spPr>
            <a:xfrm>
              <a:off x="4929306" y="2726373"/>
              <a:ext cx="65707" cy="64952"/>
            </a:xfrm>
            <a:prstGeom prst="rect">
              <a:avLst/>
            </a:prstGeom>
          </p:spPr>
        </p:pic>
        <p:pic>
          <p:nvPicPr>
            <p:cNvPr id="83" name="object 83"/>
            <p:cNvPicPr/>
            <p:nvPr/>
          </p:nvPicPr>
          <p:blipFill>
            <a:blip r:embed="rId6" cstate="print"/>
            <a:stretch>
              <a:fillRect/>
            </a:stretch>
          </p:blipFill>
          <p:spPr>
            <a:xfrm>
              <a:off x="5061131" y="2736286"/>
              <a:ext cx="65707" cy="64940"/>
            </a:xfrm>
            <a:prstGeom prst="rect">
              <a:avLst/>
            </a:prstGeom>
          </p:spPr>
        </p:pic>
        <p:pic>
          <p:nvPicPr>
            <p:cNvPr id="84" name="object 84"/>
            <p:cNvPicPr/>
            <p:nvPr/>
          </p:nvPicPr>
          <p:blipFill>
            <a:blip r:embed="rId4" cstate="print"/>
            <a:stretch>
              <a:fillRect/>
            </a:stretch>
          </p:blipFill>
          <p:spPr>
            <a:xfrm>
              <a:off x="5201335" y="2726373"/>
              <a:ext cx="65719" cy="64952"/>
            </a:xfrm>
            <a:prstGeom prst="rect">
              <a:avLst/>
            </a:prstGeom>
          </p:spPr>
        </p:pic>
        <p:pic>
          <p:nvPicPr>
            <p:cNvPr id="85" name="object 85"/>
            <p:cNvPicPr/>
            <p:nvPr/>
          </p:nvPicPr>
          <p:blipFill>
            <a:blip r:embed="rId4" cstate="print"/>
            <a:stretch>
              <a:fillRect/>
            </a:stretch>
          </p:blipFill>
          <p:spPr>
            <a:xfrm>
              <a:off x="5333160" y="2708086"/>
              <a:ext cx="65719" cy="64952"/>
            </a:xfrm>
            <a:prstGeom prst="rect">
              <a:avLst/>
            </a:prstGeom>
          </p:spPr>
        </p:pic>
        <p:pic>
          <p:nvPicPr>
            <p:cNvPr id="86" name="object 86"/>
            <p:cNvPicPr/>
            <p:nvPr/>
          </p:nvPicPr>
          <p:blipFill>
            <a:blip r:embed="rId8" cstate="print"/>
            <a:stretch>
              <a:fillRect/>
            </a:stretch>
          </p:blipFill>
          <p:spPr>
            <a:xfrm>
              <a:off x="5464232" y="2754573"/>
              <a:ext cx="65707" cy="64940"/>
            </a:xfrm>
            <a:prstGeom prst="rect">
              <a:avLst/>
            </a:prstGeom>
          </p:spPr>
        </p:pic>
        <p:pic>
          <p:nvPicPr>
            <p:cNvPr id="87" name="object 87"/>
            <p:cNvPicPr/>
            <p:nvPr/>
          </p:nvPicPr>
          <p:blipFill>
            <a:blip r:embed="rId6" cstate="print"/>
            <a:stretch>
              <a:fillRect/>
            </a:stretch>
          </p:blipFill>
          <p:spPr>
            <a:xfrm>
              <a:off x="5605202" y="2754573"/>
              <a:ext cx="65707" cy="64940"/>
            </a:xfrm>
            <a:prstGeom prst="rect">
              <a:avLst/>
            </a:prstGeom>
          </p:spPr>
        </p:pic>
        <p:pic>
          <p:nvPicPr>
            <p:cNvPr id="88" name="object 88"/>
            <p:cNvPicPr/>
            <p:nvPr/>
          </p:nvPicPr>
          <p:blipFill>
            <a:blip r:embed="rId4" cstate="print"/>
            <a:stretch>
              <a:fillRect/>
            </a:stretch>
          </p:blipFill>
          <p:spPr>
            <a:xfrm>
              <a:off x="5736261" y="2726373"/>
              <a:ext cx="65719" cy="64952"/>
            </a:xfrm>
            <a:prstGeom prst="rect">
              <a:avLst/>
            </a:prstGeom>
          </p:spPr>
        </p:pic>
        <p:sp>
          <p:nvSpPr>
            <p:cNvPr id="89" name="object 89"/>
            <p:cNvSpPr/>
            <p:nvPr/>
          </p:nvSpPr>
          <p:spPr>
            <a:xfrm>
              <a:off x="1838706" y="3983773"/>
              <a:ext cx="3949700" cy="120650"/>
            </a:xfrm>
            <a:custGeom>
              <a:avLst/>
              <a:gdLst/>
              <a:ahLst/>
              <a:cxnLst/>
              <a:rect l="l" t="t" r="r" b="b"/>
              <a:pathLst>
                <a:path w="3949700" h="120650">
                  <a:moveTo>
                    <a:pt x="46482" y="27419"/>
                  </a:moveTo>
                  <a:lnTo>
                    <a:pt x="0" y="27419"/>
                  </a:lnTo>
                  <a:lnTo>
                    <a:pt x="0" y="73901"/>
                  </a:lnTo>
                  <a:lnTo>
                    <a:pt x="46482" y="73901"/>
                  </a:lnTo>
                  <a:lnTo>
                    <a:pt x="46482" y="27419"/>
                  </a:lnTo>
                  <a:close/>
                </a:path>
                <a:path w="3949700" h="120650">
                  <a:moveTo>
                    <a:pt x="187439" y="18275"/>
                  </a:moveTo>
                  <a:lnTo>
                    <a:pt x="140208" y="18275"/>
                  </a:lnTo>
                  <a:lnTo>
                    <a:pt x="140208" y="64757"/>
                  </a:lnTo>
                  <a:lnTo>
                    <a:pt x="187439" y="64757"/>
                  </a:lnTo>
                  <a:lnTo>
                    <a:pt x="187439" y="18275"/>
                  </a:lnTo>
                  <a:close/>
                </a:path>
                <a:path w="3949700" h="120650">
                  <a:moveTo>
                    <a:pt x="318516" y="27419"/>
                  </a:moveTo>
                  <a:lnTo>
                    <a:pt x="272034" y="27419"/>
                  </a:lnTo>
                  <a:lnTo>
                    <a:pt x="272034" y="73901"/>
                  </a:lnTo>
                  <a:lnTo>
                    <a:pt x="318516" y="73901"/>
                  </a:lnTo>
                  <a:lnTo>
                    <a:pt x="318516" y="27419"/>
                  </a:lnTo>
                  <a:close/>
                </a:path>
                <a:path w="3949700" h="120650">
                  <a:moveTo>
                    <a:pt x="450342" y="36563"/>
                  </a:moveTo>
                  <a:lnTo>
                    <a:pt x="403098" y="36563"/>
                  </a:lnTo>
                  <a:lnTo>
                    <a:pt x="403098" y="83045"/>
                  </a:lnTo>
                  <a:lnTo>
                    <a:pt x="450342" y="83045"/>
                  </a:lnTo>
                  <a:lnTo>
                    <a:pt x="450342" y="36563"/>
                  </a:lnTo>
                  <a:close/>
                </a:path>
                <a:path w="3949700" h="120650">
                  <a:moveTo>
                    <a:pt x="590562" y="36563"/>
                  </a:moveTo>
                  <a:lnTo>
                    <a:pt x="544068" y="36563"/>
                  </a:lnTo>
                  <a:lnTo>
                    <a:pt x="544068" y="83045"/>
                  </a:lnTo>
                  <a:lnTo>
                    <a:pt x="590562" y="83045"/>
                  </a:lnTo>
                  <a:lnTo>
                    <a:pt x="590562" y="36563"/>
                  </a:lnTo>
                  <a:close/>
                </a:path>
                <a:path w="3949700" h="120650">
                  <a:moveTo>
                    <a:pt x="722376" y="27419"/>
                  </a:moveTo>
                  <a:lnTo>
                    <a:pt x="675132" y="27419"/>
                  </a:lnTo>
                  <a:lnTo>
                    <a:pt x="675132" y="73901"/>
                  </a:lnTo>
                  <a:lnTo>
                    <a:pt x="722376" y="73901"/>
                  </a:lnTo>
                  <a:lnTo>
                    <a:pt x="722376" y="27419"/>
                  </a:lnTo>
                  <a:close/>
                </a:path>
                <a:path w="3949700" h="120650">
                  <a:moveTo>
                    <a:pt x="853440" y="55613"/>
                  </a:moveTo>
                  <a:lnTo>
                    <a:pt x="806196" y="55613"/>
                  </a:lnTo>
                  <a:lnTo>
                    <a:pt x="806196" y="102082"/>
                  </a:lnTo>
                  <a:lnTo>
                    <a:pt x="853440" y="102082"/>
                  </a:lnTo>
                  <a:lnTo>
                    <a:pt x="853440" y="55613"/>
                  </a:lnTo>
                  <a:close/>
                </a:path>
                <a:path w="3949700" h="120650">
                  <a:moveTo>
                    <a:pt x="994410" y="36563"/>
                  </a:moveTo>
                  <a:lnTo>
                    <a:pt x="947166" y="36563"/>
                  </a:lnTo>
                  <a:lnTo>
                    <a:pt x="947166" y="83045"/>
                  </a:lnTo>
                  <a:lnTo>
                    <a:pt x="994410" y="83045"/>
                  </a:lnTo>
                  <a:lnTo>
                    <a:pt x="994410" y="36563"/>
                  </a:lnTo>
                  <a:close/>
                </a:path>
                <a:path w="3949700" h="120650">
                  <a:moveTo>
                    <a:pt x="1125474" y="36563"/>
                  </a:moveTo>
                  <a:lnTo>
                    <a:pt x="1078230" y="36563"/>
                  </a:lnTo>
                  <a:lnTo>
                    <a:pt x="1078230" y="83045"/>
                  </a:lnTo>
                  <a:lnTo>
                    <a:pt x="1125474" y="83045"/>
                  </a:lnTo>
                  <a:lnTo>
                    <a:pt x="1125474" y="36563"/>
                  </a:lnTo>
                  <a:close/>
                </a:path>
                <a:path w="3949700" h="120650">
                  <a:moveTo>
                    <a:pt x="1256538" y="46469"/>
                  </a:moveTo>
                  <a:lnTo>
                    <a:pt x="1210056" y="46469"/>
                  </a:lnTo>
                  <a:lnTo>
                    <a:pt x="1210056" y="92189"/>
                  </a:lnTo>
                  <a:lnTo>
                    <a:pt x="1256538" y="92189"/>
                  </a:lnTo>
                  <a:lnTo>
                    <a:pt x="1256538" y="46469"/>
                  </a:lnTo>
                  <a:close/>
                </a:path>
                <a:path w="3949700" h="120650">
                  <a:moveTo>
                    <a:pt x="1397508" y="46469"/>
                  </a:moveTo>
                  <a:lnTo>
                    <a:pt x="1350276" y="46469"/>
                  </a:lnTo>
                  <a:lnTo>
                    <a:pt x="1350276" y="92189"/>
                  </a:lnTo>
                  <a:lnTo>
                    <a:pt x="1397508" y="92189"/>
                  </a:lnTo>
                  <a:lnTo>
                    <a:pt x="1397508" y="46469"/>
                  </a:lnTo>
                  <a:close/>
                </a:path>
                <a:path w="3949700" h="120650">
                  <a:moveTo>
                    <a:pt x="1528584" y="73914"/>
                  </a:moveTo>
                  <a:lnTo>
                    <a:pt x="1482102" y="73914"/>
                  </a:lnTo>
                  <a:lnTo>
                    <a:pt x="1482102" y="120383"/>
                  </a:lnTo>
                  <a:lnTo>
                    <a:pt x="1528584" y="120383"/>
                  </a:lnTo>
                  <a:lnTo>
                    <a:pt x="1528584" y="73914"/>
                  </a:lnTo>
                  <a:close/>
                </a:path>
                <a:path w="3949700" h="120650">
                  <a:moveTo>
                    <a:pt x="1660398" y="27419"/>
                  </a:moveTo>
                  <a:lnTo>
                    <a:pt x="1613154" y="27419"/>
                  </a:lnTo>
                  <a:lnTo>
                    <a:pt x="1613154" y="73901"/>
                  </a:lnTo>
                  <a:lnTo>
                    <a:pt x="1660398" y="73901"/>
                  </a:lnTo>
                  <a:lnTo>
                    <a:pt x="1660398" y="27419"/>
                  </a:lnTo>
                  <a:close/>
                </a:path>
                <a:path w="3949700" h="120650">
                  <a:moveTo>
                    <a:pt x="1800618" y="36563"/>
                  </a:moveTo>
                  <a:lnTo>
                    <a:pt x="1754124" y="36563"/>
                  </a:lnTo>
                  <a:lnTo>
                    <a:pt x="1754124" y="83045"/>
                  </a:lnTo>
                  <a:lnTo>
                    <a:pt x="1800618" y="83045"/>
                  </a:lnTo>
                  <a:lnTo>
                    <a:pt x="1800618" y="36563"/>
                  </a:lnTo>
                  <a:close/>
                </a:path>
                <a:path w="3949700" h="120650">
                  <a:moveTo>
                    <a:pt x="1932444" y="36563"/>
                  </a:moveTo>
                  <a:lnTo>
                    <a:pt x="1885200" y="36563"/>
                  </a:lnTo>
                  <a:lnTo>
                    <a:pt x="1885200" y="83045"/>
                  </a:lnTo>
                  <a:lnTo>
                    <a:pt x="1932444" y="83045"/>
                  </a:lnTo>
                  <a:lnTo>
                    <a:pt x="1932444" y="36563"/>
                  </a:lnTo>
                  <a:close/>
                </a:path>
                <a:path w="3949700" h="120650">
                  <a:moveTo>
                    <a:pt x="2063508" y="27419"/>
                  </a:moveTo>
                  <a:lnTo>
                    <a:pt x="2017026" y="27419"/>
                  </a:lnTo>
                  <a:lnTo>
                    <a:pt x="2017026" y="73901"/>
                  </a:lnTo>
                  <a:lnTo>
                    <a:pt x="2063508" y="73901"/>
                  </a:lnTo>
                  <a:lnTo>
                    <a:pt x="2063508" y="27419"/>
                  </a:lnTo>
                  <a:close/>
                </a:path>
                <a:path w="3949700" h="120650">
                  <a:moveTo>
                    <a:pt x="2204466" y="9144"/>
                  </a:moveTo>
                  <a:lnTo>
                    <a:pt x="2157222" y="9144"/>
                  </a:lnTo>
                  <a:lnTo>
                    <a:pt x="2157222" y="55613"/>
                  </a:lnTo>
                  <a:lnTo>
                    <a:pt x="2204466" y="55613"/>
                  </a:lnTo>
                  <a:lnTo>
                    <a:pt x="2204466" y="9144"/>
                  </a:lnTo>
                  <a:close/>
                </a:path>
                <a:path w="3949700" h="120650">
                  <a:moveTo>
                    <a:pt x="2335542" y="27419"/>
                  </a:moveTo>
                  <a:lnTo>
                    <a:pt x="2289048" y="27419"/>
                  </a:lnTo>
                  <a:lnTo>
                    <a:pt x="2289048" y="73901"/>
                  </a:lnTo>
                  <a:lnTo>
                    <a:pt x="2335542" y="73901"/>
                  </a:lnTo>
                  <a:lnTo>
                    <a:pt x="2335542" y="27419"/>
                  </a:lnTo>
                  <a:close/>
                </a:path>
                <a:path w="3949700" h="120650">
                  <a:moveTo>
                    <a:pt x="2467368" y="36563"/>
                  </a:moveTo>
                  <a:lnTo>
                    <a:pt x="2420124" y="36563"/>
                  </a:lnTo>
                  <a:lnTo>
                    <a:pt x="2420124" y="83045"/>
                  </a:lnTo>
                  <a:lnTo>
                    <a:pt x="2467368" y="83045"/>
                  </a:lnTo>
                  <a:lnTo>
                    <a:pt x="2467368" y="36563"/>
                  </a:lnTo>
                  <a:close/>
                </a:path>
                <a:path w="3949700" h="120650">
                  <a:moveTo>
                    <a:pt x="2607576" y="36563"/>
                  </a:moveTo>
                  <a:lnTo>
                    <a:pt x="2561094" y="36563"/>
                  </a:lnTo>
                  <a:lnTo>
                    <a:pt x="2561094" y="83045"/>
                  </a:lnTo>
                  <a:lnTo>
                    <a:pt x="2607576" y="83045"/>
                  </a:lnTo>
                  <a:lnTo>
                    <a:pt x="2607576" y="36563"/>
                  </a:lnTo>
                  <a:close/>
                </a:path>
                <a:path w="3949700" h="120650">
                  <a:moveTo>
                    <a:pt x="2739390" y="9144"/>
                  </a:moveTo>
                  <a:lnTo>
                    <a:pt x="2692158" y="9144"/>
                  </a:lnTo>
                  <a:lnTo>
                    <a:pt x="2692158" y="55613"/>
                  </a:lnTo>
                  <a:lnTo>
                    <a:pt x="2739390" y="55613"/>
                  </a:lnTo>
                  <a:lnTo>
                    <a:pt x="2739390" y="9144"/>
                  </a:lnTo>
                  <a:close/>
                </a:path>
                <a:path w="3949700" h="120650">
                  <a:moveTo>
                    <a:pt x="2870454" y="9144"/>
                  </a:moveTo>
                  <a:lnTo>
                    <a:pt x="2823210" y="9144"/>
                  </a:lnTo>
                  <a:lnTo>
                    <a:pt x="2823210" y="55613"/>
                  </a:lnTo>
                  <a:lnTo>
                    <a:pt x="2870454" y="55613"/>
                  </a:lnTo>
                  <a:lnTo>
                    <a:pt x="2870454" y="9144"/>
                  </a:lnTo>
                  <a:close/>
                </a:path>
                <a:path w="3949700" h="120650">
                  <a:moveTo>
                    <a:pt x="3011424" y="18275"/>
                  </a:moveTo>
                  <a:lnTo>
                    <a:pt x="2964180" y="18275"/>
                  </a:lnTo>
                  <a:lnTo>
                    <a:pt x="2964180" y="64757"/>
                  </a:lnTo>
                  <a:lnTo>
                    <a:pt x="3011424" y="64757"/>
                  </a:lnTo>
                  <a:lnTo>
                    <a:pt x="3011424" y="18275"/>
                  </a:lnTo>
                  <a:close/>
                </a:path>
                <a:path w="3949700" h="120650">
                  <a:moveTo>
                    <a:pt x="3142500" y="9144"/>
                  </a:moveTo>
                  <a:lnTo>
                    <a:pt x="3095256" y="9144"/>
                  </a:lnTo>
                  <a:lnTo>
                    <a:pt x="3095256" y="55613"/>
                  </a:lnTo>
                  <a:lnTo>
                    <a:pt x="3142500" y="55613"/>
                  </a:lnTo>
                  <a:lnTo>
                    <a:pt x="3142500" y="9144"/>
                  </a:lnTo>
                  <a:close/>
                </a:path>
                <a:path w="3949700" h="120650">
                  <a:moveTo>
                    <a:pt x="3273564" y="27419"/>
                  </a:moveTo>
                  <a:lnTo>
                    <a:pt x="3227082" y="27419"/>
                  </a:lnTo>
                  <a:lnTo>
                    <a:pt x="3227082" y="73901"/>
                  </a:lnTo>
                  <a:lnTo>
                    <a:pt x="3273564" y="73901"/>
                  </a:lnTo>
                  <a:lnTo>
                    <a:pt x="3273564" y="27419"/>
                  </a:lnTo>
                  <a:close/>
                </a:path>
                <a:path w="3949700" h="120650">
                  <a:moveTo>
                    <a:pt x="3414522" y="0"/>
                  </a:moveTo>
                  <a:lnTo>
                    <a:pt x="3367278" y="0"/>
                  </a:lnTo>
                  <a:lnTo>
                    <a:pt x="3367278" y="46469"/>
                  </a:lnTo>
                  <a:lnTo>
                    <a:pt x="3414522" y="46469"/>
                  </a:lnTo>
                  <a:lnTo>
                    <a:pt x="3414522" y="0"/>
                  </a:lnTo>
                  <a:close/>
                </a:path>
                <a:path w="3949700" h="120650">
                  <a:moveTo>
                    <a:pt x="3545598" y="0"/>
                  </a:moveTo>
                  <a:lnTo>
                    <a:pt x="3499104" y="0"/>
                  </a:lnTo>
                  <a:lnTo>
                    <a:pt x="3499104" y="46469"/>
                  </a:lnTo>
                  <a:lnTo>
                    <a:pt x="3545598" y="46469"/>
                  </a:lnTo>
                  <a:lnTo>
                    <a:pt x="3545598" y="0"/>
                  </a:lnTo>
                  <a:close/>
                </a:path>
                <a:path w="3949700" h="120650">
                  <a:moveTo>
                    <a:pt x="3677424" y="46469"/>
                  </a:moveTo>
                  <a:lnTo>
                    <a:pt x="3630180" y="46469"/>
                  </a:lnTo>
                  <a:lnTo>
                    <a:pt x="3630180" y="92189"/>
                  </a:lnTo>
                  <a:lnTo>
                    <a:pt x="3677424" y="92189"/>
                  </a:lnTo>
                  <a:lnTo>
                    <a:pt x="3677424" y="46469"/>
                  </a:lnTo>
                  <a:close/>
                </a:path>
                <a:path w="3949700" h="120650">
                  <a:moveTo>
                    <a:pt x="3817632" y="27419"/>
                  </a:moveTo>
                  <a:lnTo>
                    <a:pt x="3771150" y="27419"/>
                  </a:lnTo>
                  <a:lnTo>
                    <a:pt x="3771150" y="73901"/>
                  </a:lnTo>
                  <a:lnTo>
                    <a:pt x="3817632" y="73901"/>
                  </a:lnTo>
                  <a:lnTo>
                    <a:pt x="3817632" y="27419"/>
                  </a:lnTo>
                  <a:close/>
                </a:path>
                <a:path w="3949700" h="120650">
                  <a:moveTo>
                    <a:pt x="3949446" y="9144"/>
                  </a:moveTo>
                  <a:lnTo>
                    <a:pt x="3902214" y="9144"/>
                  </a:lnTo>
                  <a:lnTo>
                    <a:pt x="3902214" y="55613"/>
                  </a:lnTo>
                  <a:lnTo>
                    <a:pt x="3949446" y="55613"/>
                  </a:lnTo>
                  <a:lnTo>
                    <a:pt x="3949446" y="9144"/>
                  </a:lnTo>
                  <a:close/>
                </a:path>
              </a:pathLst>
            </a:custGeom>
            <a:solidFill>
              <a:srgbClr val="008000"/>
            </a:solidFill>
          </p:spPr>
          <p:txBody>
            <a:bodyPr wrap="square" lIns="0" tIns="0" rIns="0" bIns="0" rtlCol="0"/>
            <a:lstStyle/>
            <a:p>
              <a:endParaRPr/>
            </a:p>
          </p:txBody>
        </p:sp>
        <p:pic>
          <p:nvPicPr>
            <p:cNvPr id="90" name="object 90"/>
            <p:cNvPicPr/>
            <p:nvPr/>
          </p:nvPicPr>
          <p:blipFill>
            <a:blip r:embed="rId17" cstate="print"/>
            <a:stretch>
              <a:fillRect/>
            </a:stretch>
          </p:blipFill>
          <p:spPr>
            <a:xfrm>
              <a:off x="1834050" y="3246059"/>
              <a:ext cx="65707" cy="64952"/>
            </a:xfrm>
            <a:prstGeom prst="rect">
              <a:avLst/>
            </a:prstGeom>
          </p:spPr>
        </p:pic>
        <p:pic>
          <p:nvPicPr>
            <p:cNvPr id="91" name="object 91"/>
            <p:cNvPicPr/>
            <p:nvPr/>
          </p:nvPicPr>
          <p:blipFill>
            <a:blip r:embed="rId18" cstate="print"/>
            <a:stretch>
              <a:fillRect/>
            </a:stretch>
          </p:blipFill>
          <p:spPr>
            <a:xfrm>
              <a:off x="1974254" y="3246059"/>
              <a:ext cx="65719" cy="64952"/>
            </a:xfrm>
            <a:prstGeom prst="rect">
              <a:avLst/>
            </a:prstGeom>
          </p:spPr>
        </p:pic>
        <p:pic>
          <p:nvPicPr>
            <p:cNvPr id="92" name="object 92"/>
            <p:cNvPicPr/>
            <p:nvPr/>
          </p:nvPicPr>
          <p:blipFill>
            <a:blip r:embed="rId19" cstate="print"/>
            <a:stretch>
              <a:fillRect/>
            </a:stretch>
          </p:blipFill>
          <p:spPr>
            <a:xfrm>
              <a:off x="2106079" y="3255202"/>
              <a:ext cx="65719" cy="64952"/>
            </a:xfrm>
            <a:prstGeom prst="rect">
              <a:avLst/>
            </a:prstGeom>
          </p:spPr>
        </p:pic>
        <p:pic>
          <p:nvPicPr>
            <p:cNvPr id="93" name="object 93"/>
            <p:cNvPicPr/>
            <p:nvPr/>
          </p:nvPicPr>
          <p:blipFill>
            <a:blip r:embed="rId17" cstate="print"/>
            <a:stretch>
              <a:fillRect/>
            </a:stretch>
          </p:blipFill>
          <p:spPr>
            <a:xfrm>
              <a:off x="2237151" y="3283391"/>
              <a:ext cx="65707" cy="64952"/>
            </a:xfrm>
            <a:prstGeom prst="rect">
              <a:avLst/>
            </a:prstGeom>
          </p:spPr>
        </p:pic>
        <p:pic>
          <p:nvPicPr>
            <p:cNvPr id="94" name="object 94"/>
            <p:cNvPicPr/>
            <p:nvPr/>
          </p:nvPicPr>
          <p:blipFill>
            <a:blip r:embed="rId17" cstate="print"/>
            <a:stretch>
              <a:fillRect/>
            </a:stretch>
          </p:blipFill>
          <p:spPr>
            <a:xfrm>
              <a:off x="2378121" y="3264346"/>
              <a:ext cx="65707" cy="64952"/>
            </a:xfrm>
            <a:prstGeom prst="rect">
              <a:avLst/>
            </a:prstGeom>
          </p:spPr>
        </p:pic>
        <p:pic>
          <p:nvPicPr>
            <p:cNvPr id="95" name="object 95"/>
            <p:cNvPicPr/>
            <p:nvPr/>
          </p:nvPicPr>
          <p:blipFill>
            <a:blip r:embed="rId19" cstate="print"/>
            <a:stretch>
              <a:fillRect/>
            </a:stretch>
          </p:blipFill>
          <p:spPr>
            <a:xfrm>
              <a:off x="2509180" y="3255202"/>
              <a:ext cx="65719" cy="64952"/>
            </a:xfrm>
            <a:prstGeom prst="rect">
              <a:avLst/>
            </a:prstGeom>
          </p:spPr>
        </p:pic>
        <p:pic>
          <p:nvPicPr>
            <p:cNvPr id="96" name="object 96"/>
            <p:cNvPicPr/>
            <p:nvPr/>
          </p:nvPicPr>
          <p:blipFill>
            <a:blip r:embed="rId20" cstate="print"/>
            <a:stretch>
              <a:fillRect/>
            </a:stretch>
          </p:blipFill>
          <p:spPr>
            <a:xfrm>
              <a:off x="2640252" y="3255202"/>
              <a:ext cx="65707" cy="64952"/>
            </a:xfrm>
            <a:prstGeom prst="rect">
              <a:avLst/>
            </a:prstGeom>
          </p:spPr>
        </p:pic>
        <p:pic>
          <p:nvPicPr>
            <p:cNvPr id="97" name="object 97"/>
            <p:cNvPicPr/>
            <p:nvPr/>
          </p:nvPicPr>
          <p:blipFill>
            <a:blip r:embed="rId20" cstate="print"/>
            <a:stretch>
              <a:fillRect/>
            </a:stretch>
          </p:blipFill>
          <p:spPr>
            <a:xfrm>
              <a:off x="2781222" y="3264346"/>
              <a:ext cx="65707" cy="64952"/>
            </a:xfrm>
            <a:prstGeom prst="rect">
              <a:avLst/>
            </a:prstGeom>
          </p:spPr>
        </p:pic>
        <p:pic>
          <p:nvPicPr>
            <p:cNvPr id="98" name="object 98"/>
            <p:cNvPicPr/>
            <p:nvPr/>
          </p:nvPicPr>
          <p:blipFill>
            <a:blip r:embed="rId21" cstate="print"/>
            <a:stretch>
              <a:fillRect/>
            </a:stretch>
          </p:blipFill>
          <p:spPr>
            <a:xfrm>
              <a:off x="2912281" y="3274247"/>
              <a:ext cx="65707" cy="64952"/>
            </a:xfrm>
            <a:prstGeom prst="rect">
              <a:avLst/>
            </a:prstGeom>
          </p:spPr>
        </p:pic>
        <p:pic>
          <p:nvPicPr>
            <p:cNvPr id="99" name="object 99"/>
            <p:cNvPicPr/>
            <p:nvPr/>
          </p:nvPicPr>
          <p:blipFill>
            <a:blip r:embed="rId19" cstate="print"/>
            <a:stretch>
              <a:fillRect/>
            </a:stretch>
          </p:blipFill>
          <p:spPr>
            <a:xfrm>
              <a:off x="3044107" y="3264346"/>
              <a:ext cx="65719" cy="64952"/>
            </a:xfrm>
            <a:prstGeom prst="rect">
              <a:avLst/>
            </a:prstGeom>
          </p:spPr>
        </p:pic>
        <p:pic>
          <p:nvPicPr>
            <p:cNvPr id="100" name="object 100"/>
            <p:cNvPicPr/>
            <p:nvPr/>
          </p:nvPicPr>
          <p:blipFill>
            <a:blip r:embed="rId22" cstate="print"/>
            <a:stretch>
              <a:fillRect/>
            </a:stretch>
          </p:blipFill>
          <p:spPr>
            <a:xfrm>
              <a:off x="3184323" y="3264346"/>
              <a:ext cx="65707" cy="64952"/>
            </a:xfrm>
            <a:prstGeom prst="rect">
              <a:avLst/>
            </a:prstGeom>
          </p:spPr>
        </p:pic>
        <p:pic>
          <p:nvPicPr>
            <p:cNvPr id="101" name="object 101"/>
            <p:cNvPicPr/>
            <p:nvPr/>
          </p:nvPicPr>
          <p:blipFill>
            <a:blip r:embed="rId20" cstate="print"/>
            <a:stretch>
              <a:fillRect/>
            </a:stretch>
          </p:blipFill>
          <p:spPr>
            <a:xfrm>
              <a:off x="3316148" y="3283391"/>
              <a:ext cx="65707" cy="64952"/>
            </a:xfrm>
            <a:prstGeom prst="rect">
              <a:avLst/>
            </a:prstGeom>
          </p:spPr>
        </p:pic>
        <p:pic>
          <p:nvPicPr>
            <p:cNvPr id="102" name="object 102"/>
            <p:cNvPicPr/>
            <p:nvPr/>
          </p:nvPicPr>
          <p:blipFill>
            <a:blip r:embed="rId17" cstate="print"/>
            <a:stretch>
              <a:fillRect/>
            </a:stretch>
          </p:blipFill>
          <p:spPr>
            <a:xfrm>
              <a:off x="3447207" y="3283391"/>
              <a:ext cx="65707" cy="64952"/>
            </a:xfrm>
            <a:prstGeom prst="rect">
              <a:avLst/>
            </a:prstGeom>
          </p:spPr>
        </p:pic>
        <p:pic>
          <p:nvPicPr>
            <p:cNvPr id="103" name="object 103"/>
            <p:cNvPicPr/>
            <p:nvPr/>
          </p:nvPicPr>
          <p:blipFill>
            <a:blip r:embed="rId17" cstate="print"/>
            <a:stretch>
              <a:fillRect/>
            </a:stretch>
          </p:blipFill>
          <p:spPr>
            <a:xfrm>
              <a:off x="3588177" y="3255202"/>
              <a:ext cx="65707" cy="64952"/>
            </a:xfrm>
            <a:prstGeom prst="rect">
              <a:avLst/>
            </a:prstGeom>
          </p:spPr>
        </p:pic>
        <p:pic>
          <p:nvPicPr>
            <p:cNvPr id="104" name="object 104"/>
            <p:cNvPicPr/>
            <p:nvPr/>
          </p:nvPicPr>
          <p:blipFill>
            <a:blip r:embed="rId20" cstate="print"/>
            <a:stretch>
              <a:fillRect/>
            </a:stretch>
          </p:blipFill>
          <p:spPr>
            <a:xfrm>
              <a:off x="3719249" y="3246059"/>
              <a:ext cx="65707" cy="64952"/>
            </a:xfrm>
            <a:prstGeom prst="rect">
              <a:avLst/>
            </a:prstGeom>
          </p:spPr>
        </p:pic>
        <p:pic>
          <p:nvPicPr>
            <p:cNvPr id="105" name="object 105"/>
            <p:cNvPicPr/>
            <p:nvPr/>
          </p:nvPicPr>
          <p:blipFill>
            <a:blip r:embed="rId23" cstate="print"/>
            <a:stretch>
              <a:fillRect/>
            </a:stretch>
          </p:blipFill>
          <p:spPr>
            <a:xfrm>
              <a:off x="3851074" y="3255202"/>
              <a:ext cx="64941" cy="64953"/>
            </a:xfrm>
            <a:prstGeom prst="rect">
              <a:avLst/>
            </a:prstGeom>
          </p:spPr>
        </p:pic>
        <p:pic>
          <p:nvPicPr>
            <p:cNvPr id="106" name="object 106"/>
            <p:cNvPicPr/>
            <p:nvPr/>
          </p:nvPicPr>
          <p:blipFill>
            <a:blip r:embed="rId17" cstate="print"/>
            <a:stretch>
              <a:fillRect/>
            </a:stretch>
          </p:blipFill>
          <p:spPr>
            <a:xfrm>
              <a:off x="3991278" y="3246059"/>
              <a:ext cx="65707" cy="64952"/>
            </a:xfrm>
            <a:prstGeom prst="rect">
              <a:avLst/>
            </a:prstGeom>
          </p:spPr>
        </p:pic>
        <p:pic>
          <p:nvPicPr>
            <p:cNvPr id="107" name="object 107"/>
            <p:cNvPicPr/>
            <p:nvPr/>
          </p:nvPicPr>
          <p:blipFill>
            <a:blip r:embed="rId24" cstate="print"/>
            <a:stretch>
              <a:fillRect/>
            </a:stretch>
          </p:blipFill>
          <p:spPr>
            <a:xfrm>
              <a:off x="4123103" y="3255202"/>
              <a:ext cx="64954" cy="64953"/>
            </a:xfrm>
            <a:prstGeom prst="rect">
              <a:avLst/>
            </a:prstGeom>
          </p:spPr>
        </p:pic>
        <p:pic>
          <p:nvPicPr>
            <p:cNvPr id="108" name="object 108"/>
            <p:cNvPicPr/>
            <p:nvPr/>
          </p:nvPicPr>
          <p:blipFill>
            <a:blip r:embed="rId20" cstate="print"/>
            <a:stretch>
              <a:fillRect/>
            </a:stretch>
          </p:blipFill>
          <p:spPr>
            <a:xfrm>
              <a:off x="4254176" y="3264346"/>
              <a:ext cx="65707" cy="64952"/>
            </a:xfrm>
            <a:prstGeom prst="rect">
              <a:avLst/>
            </a:prstGeom>
          </p:spPr>
        </p:pic>
        <p:pic>
          <p:nvPicPr>
            <p:cNvPr id="109" name="object 109"/>
            <p:cNvPicPr/>
            <p:nvPr/>
          </p:nvPicPr>
          <p:blipFill>
            <a:blip r:embed="rId20" cstate="print"/>
            <a:stretch>
              <a:fillRect/>
            </a:stretch>
          </p:blipFill>
          <p:spPr>
            <a:xfrm>
              <a:off x="4395146" y="3264346"/>
              <a:ext cx="65707" cy="64952"/>
            </a:xfrm>
            <a:prstGeom prst="rect">
              <a:avLst/>
            </a:prstGeom>
          </p:spPr>
        </p:pic>
        <p:sp>
          <p:nvSpPr>
            <p:cNvPr id="110" name="object 110"/>
            <p:cNvSpPr/>
            <p:nvPr/>
          </p:nvSpPr>
          <p:spPr>
            <a:xfrm>
              <a:off x="4530866" y="3269007"/>
              <a:ext cx="56515" cy="55880"/>
            </a:xfrm>
            <a:custGeom>
              <a:avLst/>
              <a:gdLst/>
              <a:ahLst/>
              <a:cxnLst/>
              <a:rect l="l" t="t" r="r" b="b"/>
              <a:pathLst>
                <a:path w="56514" h="55879">
                  <a:moveTo>
                    <a:pt x="56385" y="55631"/>
                  </a:moveTo>
                  <a:lnTo>
                    <a:pt x="0" y="55631"/>
                  </a:lnTo>
                  <a:lnTo>
                    <a:pt x="28199" y="0"/>
                  </a:lnTo>
                  <a:lnTo>
                    <a:pt x="56385" y="55631"/>
                  </a:lnTo>
                  <a:close/>
                </a:path>
              </a:pathLst>
            </a:custGeom>
            <a:solidFill>
              <a:srgbClr val="000080"/>
            </a:solidFill>
          </p:spPr>
          <p:txBody>
            <a:bodyPr wrap="square" lIns="0" tIns="0" rIns="0" bIns="0" rtlCol="0"/>
            <a:lstStyle/>
            <a:p>
              <a:endParaRPr/>
            </a:p>
          </p:txBody>
        </p:sp>
        <p:sp>
          <p:nvSpPr>
            <p:cNvPr id="111" name="object 111"/>
            <p:cNvSpPr/>
            <p:nvPr/>
          </p:nvSpPr>
          <p:spPr>
            <a:xfrm>
              <a:off x="4530866" y="3269007"/>
              <a:ext cx="56515" cy="55880"/>
            </a:xfrm>
            <a:custGeom>
              <a:avLst/>
              <a:gdLst/>
              <a:ahLst/>
              <a:cxnLst/>
              <a:rect l="l" t="t" r="r" b="b"/>
              <a:pathLst>
                <a:path w="56514" h="55879">
                  <a:moveTo>
                    <a:pt x="28199" y="0"/>
                  </a:moveTo>
                  <a:lnTo>
                    <a:pt x="56385"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12" name="object 112"/>
            <p:cNvSpPr/>
            <p:nvPr/>
          </p:nvSpPr>
          <p:spPr>
            <a:xfrm>
              <a:off x="4661925" y="3259863"/>
              <a:ext cx="56515" cy="55880"/>
            </a:xfrm>
            <a:custGeom>
              <a:avLst/>
              <a:gdLst/>
              <a:ahLst/>
              <a:cxnLst/>
              <a:rect l="l" t="t" r="r" b="b"/>
              <a:pathLst>
                <a:path w="56514" h="55879">
                  <a:moveTo>
                    <a:pt x="56398" y="55631"/>
                  </a:moveTo>
                  <a:lnTo>
                    <a:pt x="0" y="55631"/>
                  </a:lnTo>
                  <a:lnTo>
                    <a:pt x="28199" y="0"/>
                  </a:lnTo>
                  <a:lnTo>
                    <a:pt x="56398" y="55631"/>
                  </a:lnTo>
                  <a:close/>
                </a:path>
              </a:pathLst>
            </a:custGeom>
            <a:solidFill>
              <a:srgbClr val="000080"/>
            </a:solidFill>
          </p:spPr>
          <p:txBody>
            <a:bodyPr wrap="square" lIns="0" tIns="0" rIns="0" bIns="0" rtlCol="0"/>
            <a:lstStyle/>
            <a:p>
              <a:endParaRPr/>
            </a:p>
          </p:txBody>
        </p:sp>
        <p:sp>
          <p:nvSpPr>
            <p:cNvPr id="113" name="object 113"/>
            <p:cNvSpPr/>
            <p:nvPr/>
          </p:nvSpPr>
          <p:spPr>
            <a:xfrm>
              <a:off x="4661925" y="3259863"/>
              <a:ext cx="56515" cy="55880"/>
            </a:xfrm>
            <a:custGeom>
              <a:avLst/>
              <a:gdLst/>
              <a:ahLst/>
              <a:cxnLst/>
              <a:rect l="l" t="t" r="r" b="b"/>
              <a:pathLst>
                <a:path w="56514" h="55879">
                  <a:moveTo>
                    <a:pt x="28199" y="0"/>
                  </a:moveTo>
                  <a:lnTo>
                    <a:pt x="56398"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14" name="object 114"/>
            <p:cNvSpPr/>
            <p:nvPr/>
          </p:nvSpPr>
          <p:spPr>
            <a:xfrm>
              <a:off x="4802895" y="3241576"/>
              <a:ext cx="56515" cy="55880"/>
            </a:xfrm>
            <a:custGeom>
              <a:avLst/>
              <a:gdLst/>
              <a:ahLst/>
              <a:cxnLst/>
              <a:rect l="l" t="t" r="r" b="b"/>
              <a:pathLst>
                <a:path w="56514" h="55879">
                  <a:moveTo>
                    <a:pt x="56398" y="55631"/>
                  </a:moveTo>
                  <a:lnTo>
                    <a:pt x="0" y="55631"/>
                  </a:lnTo>
                  <a:lnTo>
                    <a:pt x="28199" y="0"/>
                  </a:lnTo>
                  <a:lnTo>
                    <a:pt x="56398" y="55631"/>
                  </a:lnTo>
                  <a:close/>
                </a:path>
              </a:pathLst>
            </a:custGeom>
            <a:solidFill>
              <a:srgbClr val="000080"/>
            </a:solidFill>
          </p:spPr>
          <p:txBody>
            <a:bodyPr wrap="square" lIns="0" tIns="0" rIns="0" bIns="0" rtlCol="0"/>
            <a:lstStyle/>
            <a:p>
              <a:endParaRPr/>
            </a:p>
          </p:txBody>
        </p:sp>
        <p:sp>
          <p:nvSpPr>
            <p:cNvPr id="115" name="object 115"/>
            <p:cNvSpPr/>
            <p:nvPr/>
          </p:nvSpPr>
          <p:spPr>
            <a:xfrm>
              <a:off x="4802895" y="3241576"/>
              <a:ext cx="56515" cy="55880"/>
            </a:xfrm>
            <a:custGeom>
              <a:avLst/>
              <a:gdLst/>
              <a:ahLst/>
              <a:cxnLst/>
              <a:rect l="l" t="t" r="r" b="b"/>
              <a:pathLst>
                <a:path w="56514" h="55879">
                  <a:moveTo>
                    <a:pt x="28199" y="0"/>
                  </a:moveTo>
                  <a:lnTo>
                    <a:pt x="56398"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16" name="object 116"/>
            <p:cNvSpPr/>
            <p:nvPr/>
          </p:nvSpPr>
          <p:spPr>
            <a:xfrm>
              <a:off x="4933967" y="3232433"/>
              <a:ext cx="56515" cy="55880"/>
            </a:xfrm>
            <a:custGeom>
              <a:avLst/>
              <a:gdLst/>
              <a:ahLst/>
              <a:cxnLst/>
              <a:rect l="l" t="t" r="r" b="b"/>
              <a:pathLst>
                <a:path w="56514" h="55879">
                  <a:moveTo>
                    <a:pt x="56385" y="55618"/>
                  </a:moveTo>
                  <a:lnTo>
                    <a:pt x="0" y="55618"/>
                  </a:lnTo>
                  <a:lnTo>
                    <a:pt x="28199" y="0"/>
                  </a:lnTo>
                  <a:lnTo>
                    <a:pt x="56385" y="55618"/>
                  </a:lnTo>
                  <a:close/>
                </a:path>
              </a:pathLst>
            </a:custGeom>
            <a:solidFill>
              <a:srgbClr val="000080"/>
            </a:solidFill>
          </p:spPr>
          <p:txBody>
            <a:bodyPr wrap="square" lIns="0" tIns="0" rIns="0" bIns="0" rtlCol="0"/>
            <a:lstStyle/>
            <a:p>
              <a:endParaRPr/>
            </a:p>
          </p:txBody>
        </p:sp>
        <p:sp>
          <p:nvSpPr>
            <p:cNvPr id="117" name="object 117"/>
            <p:cNvSpPr/>
            <p:nvPr/>
          </p:nvSpPr>
          <p:spPr>
            <a:xfrm>
              <a:off x="4933967" y="3232433"/>
              <a:ext cx="56515" cy="55880"/>
            </a:xfrm>
            <a:custGeom>
              <a:avLst/>
              <a:gdLst/>
              <a:ahLst/>
              <a:cxnLst/>
              <a:rect l="l" t="t" r="r" b="b"/>
              <a:pathLst>
                <a:path w="56514" h="55879">
                  <a:moveTo>
                    <a:pt x="28199" y="0"/>
                  </a:moveTo>
                  <a:lnTo>
                    <a:pt x="56385" y="55618"/>
                  </a:lnTo>
                  <a:lnTo>
                    <a:pt x="0" y="55618"/>
                  </a:lnTo>
                  <a:lnTo>
                    <a:pt x="28199" y="0"/>
                  </a:lnTo>
                  <a:close/>
                </a:path>
              </a:pathLst>
            </a:custGeom>
            <a:ln w="9321">
              <a:solidFill>
                <a:srgbClr val="000080"/>
              </a:solidFill>
            </a:ln>
          </p:spPr>
          <p:txBody>
            <a:bodyPr wrap="square" lIns="0" tIns="0" rIns="0" bIns="0" rtlCol="0"/>
            <a:lstStyle/>
            <a:p>
              <a:endParaRPr/>
            </a:p>
          </p:txBody>
        </p:sp>
        <p:sp>
          <p:nvSpPr>
            <p:cNvPr id="118" name="object 118"/>
            <p:cNvSpPr/>
            <p:nvPr/>
          </p:nvSpPr>
          <p:spPr>
            <a:xfrm>
              <a:off x="5065792" y="3259863"/>
              <a:ext cx="56515" cy="55880"/>
            </a:xfrm>
            <a:custGeom>
              <a:avLst/>
              <a:gdLst/>
              <a:ahLst/>
              <a:cxnLst/>
              <a:rect l="l" t="t" r="r" b="b"/>
              <a:pathLst>
                <a:path w="56514" h="55879">
                  <a:moveTo>
                    <a:pt x="56385" y="55631"/>
                  </a:moveTo>
                  <a:lnTo>
                    <a:pt x="0" y="55631"/>
                  </a:lnTo>
                  <a:lnTo>
                    <a:pt x="28199" y="0"/>
                  </a:lnTo>
                  <a:lnTo>
                    <a:pt x="56385" y="55631"/>
                  </a:lnTo>
                  <a:close/>
                </a:path>
              </a:pathLst>
            </a:custGeom>
            <a:solidFill>
              <a:srgbClr val="000080"/>
            </a:solidFill>
          </p:spPr>
          <p:txBody>
            <a:bodyPr wrap="square" lIns="0" tIns="0" rIns="0" bIns="0" rtlCol="0"/>
            <a:lstStyle/>
            <a:p>
              <a:endParaRPr/>
            </a:p>
          </p:txBody>
        </p:sp>
        <p:sp>
          <p:nvSpPr>
            <p:cNvPr id="119" name="object 119"/>
            <p:cNvSpPr/>
            <p:nvPr/>
          </p:nvSpPr>
          <p:spPr>
            <a:xfrm>
              <a:off x="5065792" y="3259863"/>
              <a:ext cx="56515" cy="55880"/>
            </a:xfrm>
            <a:custGeom>
              <a:avLst/>
              <a:gdLst/>
              <a:ahLst/>
              <a:cxnLst/>
              <a:rect l="l" t="t" r="r" b="b"/>
              <a:pathLst>
                <a:path w="56514" h="55879">
                  <a:moveTo>
                    <a:pt x="28199" y="0"/>
                  </a:moveTo>
                  <a:lnTo>
                    <a:pt x="56385"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20" name="object 120"/>
            <p:cNvSpPr/>
            <p:nvPr/>
          </p:nvSpPr>
          <p:spPr>
            <a:xfrm>
              <a:off x="5205996" y="3223290"/>
              <a:ext cx="56515" cy="55880"/>
            </a:xfrm>
            <a:custGeom>
              <a:avLst/>
              <a:gdLst/>
              <a:ahLst/>
              <a:cxnLst/>
              <a:rect l="l" t="t" r="r" b="b"/>
              <a:pathLst>
                <a:path w="56514" h="55879">
                  <a:moveTo>
                    <a:pt x="56398" y="55618"/>
                  </a:moveTo>
                  <a:lnTo>
                    <a:pt x="0" y="55618"/>
                  </a:lnTo>
                  <a:lnTo>
                    <a:pt x="28199" y="0"/>
                  </a:lnTo>
                  <a:lnTo>
                    <a:pt x="56398" y="55618"/>
                  </a:lnTo>
                  <a:close/>
                </a:path>
              </a:pathLst>
            </a:custGeom>
            <a:solidFill>
              <a:srgbClr val="000080"/>
            </a:solidFill>
          </p:spPr>
          <p:txBody>
            <a:bodyPr wrap="square" lIns="0" tIns="0" rIns="0" bIns="0" rtlCol="0"/>
            <a:lstStyle/>
            <a:p>
              <a:endParaRPr/>
            </a:p>
          </p:txBody>
        </p:sp>
        <p:sp>
          <p:nvSpPr>
            <p:cNvPr id="121" name="object 121"/>
            <p:cNvSpPr/>
            <p:nvPr/>
          </p:nvSpPr>
          <p:spPr>
            <a:xfrm>
              <a:off x="5205996" y="3223290"/>
              <a:ext cx="56515" cy="55880"/>
            </a:xfrm>
            <a:custGeom>
              <a:avLst/>
              <a:gdLst/>
              <a:ahLst/>
              <a:cxnLst/>
              <a:rect l="l" t="t" r="r" b="b"/>
              <a:pathLst>
                <a:path w="56514" h="55879">
                  <a:moveTo>
                    <a:pt x="28199" y="0"/>
                  </a:moveTo>
                  <a:lnTo>
                    <a:pt x="56398" y="55618"/>
                  </a:lnTo>
                  <a:lnTo>
                    <a:pt x="0" y="55618"/>
                  </a:lnTo>
                  <a:lnTo>
                    <a:pt x="28199" y="0"/>
                  </a:lnTo>
                  <a:close/>
                </a:path>
              </a:pathLst>
            </a:custGeom>
            <a:ln w="9321">
              <a:solidFill>
                <a:srgbClr val="000080"/>
              </a:solidFill>
            </a:ln>
          </p:spPr>
          <p:txBody>
            <a:bodyPr wrap="square" lIns="0" tIns="0" rIns="0" bIns="0" rtlCol="0"/>
            <a:lstStyle/>
            <a:p>
              <a:endParaRPr/>
            </a:p>
          </p:txBody>
        </p:sp>
        <p:sp>
          <p:nvSpPr>
            <p:cNvPr id="122" name="object 122"/>
            <p:cNvSpPr/>
            <p:nvPr/>
          </p:nvSpPr>
          <p:spPr>
            <a:xfrm>
              <a:off x="5337821" y="3241576"/>
              <a:ext cx="56515" cy="55880"/>
            </a:xfrm>
            <a:custGeom>
              <a:avLst/>
              <a:gdLst/>
              <a:ahLst/>
              <a:cxnLst/>
              <a:rect l="l" t="t" r="r" b="b"/>
              <a:pathLst>
                <a:path w="56514" h="55879">
                  <a:moveTo>
                    <a:pt x="56398" y="55631"/>
                  </a:moveTo>
                  <a:lnTo>
                    <a:pt x="0" y="55631"/>
                  </a:lnTo>
                  <a:lnTo>
                    <a:pt x="28199" y="0"/>
                  </a:lnTo>
                  <a:lnTo>
                    <a:pt x="56398" y="55631"/>
                  </a:lnTo>
                  <a:close/>
                </a:path>
              </a:pathLst>
            </a:custGeom>
            <a:solidFill>
              <a:srgbClr val="000080"/>
            </a:solidFill>
          </p:spPr>
          <p:txBody>
            <a:bodyPr wrap="square" lIns="0" tIns="0" rIns="0" bIns="0" rtlCol="0"/>
            <a:lstStyle/>
            <a:p>
              <a:endParaRPr/>
            </a:p>
          </p:txBody>
        </p:sp>
        <p:sp>
          <p:nvSpPr>
            <p:cNvPr id="123" name="object 123"/>
            <p:cNvSpPr/>
            <p:nvPr/>
          </p:nvSpPr>
          <p:spPr>
            <a:xfrm>
              <a:off x="5337821" y="3241576"/>
              <a:ext cx="56515" cy="55880"/>
            </a:xfrm>
            <a:custGeom>
              <a:avLst/>
              <a:gdLst/>
              <a:ahLst/>
              <a:cxnLst/>
              <a:rect l="l" t="t" r="r" b="b"/>
              <a:pathLst>
                <a:path w="56514" h="55879">
                  <a:moveTo>
                    <a:pt x="28199" y="0"/>
                  </a:moveTo>
                  <a:lnTo>
                    <a:pt x="56398"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24" name="object 124"/>
            <p:cNvSpPr/>
            <p:nvPr/>
          </p:nvSpPr>
          <p:spPr>
            <a:xfrm>
              <a:off x="5468893" y="3259863"/>
              <a:ext cx="56515" cy="55880"/>
            </a:xfrm>
            <a:custGeom>
              <a:avLst/>
              <a:gdLst/>
              <a:ahLst/>
              <a:cxnLst/>
              <a:rect l="l" t="t" r="r" b="b"/>
              <a:pathLst>
                <a:path w="56514" h="55879">
                  <a:moveTo>
                    <a:pt x="56385" y="55631"/>
                  </a:moveTo>
                  <a:lnTo>
                    <a:pt x="0" y="55631"/>
                  </a:lnTo>
                  <a:lnTo>
                    <a:pt x="28186" y="0"/>
                  </a:lnTo>
                  <a:lnTo>
                    <a:pt x="56385" y="55631"/>
                  </a:lnTo>
                  <a:close/>
                </a:path>
              </a:pathLst>
            </a:custGeom>
            <a:solidFill>
              <a:srgbClr val="000080"/>
            </a:solidFill>
          </p:spPr>
          <p:txBody>
            <a:bodyPr wrap="square" lIns="0" tIns="0" rIns="0" bIns="0" rtlCol="0"/>
            <a:lstStyle/>
            <a:p>
              <a:endParaRPr/>
            </a:p>
          </p:txBody>
        </p:sp>
        <p:sp>
          <p:nvSpPr>
            <p:cNvPr id="125" name="object 125"/>
            <p:cNvSpPr/>
            <p:nvPr/>
          </p:nvSpPr>
          <p:spPr>
            <a:xfrm>
              <a:off x="5468893" y="3259863"/>
              <a:ext cx="56515" cy="55880"/>
            </a:xfrm>
            <a:custGeom>
              <a:avLst/>
              <a:gdLst/>
              <a:ahLst/>
              <a:cxnLst/>
              <a:rect l="l" t="t" r="r" b="b"/>
              <a:pathLst>
                <a:path w="56514" h="55879">
                  <a:moveTo>
                    <a:pt x="28186" y="0"/>
                  </a:moveTo>
                  <a:lnTo>
                    <a:pt x="56385" y="55631"/>
                  </a:lnTo>
                  <a:lnTo>
                    <a:pt x="0" y="55631"/>
                  </a:lnTo>
                  <a:lnTo>
                    <a:pt x="28186" y="0"/>
                  </a:lnTo>
                  <a:close/>
                </a:path>
              </a:pathLst>
            </a:custGeom>
            <a:ln w="9321">
              <a:solidFill>
                <a:srgbClr val="000080"/>
              </a:solidFill>
            </a:ln>
          </p:spPr>
          <p:txBody>
            <a:bodyPr wrap="square" lIns="0" tIns="0" rIns="0" bIns="0" rtlCol="0"/>
            <a:lstStyle/>
            <a:p>
              <a:endParaRPr/>
            </a:p>
          </p:txBody>
        </p:sp>
        <p:sp>
          <p:nvSpPr>
            <p:cNvPr id="126" name="object 126"/>
            <p:cNvSpPr/>
            <p:nvPr/>
          </p:nvSpPr>
          <p:spPr>
            <a:xfrm>
              <a:off x="5609863" y="3250720"/>
              <a:ext cx="56515" cy="55880"/>
            </a:xfrm>
            <a:custGeom>
              <a:avLst/>
              <a:gdLst/>
              <a:ahLst/>
              <a:cxnLst/>
              <a:rect l="l" t="t" r="r" b="b"/>
              <a:pathLst>
                <a:path w="56514" h="55879">
                  <a:moveTo>
                    <a:pt x="56385" y="55631"/>
                  </a:moveTo>
                  <a:lnTo>
                    <a:pt x="0" y="55631"/>
                  </a:lnTo>
                  <a:lnTo>
                    <a:pt x="28199" y="0"/>
                  </a:lnTo>
                  <a:lnTo>
                    <a:pt x="56385" y="55631"/>
                  </a:lnTo>
                  <a:close/>
                </a:path>
              </a:pathLst>
            </a:custGeom>
            <a:solidFill>
              <a:srgbClr val="000080"/>
            </a:solidFill>
          </p:spPr>
          <p:txBody>
            <a:bodyPr wrap="square" lIns="0" tIns="0" rIns="0" bIns="0" rtlCol="0"/>
            <a:lstStyle/>
            <a:p>
              <a:endParaRPr/>
            </a:p>
          </p:txBody>
        </p:sp>
        <p:sp>
          <p:nvSpPr>
            <p:cNvPr id="127" name="object 127"/>
            <p:cNvSpPr/>
            <p:nvPr/>
          </p:nvSpPr>
          <p:spPr>
            <a:xfrm>
              <a:off x="5609863" y="3250720"/>
              <a:ext cx="56515" cy="55880"/>
            </a:xfrm>
            <a:custGeom>
              <a:avLst/>
              <a:gdLst/>
              <a:ahLst/>
              <a:cxnLst/>
              <a:rect l="l" t="t" r="r" b="b"/>
              <a:pathLst>
                <a:path w="56514" h="55879">
                  <a:moveTo>
                    <a:pt x="28199" y="0"/>
                  </a:moveTo>
                  <a:lnTo>
                    <a:pt x="56385" y="55631"/>
                  </a:lnTo>
                  <a:lnTo>
                    <a:pt x="0" y="55631"/>
                  </a:lnTo>
                  <a:lnTo>
                    <a:pt x="28199" y="0"/>
                  </a:lnTo>
                  <a:close/>
                </a:path>
              </a:pathLst>
            </a:custGeom>
            <a:ln w="9321">
              <a:solidFill>
                <a:srgbClr val="000080"/>
              </a:solidFill>
            </a:ln>
          </p:spPr>
          <p:txBody>
            <a:bodyPr wrap="square" lIns="0" tIns="0" rIns="0" bIns="0" rtlCol="0"/>
            <a:lstStyle/>
            <a:p>
              <a:endParaRPr/>
            </a:p>
          </p:txBody>
        </p:sp>
        <p:sp>
          <p:nvSpPr>
            <p:cNvPr id="128" name="object 128"/>
            <p:cNvSpPr/>
            <p:nvPr/>
          </p:nvSpPr>
          <p:spPr>
            <a:xfrm>
              <a:off x="5740922" y="3241576"/>
              <a:ext cx="56515" cy="55880"/>
            </a:xfrm>
            <a:custGeom>
              <a:avLst/>
              <a:gdLst/>
              <a:ahLst/>
              <a:cxnLst/>
              <a:rect l="l" t="t" r="r" b="b"/>
              <a:pathLst>
                <a:path w="56514" h="55879">
                  <a:moveTo>
                    <a:pt x="56398" y="55631"/>
                  </a:moveTo>
                  <a:lnTo>
                    <a:pt x="0" y="55631"/>
                  </a:lnTo>
                  <a:lnTo>
                    <a:pt x="28199" y="0"/>
                  </a:lnTo>
                  <a:lnTo>
                    <a:pt x="56398" y="55631"/>
                  </a:lnTo>
                  <a:close/>
                </a:path>
              </a:pathLst>
            </a:custGeom>
            <a:solidFill>
              <a:srgbClr val="000080"/>
            </a:solidFill>
          </p:spPr>
          <p:txBody>
            <a:bodyPr wrap="square" lIns="0" tIns="0" rIns="0" bIns="0" rtlCol="0"/>
            <a:lstStyle/>
            <a:p>
              <a:endParaRPr/>
            </a:p>
          </p:txBody>
        </p:sp>
        <p:sp>
          <p:nvSpPr>
            <p:cNvPr id="129" name="object 129"/>
            <p:cNvSpPr/>
            <p:nvPr/>
          </p:nvSpPr>
          <p:spPr>
            <a:xfrm>
              <a:off x="5740922" y="3241576"/>
              <a:ext cx="56515" cy="55880"/>
            </a:xfrm>
            <a:custGeom>
              <a:avLst/>
              <a:gdLst/>
              <a:ahLst/>
              <a:cxnLst/>
              <a:rect l="l" t="t" r="r" b="b"/>
              <a:pathLst>
                <a:path w="56514" h="55879">
                  <a:moveTo>
                    <a:pt x="28199" y="0"/>
                  </a:moveTo>
                  <a:lnTo>
                    <a:pt x="56398" y="55631"/>
                  </a:lnTo>
                  <a:lnTo>
                    <a:pt x="0" y="55631"/>
                  </a:lnTo>
                  <a:lnTo>
                    <a:pt x="28199" y="0"/>
                  </a:lnTo>
                  <a:close/>
                </a:path>
              </a:pathLst>
            </a:custGeom>
            <a:ln w="9321">
              <a:solidFill>
                <a:srgbClr val="000080"/>
              </a:solidFill>
            </a:ln>
          </p:spPr>
          <p:txBody>
            <a:bodyPr wrap="square" lIns="0" tIns="0" rIns="0" bIns="0" rtlCol="0"/>
            <a:lstStyle/>
            <a:p>
              <a:endParaRPr/>
            </a:p>
          </p:txBody>
        </p:sp>
      </p:grpSp>
      <p:sp>
        <p:nvSpPr>
          <p:cNvPr id="130" name="object 130"/>
          <p:cNvSpPr txBox="1"/>
          <p:nvPr/>
        </p:nvSpPr>
        <p:spPr>
          <a:xfrm>
            <a:off x="2476500" y="1919141"/>
            <a:ext cx="2687320" cy="203835"/>
          </a:xfrm>
          <a:prstGeom prst="rect">
            <a:avLst/>
          </a:prstGeom>
        </p:spPr>
        <p:txBody>
          <a:bodyPr vert="horz" wrap="square" lIns="0" tIns="14604" rIns="0" bIns="0" rtlCol="0">
            <a:spAutoFit/>
          </a:bodyPr>
          <a:lstStyle/>
          <a:p>
            <a:pPr>
              <a:lnSpc>
                <a:spcPct val="100000"/>
              </a:lnSpc>
              <a:spcBef>
                <a:spcPts val="114"/>
              </a:spcBef>
            </a:pPr>
            <a:r>
              <a:rPr sz="1150" b="1" spc="10" dirty="0">
                <a:latin typeface="Arial"/>
                <a:cs typeface="Arial"/>
              </a:rPr>
              <a:t>RGB-values</a:t>
            </a:r>
            <a:r>
              <a:rPr sz="1150" b="1" spc="5" dirty="0">
                <a:latin typeface="Arial"/>
                <a:cs typeface="Arial"/>
              </a:rPr>
              <a:t> </a:t>
            </a:r>
            <a:r>
              <a:rPr sz="1150" b="1" spc="10" dirty="0">
                <a:latin typeface="Arial"/>
                <a:cs typeface="Arial"/>
              </a:rPr>
              <a:t>of</a:t>
            </a:r>
            <a:r>
              <a:rPr sz="1150" b="1" spc="-30" dirty="0">
                <a:latin typeface="Arial"/>
                <a:cs typeface="Arial"/>
              </a:rPr>
              <a:t> </a:t>
            </a:r>
            <a:r>
              <a:rPr sz="1150" b="1" spc="-5" dirty="0">
                <a:latin typeface="Arial"/>
                <a:cs typeface="Arial"/>
              </a:rPr>
              <a:t>the</a:t>
            </a:r>
            <a:r>
              <a:rPr sz="1150" b="1" spc="5" dirty="0">
                <a:latin typeface="Arial"/>
                <a:cs typeface="Arial"/>
              </a:rPr>
              <a:t> </a:t>
            </a:r>
            <a:r>
              <a:rPr sz="1150" b="1" spc="-10" dirty="0">
                <a:latin typeface="Arial"/>
                <a:cs typeface="Arial"/>
              </a:rPr>
              <a:t>third</a:t>
            </a:r>
            <a:r>
              <a:rPr sz="1150" b="1" spc="30" dirty="0">
                <a:latin typeface="Arial"/>
                <a:cs typeface="Arial"/>
              </a:rPr>
              <a:t> </a:t>
            </a:r>
            <a:r>
              <a:rPr sz="1150" b="1" spc="15" dirty="0">
                <a:latin typeface="Arial"/>
                <a:cs typeface="Arial"/>
              </a:rPr>
              <a:t>measurement</a:t>
            </a:r>
            <a:endParaRPr sz="1150">
              <a:latin typeface="Arial"/>
              <a:cs typeface="Arial"/>
            </a:endParaRPr>
          </a:p>
        </p:txBody>
      </p:sp>
      <p:sp>
        <p:nvSpPr>
          <p:cNvPr id="131" name="object 131"/>
          <p:cNvSpPr txBox="1"/>
          <p:nvPr/>
        </p:nvSpPr>
        <p:spPr>
          <a:xfrm>
            <a:off x="1275588" y="4469125"/>
            <a:ext cx="443230" cy="170180"/>
          </a:xfrm>
          <a:prstGeom prst="rect">
            <a:avLst/>
          </a:prstGeom>
        </p:spPr>
        <p:txBody>
          <a:bodyPr vert="horz" wrap="square" lIns="0" tIns="12700" rIns="0" bIns="0" rtlCol="0">
            <a:spAutoFit/>
          </a:bodyPr>
          <a:lstStyle/>
          <a:p>
            <a:pPr>
              <a:lnSpc>
                <a:spcPct val="100000"/>
              </a:lnSpc>
              <a:spcBef>
                <a:spcPts val="100"/>
              </a:spcBef>
            </a:pPr>
            <a:r>
              <a:rPr sz="950" spc="-10" dirty="0">
                <a:latin typeface="Arial MT"/>
                <a:cs typeface="Arial MT"/>
              </a:rPr>
              <a:t>1</a:t>
            </a:r>
            <a:r>
              <a:rPr sz="950" spc="-15" dirty="0">
                <a:latin typeface="Arial MT"/>
                <a:cs typeface="Arial MT"/>
              </a:rPr>
              <a:t>90</a:t>
            </a:r>
            <a:r>
              <a:rPr sz="950" spc="25" dirty="0">
                <a:latin typeface="Arial MT"/>
                <a:cs typeface="Arial MT"/>
              </a:rPr>
              <a:t>,</a:t>
            </a:r>
            <a:r>
              <a:rPr sz="950" spc="-15" dirty="0">
                <a:latin typeface="Arial MT"/>
                <a:cs typeface="Arial MT"/>
              </a:rPr>
              <a:t>0</a:t>
            </a:r>
            <a:r>
              <a:rPr sz="950" spc="-10" dirty="0">
                <a:latin typeface="Arial MT"/>
                <a:cs typeface="Arial MT"/>
              </a:rPr>
              <a:t>0</a:t>
            </a:r>
            <a:r>
              <a:rPr sz="950" spc="-30" dirty="0">
                <a:latin typeface="Arial MT"/>
                <a:cs typeface="Arial MT"/>
              </a:rPr>
              <a:t>0</a:t>
            </a:r>
            <a:endParaRPr sz="950">
              <a:latin typeface="Arial MT"/>
              <a:cs typeface="Arial MT"/>
            </a:endParaRPr>
          </a:p>
        </p:txBody>
      </p:sp>
      <p:sp>
        <p:nvSpPr>
          <p:cNvPr id="132" name="object 132"/>
          <p:cNvSpPr txBox="1"/>
          <p:nvPr/>
        </p:nvSpPr>
        <p:spPr>
          <a:xfrm>
            <a:off x="1275588" y="3402296"/>
            <a:ext cx="443230" cy="708660"/>
          </a:xfrm>
          <a:prstGeom prst="rect">
            <a:avLst/>
          </a:prstGeom>
        </p:spPr>
        <p:txBody>
          <a:bodyPr vert="horz" wrap="square" lIns="0" tIns="12700" rIns="0" bIns="0" rtlCol="0">
            <a:spAutoFit/>
          </a:bodyPr>
          <a:lstStyle/>
          <a:p>
            <a:pPr>
              <a:lnSpc>
                <a:spcPct val="100000"/>
              </a:lnSpc>
              <a:spcBef>
                <a:spcPts val="100"/>
              </a:spcBef>
            </a:pPr>
            <a:r>
              <a:rPr sz="950" spc="-10" dirty="0">
                <a:latin typeface="Arial MT"/>
                <a:cs typeface="Arial MT"/>
              </a:rPr>
              <a:t>2</a:t>
            </a:r>
            <a:r>
              <a:rPr sz="950" spc="-15" dirty="0">
                <a:latin typeface="Arial MT"/>
                <a:cs typeface="Arial MT"/>
              </a:rPr>
              <a:t>00</a:t>
            </a:r>
            <a:r>
              <a:rPr sz="950" spc="25" dirty="0">
                <a:latin typeface="Arial MT"/>
                <a:cs typeface="Arial MT"/>
              </a:rPr>
              <a:t>,</a:t>
            </a:r>
            <a:r>
              <a:rPr sz="950" spc="-15" dirty="0">
                <a:latin typeface="Arial MT"/>
                <a:cs typeface="Arial MT"/>
              </a:rPr>
              <a:t>0</a:t>
            </a:r>
            <a:r>
              <a:rPr sz="950" spc="-10" dirty="0">
                <a:latin typeface="Arial MT"/>
                <a:cs typeface="Arial MT"/>
              </a:rPr>
              <a:t>0</a:t>
            </a:r>
            <a:r>
              <a:rPr sz="950" spc="-30" dirty="0">
                <a:latin typeface="Arial MT"/>
                <a:cs typeface="Arial MT"/>
              </a:rPr>
              <a:t>0</a:t>
            </a:r>
            <a:endParaRPr sz="950">
              <a:latin typeface="Arial MT"/>
              <a:cs typeface="Arial MT"/>
            </a:endParaRPr>
          </a:p>
          <a:p>
            <a:pPr>
              <a:lnSpc>
                <a:spcPct val="100000"/>
              </a:lnSpc>
            </a:pPr>
            <a:endParaRPr sz="1000">
              <a:latin typeface="Arial MT"/>
              <a:cs typeface="Arial MT"/>
            </a:endParaRPr>
          </a:p>
          <a:p>
            <a:pPr>
              <a:lnSpc>
                <a:spcPct val="100000"/>
              </a:lnSpc>
            </a:pPr>
            <a:endParaRPr sz="1000">
              <a:latin typeface="Arial MT"/>
              <a:cs typeface="Arial MT"/>
            </a:endParaRPr>
          </a:p>
          <a:p>
            <a:pPr>
              <a:lnSpc>
                <a:spcPct val="100000"/>
              </a:lnSpc>
              <a:spcBef>
                <a:spcPts val="795"/>
              </a:spcBef>
            </a:pPr>
            <a:r>
              <a:rPr sz="950" spc="-10" dirty="0">
                <a:latin typeface="Arial MT"/>
                <a:cs typeface="Arial MT"/>
              </a:rPr>
              <a:t>1</a:t>
            </a:r>
            <a:r>
              <a:rPr sz="950" spc="-15" dirty="0">
                <a:latin typeface="Arial MT"/>
                <a:cs typeface="Arial MT"/>
              </a:rPr>
              <a:t>95</a:t>
            </a:r>
            <a:r>
              <a:rPr sz="950" spc="25" dirty="0">
                <a:latin typeface="Arial MT"/>
                <a:cs typeface="Arial MT"/>
              </a:rPr>
              <a:t>,</a:t>
            </a:r>
            <a:r>
              <a:rPr sz="950" spc="-15" dirty="0">
                <a:latin typeface="Arial MT"/>
                <a:cs typeface="Arial MT"/>
              </a:rPr>
              <a:t>0</a:t>
            </a:r>
            <a:r>
              <a:rPr sz="950" spc="-10" dirty="0">
                <a:latin typeface="Arial MT"/>
                <a:cs typeface="Arial MT"/>
              </a:rPr>
              <a:t>0</a:t>
            </a:r>
            <a:r>
              <a:rPr sz="950" spc="-30" dirty="0">
                <a:latin typeface="Arial MT"/>
                <a:cs typeface="Arial MT"/>
              </a:rPr>
              <a:t>0</a:t>
            </a:r>
            <a:endParaRPr sz="950">
              <a:latin typeface="Arial MT"/>
              <a:cs typeface="Arial MT"/>
            </a:endParaRPr>
          </a:p>
        </p:txBody>
      </p:sp>
      <p:sp>
        <p:nvSpPr>
          <p:cNvPr id="133" name="object 133"/>
          <p:cNvSpPr txBox="1"/>
          <p:nvPr/>
        </p:nvSpPr>
        <p:spPr>
          <a:xfrm>
            <a:off x="1275588" y="2873404"/>
            <a:ext cx="443230" cy="170180"/>
          </a:xfrm>
          <a:prstGeom prst="rect">
            <a:avLst/>
          </a:prstGeom>
        </p:spPr>
        <p:txBody>
          <a:bodyPr vert="horz" wrap="square" lIns="0" tIns="12700" rIns="0" bIns="0" rtlCol="0">
            <a:spAutoFit/>
          </a:bodyPr>
          <a:lstStyle/>
          <a:p>
            <a:pPr>
              <a:lnSpc>
                <a:spcPct val="100000"/>
              </a:lnSpc>
              <a:spcBef>
                <a:spcPts val="100"/>
              </a:spcBef>
            </a:pPr>
            <a:r>
              <a:rPr sz="950" spc="-10" dirty="0">
                <a:latin typeface="Arial MT"/>
                <a:cs typeface="Arial MT"/>
              </a:rPr>
              <a:t>2</a:t>
            </a:r>
            <a:r>
              <a:rPr sz="950" spc="-15" dirty="0">
                <a:latin typeface="Arial MT"/>
                <a:cs typeface="Arial MT"/>
              </a:rPr>
              <a:t>05</a:t>
            </a:r>
            <a:r>
              <a:rPr sz="950" spc="25" dirty="0">
                <a:latin typeface="Arial MT"/>
                <a:cs typeface="Arial MT"/>
              </a:rPr>
              <a:t>,</a:t>
            </a:r>
            <a:r>
              <a:rPr sz="950" spc="-15" dirty="0">
                <a:latin typeface="Arial MT"/>
                <a:cs typeface="Arial MT"/>
              </a:rPr>
              <a:t>0</a:t>
            </a:r>
            <a:r>
              <a:rPr sz="950" spc="-10" dirty="0">
                <a:latin typeface="Arial MT"/>
                <a:cs typeface="Arial MT"/>
              </a:rPr>
              <a:t>0</a:t>
            </a:r>
            <a:r>
              <a:rPr sz="950" spc="-30" dirty="0">
                <a:latin typeface="Arial MT"/>
                <a:cs typeface="Arial MT"/>
              </a:rPr>
              <a:t>0</a:t>
            </a:r>
            <a:endParaRPr sz="950">
              <a:latin typeface="Arial MT"/>
              <a:cs typeface="Arial MT"/>
            </a:endParaRPr>
          </a:p>
        </p:txBody>
      </p:sp>
      <p:sp>
        <p:nvSpPr>
          <p:cNvPr id="134" name="object 134"/>
          <p:cNvSpPr txBox="1"/>
          <p:nvPr/>
        </p:nvSpPr>
        <p:spPr>
          <a:xfrm>
            <a:off x="1275588" y="2344511"/>
            <a:ext cx="443230" cy="170180"/>
          </a:xfrm>
          <a:prstGeom prst="rect">
            <a:avLst/>
          </a:prstGeom>
        </p:spPr>
        <p:txBody>
          <a:bodyPr vert="horz" wrap="square" lIns="0" tIns="12700" rIns="0" bIns="0" rtlCol="0">
            <a:spAutoFit/>
          </a:bodyPr>
          <a:lstStyle/>
          <a:p>
            <a:pPr>
              <a:lnSpc>
                <a:spcPct val="100000"/>
              </a:lnSpc>
              <a:spcBef>
                <a:spcPts val="100"/>
              </a:spcBef>
            </a:pPr>
            <a:r>
              <a:rPr sz="950" spc="-10" dirty="0">
                <a:latin typeface="Arial MT"/>
                <a:cs typeface="Arial MT"/>
              </a:rPr>
              <a:t>2</a:t>
            </a:r>
            <a:r>
              <a:rPr sz="950" spc="-15" dirty="0">
                <a:latin typeface="Arial MT"/>
                <a:cs typeface="Arial MT"/>
              </a:rPr>
              <a:t>10</a:t>
            </a:r>
            <a:r>
              <a:rPr sz="950" spc="25" dirty="0">
                <a:latin typeface="Arial MT"/>
                <a:cs typeface="Arial MT"/>
              </a:rPr>
              <a:t>,</a:t>
            </a:r>
            <a:r>
              <a:rPr sz="950" spc="-15" dirty="0">
                <a:latin typeface="Arial MT"/>
                <a:cs typeface="Arial MT"/>
              </a:rPr>
              <a:t>0</a:t>
            </a:r>
            <a:r>
              <a:rPr sz="950" spc="-10" dirty="0">
                <a:latin typeface="Arial MT"/>
                <a:cs typeface="Arial MT"/>
              </a:rPr>
              <a:t>0</a:t>
            </a:r>
            <a:r>
              <a:rPr sz="950" spc="-30" dirty="0">
                <a:latin typeface="Arial MT"/>
                <a:cs typeface="Arial MT"/>
              </a:rPr>
              <a:t>0</a:t>
            </a:r>
            <a:endParaRPr sz="950">
              <a:latin typeface="Arial MT"/>
              <a:cs typeface="Arial MT"/>
            </a:endParaRPr>
          </a:p>
        </p:txBody>
      </p:sp>
      <p:sp>
        <p:nvSpPr>
          <p:cNvPr id="135" name="object 135"/>
          <p:cNvSpPr txBox="1"/>
          <p:nvPr/>
        </p:nvSpPr>
        <p:spPr>
          <a:xfrm>
            <a:off x="1275588" y="4966906"/>
            <a:ext cx="4440555" cy="593725"/>
          </a:xfrm>
          <a:prstGeom prst="rect">
            <a:avLst/>
          </a:prstGeom>
        </p:spPr>
        <p:txBody>
          <a:bodyPr vert="horz" wrap="square" lIns="0" tIns="43815" rIns="0" bIns="0" rtlCol="0">
            <a:spAutoFit/>
          </a:bodyPr>
          <a:lstStyle/>
          <a:p>
            <a:pPr>
              <a:lnSpc>
                <a:spcPct val="100000"/>
              </a:lnSpc>
              <a:spcBef>
                <a:spcPts val="345"/>
              </a:spcBef>
            </a:pPr>
            <a:r>
              <a:rPr sz="950" spc="-10" dirty="0">
                <a:latin typeface="Arial MT"/>
                <a:cs typeface="Arial MT"/>
              </a:rPr>
              <a:t>185,000</a:t>
            </a:r>
            <a:endParaRPr sz="950">
              <a:latin typeface="Arial MT"/>
              <a:cs typeface="Arial MT"/>
            </a:endParaRPr>
          </a:p>
          <a:p>
            <a:pPr marL="562610">
              <a:lnSpc>
                <a:spcPct val="100000"/>
              </a:lnSpc>
              <a:spcBef>
                <a:spcPts val="240"/>
              </a:spcBef>
              <a:tabLst>
                <a:tab pos="835025" algn="l"/>
                <a:tab pos="1106805" algn="l"/>
                <a:tab pos="1369695" algn="l"/>
                <a:tab pos="1641475" algn="l"/>
                <a:tab pos="1876425" algn="l"/>
                <a:tab pos="2138045" algn="l"/>
                <a:tab pos="2410460" algn="l"/>
                <a:tab pos="2682875" algn="l"/>
                <a:tab pos="2945130" algn="l"/>
                <a:tab pos="3216910" algn="l"/>
                <a:tab pos="3489325" algn="l"/>
                <a:tab pos="3752215" algn="l"/>
                <a:tab pos="4023995" algn="l"/>
                <a:tab pos="4295775" algn="l"/>
              </a:tabLst>
            </a:pPr>
            <a:r>
              <a:rPr sz="950" spc="-30" dirty="0">
                <a:latin typeface="Arial MT"/>
                <a:cs typeface="Arial MT"/>
              </a:rPr>
              <a:t>1	3	5	7	9	</a:t>
            </a:r>
            <a:r>
              <a:rPr sz="950" spc="-15" dirty="0">
                <a:latin typeface="Arial MT"/>
                <a:cs typeface="Arial MT"/>
              </a:rPr>
              <a:t>1</a:t>
            </a:r>
            <a:r>
              <a:rPr sz="950" spc="-30" dirty="0">
                <a:latin typeface="Arial MT"/>
                <a:cs typeface="Arial MT"/>
              </a:rPr>
              <a:t>1</a:t>
            </a:r>
            <a:r>
              <a:rPr sz="950" dirty="0">
                <a:latin typeface="Arial MT"/>
                <a:cs typeface="Arial MT"/>
              </a:rPr>
              <a:t>	</a:t>
            </a:r>
            <a:r>
              <a:rPr sz="950" spc="-10" dirty="0">
                <a:latin typeface="Arial MT"/>
                <a:cs typeface="Arial MT"/>
              </a:rPr>
              <a:t>1</a:t>
            </a:r>
            <a:r>
              <a:rPr sz="950" spc="-30" dirty="0">
                <a:latin typeface="Arial MT"/>
                <a:cs typeface="Arial MT"/>
              </a:rPr>
              <a:t>3</a:t>
            </a:r>
            <a:r>
              <a:rPr sz="950" dirty="0">
                <a:latin typeface="Arial MT"/>
                <a:cs typeface="Arial MT"/>
              </a:rPr>
              <a:t>	</a:t>
            </a:r>
            <a:r>
              <a:rPr sz="950" spc="-10" dirty="0">
                <a:latin typeface="Arial MT"/>
                <a:cs typeface="Arial MT"/>
              </a:rPr>
              <a:t>1</a:t>
            </a:r>
            <a:r>
              <a:rPr sz="950" spc="-30" dirty="0">
                <a:latin typeface="Arial MT"/>
                <a:cs typeface="Arial MT"/>
              </a:rPr>
              <a:t>5</a:t>
            </a:r>
            <a:r>
              <a:rPr sz="950" dirty="0">
                <a:latin typeface="Arial MT"/>
                <a:cs typeface="Arial MT"/>
              </a:rPr>
              <a:t>	</a:t>
            </a:r>
            <a:r>
              <a:rPr sz="950" spc="-15" dirty="0">
                <a:latin typeface="Arial MT"/>
                <a:cs typeface="Arial MT"/>
              </a:rPr>
              <a:t>1</a:t>
            </a:r>
            <a:r>
              <a:rPr sz="950" spc="-30" dirty="0">
                <a:latin typeface="Arial MT"/>
                <a:cs typeface="Arial MT"/>
              </a:rPr>
              <a:t>7</a:t>
            </a:r>
            <a:r>
              <a:rPr sz="950" dirty="0">
                <a:latin typeface="Arial MT"/>
                <a:cs typeface="Arial MT"/>
              </a:rPr>
              <a:t>	</a:t>
            </a:r>
            <a:r>
              <a:rPr sz="950" spc="-15" dirty="0">
                <a:latin typeface="Arial MT"/>
                <a:cs typeface="Arial MT"/>
              </a:rPr>
              <a:t>1</a:t>
            </a:r>
            <a:r>
              <a:rPr sz="950" spc="-30" dirty="0">
                <a:latin typeface="Arial MT"/>
                <a:cs typeface="Arial MT"/>
              </a:rPr>
              <a:t>9</a:t>
            </a:r>
            <a:r>
              <a:rPr sz="950" dirty="0">
                <a:latin typeface="Arial MT"/>
                <a:cs typeface="Arial MT"/>
              </a:rPr>
              <a:t>	</a:t>
            </a:r>
            <a:r>
              <a:rPr sz="950" spc="-15" dirty="0">
                <a:latin typeface="Arial MT"/>
                <a:cs typeface="Arial MT"/>
              </a:rPr>
              <a:t>2</a:t>
            </a:r>
            <a:r>
              <a:rPr sz="950" spc="-30" dirty="0">
                <a:latin typeface="Arial MT"/>
                <a:cs typeface="Arial MT"/>
              </a:rPr>
              <a:t>1</a:t>
            </a:r>
            <a:r>
              <a:rPr sz="950" dirty="0">
                <a:latin typeface="Arial MT"/>
                <a:cs typeface="Arial MT"/>
              </a:rPr>
              <a:t>	</a:t>
            </a:r>
            <a:r>
              <a:rPr sz="950" spc="-15" dirty="0">
                <a:latin typeface="Arial MT"/>
                <a:cs typeface="Arial MT"/>
              </a:rPr>
              <a:t>2</a:t>
            </a:r>
            <a:r>
              <a:rPr sz="950" spc="-30" dirty="0">
                <a:latin typeface="Arial MT"/>
                <a:cs typeface="Arial MT"/>
              </a:rPr>
              <a:t>3</a:t>
            </a:r>
            <a:r>
              <a:rPr sz="950" dirty="0">
                <a:latin typeface="Arial MT"/>
                <a:cs typeface="Arial MT"/>
              </a:rPr>
              <a:t>	</a:t>
            </a:r>
            <a:r>
              <a:rPr sz="950" spc="-15" dirty="0">
                <a:latin typeface="Arial MT"/>
                <a:cs typeface="Arial MT"/>
              </a:rPr>
              <a:t>2</a:t>
            </a:r>
            <a:r>
              <a:rPr sz="950" spc="-30" dirty="0">
                <a:latin typeface="Arial MT"/>
                <a:cs typeface="Arial MT"/>
              </a:rPr>
              <a:t>5</a:t>
            </a:r>
            <a:r>
              <a:rPr sz="950" dirty="0">
                <a:latin typeface="Arial MT"/>
                <a:cs typeface="Arial MT"/>
              </a:rPr>
              <a:t>	</a:t>
            </a:r>
            <a:r>
              <a:rPr sz="950" spc="-15" dirty="0">
                <a:latin typeface="Arial MT"/>
                <a:cs typeface="Arial MT"/>
              </a:rPr>
              <a:t>2</a:t>
            </a:r>
            <a:r>
              <a:rPr sz="950" spc="-30" dirty="0">
                <a:latin typeface="Arial MT"/>
                <a:cs typeface="Arial MT"/>
              </a:rPr>
              <a:t>7</a:t>
            </a:r>
            <a:r>
              <a:rPr sz="950" dirty="0">
                <a:latin typeface="Arial MT"/>
                <a:cs typeface="Arial MT"/>
              </a:rPr>
              <a:t>	</a:t>
            </a:r>
            <a:r>
              <a:rPr sz="950" spc="-15" dirty="0">
                <a:latin typeface="Arial MT"/>
                <a:cs typeface="Arial MT"/>
              </a:rPr>
              <a:t>29</a:t>
            </a:r>
            <a:endParaRPr sz="950">
              <a:latin typeface="Arial MT"/>
              <a:cs typeface="Arial MT"/>
            </a:endParaRPr>
          </a:p>
          <a:p>
            <a:pPr marL="1922780">
              <a:lnSpc>
                <a:spcPct val="100000"/>
              </a:lnSpc>
              <a:spcBef>
                <a:spcPts val="565"/>
              </a:spcBef>
            </a:pPr>
            <a:r>
              <a:rPr sz="950" b="1" dirty="0">
                <a:latin typeface="Arial"/>
                <a:cs typeface="Arial"/>
              </a:rPr>
              <a:t>quantity</a:t>
            </a:r>
            <a:r>
              <a:rPr sz="950" b="1" spc="35" dirty="0">
                <a:latin typeface="Arial"/>
                <a:cs typeface="Arial"/>
              </a:rPr>
              <a:t> </a:t>
            </a:r>
            <a:r>
              <a:rPr sz="950" b="1" spc="-5" dirty="0">
                <a:latin typeface="Arial"/>
                <a:cs typeface="Arial"/>
              </a:rPr>
              <a:t>of</a:t>
            </a:r>
            <a:r>
              <a:rPr sz="950" b="1" spc="10" dirty="0">
                <a:latin typeface="Arial"/>
                <a:cs typeface="Arial"/>
              </a:rPr>
              <a:t> measures</a:t>
            </a:r>
            <a:endParaRPr sz="950">
              <a:latin typeface="Arial"/>
              <a:cs typeface="Arial"/>
            </a:endParaRPr>
          </a:p>
        </p:txBody>
      </p:sp>
      <p:sp>
        <p:nvSpPr>
          <p:cNvPr id="136" name="object 136"/>
          <p:cNvSpPr txBox="1"/>
          <p:nvPr/>
        </p:nvSpPr>
        <p:spPr>
          <a:xfrm>
            <a:off x="1068380" y="3305185"/>
            <a:ext cx="160655" cy="1025525"/>
          </a:xfrm>
          <a:prstGeom prst="rect">
            <a:avLst/>
          </a:prstGeom>
        </p:spPr>
        <p:txBody>
          <a:bodyPr vert="vert270" wrap="square" lIns="0" tIns="1270" rIns="0" bIns="0" rtlCol="0">
            <a:spAutoFit/>
          </a:bodyPr>
          <a:lstStyle/>
          <a:p>
            <a:pPr marL="12700">
              <a:lnSpc>
                <a:spcPct val="100000"/>
              </a:lnSpc>
              <a:spcBef>
                <a:spcPts val="10"/>
              </a:spcBef>
            </a:pPr>
            <a:r>
              <a:rPr sz="950" b="1" spc="-10" dirty="0">
                <a:latin typeface="Arial"/>
                <a:cs typeface="Arial"/>
              </a:rPr>
              <a:t>value</a:t>
            </a:r>
            <a:r>
              <a:rPr sz="950" b="1" spc="10" dirty="0">
                <a:latin typeface="Arial"/>
                <a:cs typeface="Arial"/>
              </a:rPr>
              <a:t> </a:t>
            </a:r>
            <a:r>
              <a:rPr sz="950" b="1" spc="-10" dirty="0">
                <a:latin typeface="Arial"/>
                <a:cs typeface="Arial"/>
              </a:rPr>
              <a:t>of</a:t>
            </a:r>
            <a:r>
              <a:rPr sz="950" b="1" dirty="0">
                <a:latin typeface="Arial"/>
                <a:cs typeface="Arial"/>
              </a:rPr>
              <a:t> </a:t>
            </a:r>
            <a:r>
              <a:rPr sz="950" b="1" spc="-20" dirty="0">
                <a:latin typeface="Arial"/>
                <a:cs typeface="Arial"/>
              </a:rPr>
              <a:t>the</a:t>
            </a:r>
            <a:r>
              <a:rPr sz="950" b="1" spc="10" dirty="0">
                <a:latin typeface="Arial"/>
                <a:cs typeface="Arial"/>
              </a:rPr>
              <a:t> </a:t>
            </a:r>
            <a:r>
              <a:rPr sz="950" b="1" spc="-5" dirty="0">
                <a:latin typeface="Arial"/>
                <a:cs typeface="Arial"/>
              </a:rPr>
              <a:t>color</a:t>
            </a:r>
            <a:endParaRPr sz="950">
              <a:latin typeface="Arial"/>
              <a:cs typeface="Arial"/>
            </a:endParaRPr>
          </a:p>
        </p:txBody>
      </p:sp>
      <p:grpSp>
        <p:nvGrpSpPr>
          <p:cNvPr id="137" name="object 137"/>
          <p:cNvGrpSpPr/>
          <p:nvPr/>
        </p:nvGrpSpPr>
        <p:grpSpPr>
          <a:xfrm>
            <a:off x="5937630" y="3472560"/>
            <a:ext cx="685800" cy="586105"/>
            <a:chOff x="5937630" y="3472560"/>
            <a:chExt cx="685800" cy="586105"/>
          </a:xfrm>
        </p:grpSpPr>
        <p:sp>
          <p:nvSpPr>
            <p:cNvPr id="138" name="object 138"/>
            <p:cNvSpPr/>
            <p:nvPr/>
          </p:nvSpPr>
          <p:spPr>
            <a:xfrm>
              <a:off x="5938265" y="3473195"/>
              <a:ext cx="684530" cy="584835"/>
            </a:xfrm>
            <a:custGeom>
              <a:avLst/>
              <a:gdLst/>
              <a:ahLst/>
              <a:cxnLst/>
              <a:rect l="l" t="t" r="r" b="b"/>
              <a:pathLst>
                <a:path w="684529" h="584835">
                  <a:moveTo>
                    <a:pt x="0" y="0"/>
                  </a:moveTo>
                  <a:lnTo>
                    <a:pt x="684276" y="0"/>
                  </a:lnTo>
                  <a:lnTo>
                    <a:pt x="684276" y="584453"/>
                  </a:lnTo>
                  <a:lnTo>
                    <a:pt x="0" y="584453"/>
                  </a:lnTo>
                  <a:lnTo>
                    <a:pt x="0" y="0"/>
                  </a:lnTo>
                  <a:close/>
                </a:path>
              </a:pathLst>
            </a:custGeom>
            <a:ln w="3175">
              <a:solidFill>
                <a:srgbClr val="000000"/>
              </a:solidFill>
            </a:ln>
          </p:spPr>
          <p:txBody>
            <a:bodyPr wrap="square" lIns="0" tIns="0" rIns="0" bIns="0" rtlCol="0"/>
            <a:lstStyle/>
            <a:p>
              <a:endParaRPr/>
            </a:p>
          </p:txBody>
        </p:sp>
        <p:pic>
          <p:nvPicPr>
            <p:cNvPr id="139" name="object 139"/>
            <p:cNvPicPr/>
            <p:nvPr/>
          </p:nvPicPr>
          <p:blipFill>
            <a:blip r:embed="rId25" cstate="print"/>
            <a:stretch>
              <a:fillRect/>
            </a:stretch>
          </p:blipFill>
          <p:spPr>
            <a:xfrm>
              <a:off x="5984765" y="3552377"/>
              <a:ext cx="253753" cy="64952"/>
            </a:xfrm>
            <a:prstGeom prst="rect">
              <a:avLst/>
            </a:prstGeom>
          </p:spPr>
        </p:pic>
        <p:sp>
          <p:nvSpPr>
            <p:cNvPr id="140" name="object 140"/>
            <p:cNvSpPr/>
            <p:nvPr/>
          </p:nvSpPr>
          <p:spPr>
            <a:xfrm>
              <a:off x="5984765" y="3779550"/>
              <a:ext cx="254000" cy="0"/>
            </a:xfrm>
            <a:custGeom>
              <a:avLst/>
              <a:gdLst/>
              <a:ahLst/>
              <a:cxnLst/>
              <a:rect l="l" t="t" r="r" b="b"/>
              <a:pathLst>
                <a:path w="254000">
                  <a:moveTo>
                    <a:pt x="0" y="0"/>
                  </a:moveTo>
                  <a:lnTo>
                    <a:pt x="253753" y="0"/>
                  </a:lnTo>
                </a:path>
              </a:pathLst>
            </a:custGeom>
            <a:ln w="9269">
              <a:solidFill>
                <a:srgbClr val="008000"/>
              </a:solidFill>
            </a:ln>
          </p:spPr>
          <p:txBody>
            <a:bodyPr wrap="square" lIns="0" tIns="0" rIns="0" bIns="0" rtlCol="0"/>
            <a:lstStyle/>
            <a:p>
              <a:endParaRPr/>
            </a:p>
          </p:txBody>
        </p:sp>
        <p:sp>
          <p:nvSpPr>
            <p:cNvPr id="141" name="object 141"/>
            <p:cNvSpPr/>
            <p:nvPr/>
          </p:nvSpPr>
          <p:spPr>
            <a:xfrm>
              <a:off x="6078493" y="3751349"/>
              <a:ext cx="47625" cy="46990"/>
            </a:xfrm>
            <a:custGeom>
              <a:avLst/>
              <a:gdLst/>
              <a:ahLst/>
              <a:cxnLst/>
              <a:rect l="l" t="t" r="r" b="b"/>
              <a:pathLst>
                <a:path w="47625" h="46989">
                  <a:moveTo>
                    <a:pt x="47241" y="46474"/>
                  </a:moveTo>
                  <a:lnTo>
                    <a:pt x="0" y="46474"/>
                  </a:lnTo>
                  <a:lnTo>
                    <a:pt x="0" y="0"/>
                  </a:lnTo>
                  <a:lnTo>
                    <a:pt x="47241" y="0"/>
                  </a:lnTo>
                  <a:lnTo>
                    <a:pt x="47241" y="46474"/>
                  </a:lnTo>
                  <a:close/>
                </a:path>
              </a:pathLst>
            </a:custGeom>
            <a:solidFill>
              <a:srgbClr val="008000"/>
            </a:solidFill>
          </p:spPr>
          <p:txBody>
            <a:bodyPr wrap="square" lIns="0" tIns="0" rIns="0" bIns="0" rtlCol="0"/>
            <a:lstStyle/>
            <a:p>
              <a:endParaRPr/>
            </a:p>
          </p:txBody>
        </p:sp>
        <p:pic>
          <p:nvPicPr>
            <p:cNvPr id="142" name="object 142"/>
            <p:cNvPicPr/>
            <p:nvPr/>
          </p:nvPicPr>
          <p:blipFill>
            <a:blip r:embed="rId26" cstate="print"/>
            <a:stretch>
              <a:fillRect/>
            </a:stretch>
          </p:blipFill>
          <p:spPr>
            <a:xfrm>
              <a:off x="5984765" y="3941757"/>
              <a:ext cx="253753" cy="64952"/>
            </a:xfrm>
            <a:prstGeom prst="rect">
              <a:avLst/>
            </a:prstGeom>
          </p:spPr>
        </p:pic>
      </p:grpSp>
      <p:sp>
        <p:nvSpPr>
          <p:cNvPr id="143" name="object 143"/>
          <p:cNvSpPr txBox="1"/>
          <p:nvPr/>
        </p:nvSpPr>
        <p:spPr>
          <a:xfrm>
            <a:off x="6266686" y="3425935"/>
            <a:ext cx="339725" cy="610870"/>
          </a:xfrm>
          <a:prstGeom prst="rect">
            <a:avLst/>
          </a:prstGeom>
        </p:spPr>
        <p:txBody>
          <a:bodyPr vert="horz" wrap="square" lIns="0" tIns="12700" rIns="0" bIns="0" rtlCol="0">
            <a:spAutoFit/>
          </a:bodyPr>
          <a:lstStyle/>
          <a:p>
            <a:pPr marR="5080">
              <a:lnSpc>
                <a:spcPct val="134700"/>
              </a:lnSpc>
              <a:spcBef>
                <a:spcPts val="100"/>
              </a:spcBef>
            </a:pPr>
            <a:r>
              <a:rPr sz="950" spc="-20" dirty="0">
                <a:latin typeface="Arial MT"/>
                <a:cs typeface="Arial MT"/>
              </a:rPr>
              <a:t>Red </a:t>
            </a:r>
            <a:r>
              <a:rPr sz="950" spc="-15" dirty="0">
                <a:latin typeface="Arial MT"/>
                <a:cs typeface="Arial MT"/>
              </a:rPr>
              <a:t> </a:t>
            </a:r>
            <a:r>
              <a:rPr sz="950" spc="-5" dirty="0">
                <a:latin typeface="Arial MT"/>
                <a:cs typeface="Arial MT"/>
              </a:rPr>
              <a:t>G</a:t>
            </a:r>
            <a:r>
              <a:rPr sz="950" spc="-30" dirty="0">
                <a:latin typeface="Arial MT"/>
                <a:cs typeface="Arial MT"/>
              </a:rPr>
              <a:t>r</a:t>
            </a:r>
            <a:r>
              <a:rPr sz="950" spc="-10" dirty="0">
                <a:latin typeface="Arial MT"/>
                <a:cs typeface="Arial MT"/>
              </a:rPr>
              <a:t>e</a:t>
            </a:r>
            <a:r>
              <a:rPr sz="950" spc="-15" dirty="0">
                <a:latin typeface="Arial MT"/>
                <a:cs typeface="Arial MT"/>
              </a:rPr>
              <a:t>e</a:t>
            </a:r>
            <a:r>
              <a:rPr sz="950" spc="-20" dirty="0">
                <a:latin typeface="Arial MT"/>
                <a:cs typeface="Arial MT"/>
              </a:rPr>
              <a:t>n  </a:t>
            </a:r>
            <a:r>
              <a:rPr sz="950" dirty="0">
                <a:latin typeface="Arial MT"/>
                <a:cs typeface="Arial MT"/>
              </a:rPr>
              <a:t>Blue</a:t>
            </a:r>
            <a:endParaRPr sz="950">
              <a:latin typeface="Arial MT"/>
              <a:cs typeface="Arial MT"/>
            </a:endParaRPr>
          </a:p>
        </p:txBody>
      </p:sp>
      <p:sp>
        <p:nvSpPr>
          <p:cNvPr id="144" name="object 144"/>
          <p:cNvSpPr/>
          <p:nvPr/>
        </p:nvSpPr>
        <p:spPr>
          <a:xfrm>
            <a:off x="947166" y="1821942"/>
            <a:ext cx="5713730" cy="3877945"/>
          </a:xfrm>
          <a:custGeom>
            <a:avLst/>
            <a:gdLst/>
            <a:ahLst/>
            <a:cxnLst/>
            <a:rect l="l" t="t" r="r" b="b"/>
            <a:pathLst>
              <a:path w="5713730" h="3877945">
                <a:moveTo>
                  <a:pt x="0" y="0"/>
                </a:moveTo>
                <a:lnTo>
                  <a:pt x="5713476" y="0"/>
                </a:lnTo>
                <a:lnTo>
                  <a:pt x="5713476" y="3877817"/>
                </a:lnTo>
                <a:lnTo>
                  <a:pt x="0" y="3877817"/>
                </a:lnTo>
                <a:lnTo>
                  <a:pt x="0" y="0"/>
                </a:lnTo>
                <a:close/>
              </a:path>
            </a:pathLst>
          </a:custGeom>
          <a:ln w="3175">
            <a:solidFill>
              <a:srgbClr val="000000"/>
            </a:solidFill>
          </a:ln>
        </p:spPr>
        <p:txBody>
          <a:bodyPr wrap="square" lIns="0" tIns="0" rIns="0" bIns="0" rtlCol="0"/>
          <a:lstStyle/>
          <a:p>
            <a:endParaRPr/>
          </a:p>
        </p:txBody>
      </p:sp>
      <p:sp>
        <p:nvSpPr>
          <p:cNvPr id="145" name="TextBox 144">
            <a:extLst>
              <a:ext uri="{FF2B5EF4-FFF2-40B4-BE49-F238E27FC236}">
                <a16:creationId xmlns:a16="http://schemas.microsoft.com/office/drawing/2014/main" id="{564BB871-BE6C-FB33-5BC1-E601D98FCA89}"/>
              </a:ext>
            </a:extLst>
          </p:cNvPr>
          <p:cNvSpPr txBox="1"/>
          <p:nvPr/>
        </p:nvSpPr>
        <p:spPr>
          <a:xfrm>
            <a:off x="3416120" y="9690100"/>
            <a:ext cx="1276530" cy="400110"/>
          </a:xfrm>
          <a:prstGeom prst="rect">
            <a:avLst/>
          </a:prstGeom>
          <a:noFill/>
        </p:spPr>
        <p:txBody>
          <a:bodyPr wrap="square" rtlCol="0">
            <a:spAutoFit/>
          </a:bodyPr>
          <a:lstStyle/>
          <a:p>
            <a:r>
              <a:rPr lang="en-US" sz="2000" dirty="0"/>
              <a:t>10</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32204" y="1562832"/>
            <a:ext cx="4161154" cy="2695575"/>
            <a:chOff x="1632204" y="1562832"/>
            <a:chExt cx="4161154" cy="2695575"/>
          </a:xfrm>
        </p:grpSpPr>
        <p:sp>
          <p:nvSpPr>
            <p:cNvPr id="3" name="object 3"/>
            <p:cNvSpPr/>
            <p:nvPr/>
          </p:nvSpPr>
          <p:spPr>
            <a:xfrm>
              <a:off x="1669542" y="1567434"/>
              <a:ext cx="4118610" cy="2653665"/>
            </a:xfrm>
            <a:custGeom>
              <a:avLst/>
              <a:gdLst/>
              <a:ahLst/>
              <a:cxnLst/>
              <a:rect l="l" t="t" r="r" b="b"/>
              <a:pathLst>
                <a:path w="4118610" h="2653665">
                  <a:moveTo>
                    <a:pt x="4118609" y="0"/>
                  </a:moveTo>
                  <a:lnTo>
                    <a:pt x="0" y="0"/>
                  </a:lnTo>
                  <a:lnTo>
                    <a:pt x="0" y="2653284"/>
                  </a:lnTo>
                  <a:lnTo>
                    <a:pt x="4118609" y="2653284"/>
                  </a:lnTo>
                  <a:lnTo>
                    <a:pt x="4118609" y="0"/>
                  </a:lnTo>
                  <a:close/>
                </a:path>
              </a:pathLst>
            </a:custGeom>
            <a:solidFill>
              <a:srgbClr val="C0C0C0"/>
            </a:solidFill>
          </p:spPr>
          <p:txBody>
            <a:bodyPr wrap="square" lIns="0" tIns="0" rIns="0" bIns="0" rtlCol="0"/>
            <a:lstStyle/>
            <a:p>
              <a:endParaRPr/>
            </a:p>
          </p:txBody>
        </p:sp>
        <p:sp>
          <p:nvSpPr>
            <p:cNvPr id="4" name="object 4"/>
            <p:cNvSpPr/>
            <p:nvPr/>
          </p:nvSpPr>
          <p:spPr>
            <a:xfrm>
              <a:off x="1669542" y="3691890"/>
              <a:ext cx="4118610" cy="0"/>
            </a:xfrm>
            <a:custGeom>
              <a:avLst/>
              <a:gdLst/>
              <a:ahLst/>
              <a:cxnLst/>
              <a:rect l="l" t="t" r="r" b="b"/>
              <a:pathLst>
                <a:path w="4118610">
                  <a:moveTo>
                    <a:pt x="0" y="0"/>
                  </a:moveTo>
                  <a:lnTo>
                    <a:pt x="4118609" y="0"/>
                  </a:lnTo>
                </a:path>
              </a:pathLst>
            </a:custGeom>
            <a:ln w="3175">
              <a:solidFill>
                <a:srgbClr val="000000"/>
              </a:solidFill>
            </a:ln>
          </p:spPr>
          <p:txBody>
            <a:bodyPr wrap="square" lIns="0" tIns="0" rIns="0" bIns="0" rtlCol="0"/>
            <a:lstStyle/>
            <a:p>
              <a:endParaRPr/>
            </a:p>
          </p:txBody>
        </p:sp>
        <p:sp>
          <p:nvSpPr>
            <p:cNvPr id="5" name="object 5"/>
            <p:cNvSpPr/>
            <p:nvPr/>
          </p:nvSpPr>
          <p:spPr>
            <a:xfrm>
              <a:off x="1669542" y="3163062"/>
              <a:ext cx="4118610" cy="0"/>
            </a:xfrm>
            <a:custGeom>
              <a:avLst/>
              <a:gdLst/>
              <a:ahLst/>
              <a:cxnLst/>
              <a:rect l="l" t="t" r="r" b="b"/>
              <a:pathLst>
                <a:path w="4118610">
                  <a:moveTo>
                    <a:pt x="0" y="0"/>
                  </a:moveTo>
                  <a:lnTo>
                    <a:pt x="4118609" y="0"/>
                  </a:lnTo>
                </a:path>
              </a:pathLst>
            </a:custGeom>
            <a:ln w="3175">
              <a:solidFill>
                <a:srgbClr val="000000"/>
              </a:solidFill>
            </a:ln>
          </p:spPr>
          <p:txBody>
            <a:bodyPr wrap="square" lIns="0" tIns="0" rIns="0" bIns="0" rtlCol="0"/>
            <a:lstStyle/>
            <a:p>
              <a:endParaRPr/>
            </a:p>
          </p:txBody>
        </p:sp>
        <p:sp>
          <p:nvSpPr>
            <p:cNvPr id="6" name="object 6"/>
            <p:cNvSpPr/>
            <p:nvPr/>
          </p:nvSpPr>
          <p:spPr>
            <a:xfrm>
              <a:off x="1669542" y="2625090"/>
              <a:ext cx="4118610" cy="0"/>
            </a:xfrm>
            <a:custGeom>
              <a:avLst/>
              <a:gdLst/>
              <a:ahLst/>
              <a:cxnLst/>
              <a:rect l="l" t="t" r="r" b="b"/>
              <a:pathLst>
                <a:path w="4118610">
                  <a:moveTo>
                    <a:pt x="0" y="0"/>
                  </a:moveTo>
                  <a:lnTo>
                    <a:pt x="4118609" y="0"/>
                  </a:lnTo>
                </a:path>
              </a:pathLst>
            </a:custGeom>
            <a:ln w="3175">
              <a:solidFill>
                <a:srgbClr val="000000"/>
              </a:solidFill>
            </a:ln>
          </p:spPr>
          <p:txBody>
            <a:bodyPr wrap="square" lIns="0" tIns="0" rIns="0" bIns="0" rtlCol="0"/>
            <a:lstStyle/>
            <a:p>
              <a:endParaRPr/>
            </a:p>
          </p:txBody>
        </p:sp>
        <p:sp>
          <p:nvSpPr>
            <p:cNvPr id="7" name="object 7"/>
            <p:cNvSpPr/>
            <p:nvPr/>
          </p:nvSpPr>
          <p:spPr>
            <a:xfrm>
              <a:off x="1669542" y="2096262"/>
              <a:ext cx="4118610" cy="0"/>
            </a:xfrm>
            <a:custGeom>
              <a:avLst/>
              <a:gdLst/>
              <a:ahLst/>
              <a:cxnLst/>
              <a:rect l="l" t="t" r="r" b="b"/>
              <a:pathLst>
                <a:path w="4118610">
                  <a:moveTo>
                    <a:pt x="0" y="0"/>
                  </a:moveTo>
                  <a:lnTo>
                    <a:pt x="4118609" y="0"/>
                  </a:lnTo>
                </a:path>
              </a:pathLst>
            </a:custGeom>
            <a:ln w="3175">
              <a:solidFill>
                <a:srgbClr val="000000"/>
              </a:solidFill>
            </a:ln>
          </p:spPr>
          <p:txBody>
            <a:bodyPr wrap="square" lIns="0" tIns="0" rIns="0" bIns="0" rtlCol="0"/>
            <a:lstStyle/>
            <a:p>
              <a:endParaRPr/>
            </a:p>
          </p:txBody>
        </p:sp>
        <p:sp>
          <p:nvSpPr>
            <p:cNvPr id="8" name="object 8"/>
            <p:cNvSpPr/>
            <p:nvPr/>
          </p:nvSpPr>
          <p:spPr>
            <a:xfrm>
              <a:off x="1669542" y="1567434"/>
              <a:ext cx="4118610" cy="0"/>
            </a:xfrm>
            <a:custGeom>
              <a:avLst/>
              <a:gdLst/>
              <a:ahLst/>
              <a:cxnLst/>
              <a:rect l="l" t="t" r="r" b="b"/>
              <a:pathLst>
                <a:path w="4118610">
                  <a:moveTo>
                    <a:pt x="0" y="0"/>
                  </a:moveTo>
                  <a:lnTo>
                    <a:pt x="4118609" y="0"/>
                  </a:lnTo>
                </a:path>
              </a:pathLst>
            </a:custGeom>
            <a:ln w="3175">
              <a:solidFill>
                <a:srgbClr val="000000"/>
              </a:solidFill>
            </a:ln>
          </p:spPr>
          <p:txBody>
            <a:bodyPr wrap="square" lIns="0" tIns="0" rIns="0" bIns="0" rtlCol="0"/>
            <a:lstStyle/>
            <a:p>
              <a:endParaRPr/>
            </a:p>
          </p:txBody>
        </p:sp>
        <p:sp>
          <p:nvSpPr>
            <p:cNvPr id="9" name="object 9"/>
            <p:cNvSpPr/>
            <p:nvPr/>
          </p:nvSpPr>
          <p:spPr>
            <a:xfrm>
              <a:off x="1669542" y="1567466"/>
              <a:ext cx="4119245" cy="2653665"/>
            </a:xfrm>
            <a:custGeom>
              <a:avLst/>
              <a:gdLst/>
              <a:ahLst/>
              <a:cxnLst/>
              <a:rect l="l" t="t" r="r" b="b"/>
              <a:pathLst>
                <a:path w="4119245" h="2653665">
                  <a:moveTo>
                    <a:pt x="0" y="0"/>
                  </a:moveTo>
                  <a:lnTo>
                    <a:pt x="4118633" y="0"/>
                  </a:lnTo>
                </a:path>
                <a:path w="4119245" h="2653665">
                  <a:moveTo>
                    <a:pt x="4118633" y="0"/>
                  </a:moveTo>
                  <a:lnTo>
                    <a:pt x="4118633" y="2653280"/>
                  </a:lnTo>
                </a:path>
                <a:path w="4119245" h="2653665">
                  <a:moveTo>
                    <a:pt x="4118633" y="2653280"/>
                  </a:moveTo>
                  <a:lnTo>
                    <a:pt x="0" y="2653280"/>
                  </a:lnTo>
                </a:path>
                <a:path w="4119245" h="2653665">
                  <a:moveTo>
                    <a:pt x="0" y="2653280"/>
                  </a:moveTo>
                  <a:lnTo>
                    <a:pt x="0" y="0"/>
                  </a:lnTo>
                </a:path>
              </a:pathLst>
            </a:custGeom>
            <a:ln w="9321">
              <a:solidFill>
                <a:srgbClr val="7F7F7F"/>
              </a:solidFill>
            </a:ln>
          </p:spPr>
          <p:txBody>
            <a:bodyPr wrap="square" lIns="0" tIns="0" rIns="0" bIns="0" rtlCol="0"/>
            <a:lstStyle/>
            <a:p>
              <a:endParaRPr/>
            </a:p>
          </p:txBody>
        </p:sp>
        <p:sp>
          <p:nvSpPr>
            <p:cNvPr id="10" name="object 10"/>
            <p:cNvSpPr/>
            <p:nvPr/>
          </p:nvSpPr>
          <p:spPr>
            <a:xfrm>
              <a:off x="1632204" y="1567434"/>
              <a:ext cx="4156075" cy="2691130"/>
            </a:xfrm>
            <a:custGeom>
              <a:avLst/>
              <a:gdLst/>
              <a:ahLst/>
              <a:cxnLst/>
              <a:rect l="l" t="t" r="r" b="b"/>
              <a:pathLst>
                <a:path w="4156075" h="2691129">
                  <a:moveTo>
                    <a:pt x="37337" y="0"/>
                  </a:moveTo>
                  <a:lnTo>
                    <a:pt x="37337" y="2653284"/>
                  </a:lnTo>
                </a:path>
                <a:path w="4156075" h="2691129">
                  <a:moveTo>
                    <a:pt x="0" y="2653284"/>
                  </a:moveTo>
                  <a:lnTo>
                    <a:pt x="37337" y="2653284"/>
                  </a:lnTo>
                </a:path>
                <a:path w="4156075" h="2691129">
                  <a:moveTo>
                    <a:pt x="0" y="2124456"/>
                  </a:moveTo>
                  <a:lnTo>
                    <a:pt x="37337" y="2124456"/>
                  </a:lnTo>
                </a:path>
                <a:path w="4156075" h="2691129">
                  <a:moveTo>
                    <a:pt x="0" y="1595627"/>
                  </a:moveTo>
                  <a:lnTo>
                    <a:pt x="37337" y="1595627"/>
                  </a:lnTo>
                </a:path>
                <a:path w="4156075" h="2691129">
                  <a:moveTo>
                    <a:pt x="0" y="1057656"/>
                  </a:moveTo>
                  <a:lnTo>
                    <a:pt x="37337" y="1057656"/>
                  </a:lnTo>
                </a:path>
                <a:path w="4156075" h="2691129">
                  <a:moveTo>
                    <a:pt x="0" y="528827"/>
                  </a:moveTo>
                  <a:lnTo>
                    <a:pt x="37337" y="528827"/>
                  </a:lnTo>
                </a:path>
                <a:path w="4156075" h="2691129">
                  <a:moveTo>
                    <a:pt x="0" y="0"/>
                  </a:moveTo>
                  <a:lnTo>
                    <a:pt x="37337" y="0"/>
                  </a:lnTo>
                </a:path>
                <a:path w="4156075" h="2691129">
                  <a:moveTo>
                    <a:pt x="37337" y="2653284"/>
                  </a:moveTo>
                  <a:lnTo>
                    <a:pt x="4155948" y="2653284"/>
                  </a:lnTo>
                </a:path>
                <a:path w="4156075" h="2691129">
                  <a:moveTo>
                    <a:pt x="37337" y="2690622"/>
                  </a:moveTo>
                  <a:lnTo>
                    <a:pt x="37337" y="2653284"/>
                  </a:lnTo>
                </a:path>
                <a:path w="4156075" h="2691129">
                  <a:moveTo>
                    <a:pt x="178307" y="2690622"/>
                  </a:moveTo>
                  <a:lnTo>
                    <a:pt x="178307" y="2653284"/>
                  </a:lnTo>
                </a:path>
                <a:path w="4156075" h="2691129">
                  <a:moveTo>
                    <a:pt x="309371" y="2690622"/>
                  </a:moveTo>
                  <a:lnTo>
                    <a:pt x="309371" y="2653284"/>
                  </a:lnTo>
                </a:path>
                <a:path w="4156075" h="2691129">
                  <a:moveTo>
                    <a:pt x="450341" y="2690622"/>
                  </a:moveTo>
                  <a:lnTo>
                    <a:pt x="450341" y="2653284"/>
                  </a:lnTo>
                </a:path>
                <a:path w="4156075" h="2691129">
                  <a:moveTo>
                    <a:pt x="590550" y="2690622"/>
                  </a:moveTo>
                  <a:lnTo>
                    <a:pt x="590550" y="2653284"/>
                  </a:lnTo>
                </a:path>
                <a:path w="4156075" h="2691129">
                  <a:moveTo>
                    <a:pt x="722376" y="2690622"/>
                  </a:moveTo>
                  <a:lnTo>
                    <a:pt x="722376" y="2653284"/>
                  </a:lnTo>
                </a:path>
                <a:path w="4156075" h="2691129">
                  <a:moveTo>
                    <a:pt x="862583" y="2690622"/>
                  </a:moveTo>
                  <a:lnTo>
                    <a:pt x="862583" y="2653284"/>
                  </a:lnTo>
                </a:path>
                <a:path w="4156075" h="2691129">
                  <a:moveTo>
                    <a:pt x="994409" y="2690622"/>
                  </a:moveTo>
                  <a:lnTo>
                    <a:pt x="994409" y="2653284"/>
                  </a:lnTo>
                </a:path>
                <a:path w="4156075" h="2691129">
                  <a:moveTo>
                    <a:pt x="1134618" y="2690622"/>
                  </a:moveTo>
                  <a:lnTo>
                    <a:pt x="1134618" y="2653284"/>
                  </a:lnTo>
                </a:path>
                <a:path w="4156075" h="2691129">
                  <a:moveTo>
                    <a:pt x="1275588" y="2690622"/>
                  </a:moveTo>
                  <a:lnTo>
                    <a:pt x="1275588" y="2653284"/>
                  </a:lnTo>
                </a:path>
                <a:path w="4156075" h="2691129">
                  <a:moveTo>
                    <a:pt x="1407414" y="2690622"/>
                  </a:moveTo>
                  <a:lnTo>
                    <a:pt x="1407414" y="2653284"/>
                  </a:lnTo>
                </a:path>
                <a:path w="4156075" h="2691129">
                  <a:moveTo>
                    <a:pt x="1547621" y="2690622"/>
                  </a:moveTo>
                  <a:lnTo>
                    <a:pt x="1547621" y="2653284"/>
                  </a:lnTo>
                </a:path>
                <a:path w="4156075" h="2691129">
                  <a:moveTo>
                    <a:pt x="1688592" y="2690622"/>
                  </a:moveTo>
                  <a:lnTo>
                    <a:pt x="1688592" y="2653284"/>
                  </a:lnTo>
                </a:path>
                <a:path w="4156075" h="2691129">
                  <a:moveTo>
                    <a:pt x="1819656" y="2690622"/>
                  </a:moveTo>
                  <a:lnTo>
                    <a:pt x="1819656" y="2653284"/>
                  </a:lnTo>
                </a:path>
                <a:path w="4156075" h="2691129">
                  <a:moveTo>
                    <a:pt x="1960625" y="2690622"/>
                  </a:moveTo>
                  <a:lnTo>
                    <a:pt x="1960625" y="2653284"/>
                  </a:lnTo>
                </a:path>
                <a:path w="4156075" h="2691129">
                  <a:moveTo>
                    <a:pt x="2101596" y="2690622"/>
                  </a:moveTo>
                  <a:lnTo>
                    <a:pt x="2101596" y="2653284"/>
                  </a:lnTo>
                </a:path>
                <a:path w="4156075" h="2691129">
                  <a:moveTo>
                    <a:pt x="2232660" y="2690622"/>
                  </a:moveTo>
                  <a:lnTo>
                    <a:pt x="2232660" y="2653284"/>
                  </a:lnTo>
                </a:path>
                <a:path w="4156075" h="2691129">
                  <a:moveTo>
                    <a:pt x="2373630" y="2690622"/>
                  </a:moveTo>
                  <a:lnTo>
                    <a:pt x="2373630" y="2653284"/>
                  </a:lnTo>
                </a:path>
                <a:path w="4156075" h="2691129">
                  <a:moveTo>
                    <a:pt x="2504694" y="2690622"/>
                  </a:moveTo>
                  <a:lnTo>
                    <a:pt x="2504694" y="2653284"/>
                  </a:lnTo>
                </a:path>
                <a:path w="4156075" h="2691129">
                  <a:moveTo>
                    <a:pt x="2645663" y="2690622"/>
                  </a:moveTo>
                  <a:lnTo>
                    <a:pt x="2645663" y="2653284"/>
                  </a:lnTo>
                </a:path>
                <a:path w="4156075" h="2691129">
                  <a:moveTo>
                    <a:pt x="2785872" y="2690622"/>
                  </a:moveTo>
                  <a:lnTo>
                    <a:pt x="2785872" y="2653284"/>
                  </a:lnTo>
                </a:path>
                <a:path w="4156075" h="2691129">
                  <a:moveTo>
                    <a:pt x="2917697" y="2690622"/>
                  </a:moveTo>
                  <a:lnTo>
                    <a:pt x="2917697" y="2653284"/>
                  </a:lnTo>
                </a:path>
                <a:path w="4156075" h="2691129">
                  <a:moveTo>
                    <a:pt x="3057906" y="2690622"/>
                  </a:moveTo>
                  <a:lnTo>
                    <a:pt x="3057906" y="2653284"/>
                  </a:lnTo>
                </a:path>
                <a:path w="4156075" h="2691129">
                  <a:moveTo>
                    <a:pt x="3198875" y="2690622"/>
                  </a:moveTo>
                  <a:lnTo>
                    <a:pt x="3198875" y="2653284"/>
                  </a:lnTo>
                </a:path>
                <a:path w="4156075" h="2691129">
                  <a:moveTo>
                    <a:pt x="3329940" y="2690622"/>
                  </a:moveTo>
                  <a:lnTo>
                    <a:pt x="3329940" y="2653284"/>
                  </a:lnTo>
                </a:path>
                <a:path w="4156075" h="2691129">
                  <a:moveTo>
                    <a:pt x="3470909" y="2690622"/>
                  </a:moveTo>
                  <a:lnTo>
                    <a:pt x="3470909" y="2653284"/>
                  </a:lnTo>
                </a:path>
                <a:path w="4156075" h="2691129">
                  <a:moveTo>
                    <a:pt x="3601974" y="2690622"/>
                  </a:moveTo>
                  <a:lnTo>
                    <a:pt x="3601974" y="2653284"/>
                  </a:lnTo>
                </a:path>
                <a:path w="4156075" h="2691129">
                  <a:moveTo>
                    <a:pt x="3742944" y="2690622"/>
                  </a:moveTo>
                  <a:lnTo>
                    <a:pt x="3742944" y="2653284"/>
                  </a:lnTo>
                </a:path>
                <a:path w="4156075" h="2691129">
                  <a:moveTo>
                    <a:pt x="3883913" y="2690622"/>
                  </a:moveTo>
                  <a:lnTo>
                    <a:pt x="3883913" y="2653284"/>
                  </a:lnTo>
                </a:path>
                <a:path w="4156075" h="2691129">
                  <a:moveTo>
                    <a:pt x="4014978" y="2690622"/>
                  </a:moveTo>
                  <a:lnTo>
                    <a:pt x="4014978" y="2653284"/>
                  </a:lnTo>
                </a:path>
                <a:path w="4156075" h="2691129">
                  <a:moveTo>
                    <a:pt x="4155948" y="2690622"/>
                  </a:moveTo>
                  <a:lnTo>
                    <a:pt x="4155948" y="2653284"/>
                  </a:lnTo>
                </a:path>
              </a:pathLst>
            </a:custGeom>
            <a:ln w="3175">
              <a:solidFill>
                <a:srgbClr val="000000"/>
              </a:solidFill>
            </a:ln>
          </p:spPr>
          <p:txBody>
            <a:bodyPr wrap="square" lIns="0" tIns="0" rIns="0" bIns="0" rtlCol="0"/>
            <a:lstStyle/>
            <a:p>
              <a:endParaRPr/>
            </a:p>
          </p:txBody>
        </p:sp>
        <p:sp>
          <p:nvSpPr>
            <p:cNvPr id="11" name="object 11"/>
            <p:cNvSpPr/>
            <p:nvPr/>
          </p:nvSpPr>
          <p:spPr>
            <a:xfrm>
              <a:off x="1735085" y="2328709"/>
              <a:ext cx="3987800" cy="287655"/>
            </a:xfrm>
            <a:custGeom>
              <a:avLst/>
              <a:gdLst/>
              <a:ahLst/>
              <a:cxnLst/>
              <a:rect l="l" t="t" r="r" b="b"/>
              <a:pathLst>
                <a:path w="3987800" h="287655">
                  <a:moveTo>
                    <a:pt x="0" y="166867"/>
                  </a:moveTo>
                  <a:lnTo>
                    <a:pt x="140969" y="129536"/>
                  </a:lnTo>
                </a:path>
                <a:path w="3987800" h="287655">
                  <a:moveTo>
                    <a:pt x="140969" y="129536"/>
                  </a:moveTo>
                  <a:lnTo>
                    <a:pt x="281939" y="249929"/>
                  </a:lnTo>
                </a:path>
                <a:path w="3987800" h="287655">
                  <a:moveTo>
                    <a:pt x="281939" y="249929"/>
                  </a:moveTo>
                  <a:lnTo>
                    <a:pt x="412998" y="129536"/>
                  </a:lnTo>
                </a:path>
                <a:path w="3987800" h="287655">
                  <a:moveTo>
                    <a:pt x="412998" y="129536"/>
                  </a:moveTo>
                  <a:lnTo>
                    <a:pt x="553968" y="83048"/>
                  </a:lnTo>
                </a:path>
                <a:path w="3987800" h="287655">
                  <a:moveTo>
                    <a:pt x="553968" y="83048"/>
                  </a:moveTo>
                  <a:lnTo>
                    <a:pt x="685040" y="166867"/>
                  </a:lnTo>
                </a:path>
                <a:path w="3987800" h="287655">
                  <a:moveTo>
                    <a:pt x="685040" y="166867"/>
                  </a:moveTo>
                  <a:lnTo>
                    <a:pt x="826010" y="129536"/>
                  </a:lnTo>
                </a:path>
                <a:path w="3987800" h="287655">
                  <a:moveTo>
                    <a:pt x="826010" y="129536"/>
                  </a:moveTo>
                  <a:lnTo>
                    <a:pt x="966213" y="83048"/>
                  </a:lnTo>
                </a:path>
                <a:path w="3987800" h="287655">
                  <a:moveTo>
                    <a:pt x="966213" y="83048"/>
                  </a:moveTo>
                  <a:lnTo>
                    <a:pt x="1098039" y="129536"/>
                  </a:lnTo>
                </a:path>
                <a:path w="3987800" h="287655">
                  <a:moveTo>
                    <a:pt x="1098039" y="129536"/>
                  </a:moveTo>
                  <a:lnTo>
                    <a:pt x="1238242" y="0"/>
                  </a:lnTo>
                </a:path>
                <a:path w="3987800" h="287655">
                  <a:moveTo>
                    <a:pt x="1238242" y="0"/>
                  </a:moveTo>
                  <a:lnTo>
                    <a:pt x="1379225" y="166867"/>
                  </a:lnTo>
                </a:path>
                <a:path w="3987800" h="287655">
                  <a:moveTo>
                    <a:pt x="1379225" y="166867"/>
                  </a:moveTo>
                  <a:lnTo>
                    <a:pt x="1510284" y="83048"/>
                  </a:lnTo>
                </a:path>
                <a:path w="3987800" h="287655">
                  <a:moveTo>
                    <a:pt x="1510284" y="83048"/>
                  </a:moveTo>
                  <a:lnTo>
                    <a:pt x="1651254" y="45717"/>
                  </a:lnTo>
                </a:path>
                <a:path w="3987800" h="287655">
                  <a:moveTo>
                    <a:pt x="1651254" y="45717"/>
                  </a:moveTo>
                  <a:lnTo>
                    <a:pt x="1792223" y="129536"/>
                  </a:lnTo>
                </a:path>
                <a:path w="3987800" h="287655">
                  <a:moveTo>
                    <a:pt x="1792223" y="129536"/>
                  </a:moveTo>
                  <a:lnTo>
                    <a:pt x="1923283" y="129536"/>
                  </a:lnTo>
                </a:path>
                <a:path w="3987800" h="287655">
                  <a:moveTo>
                    <a:pt x="1923283" y="129536"/>
                  </a:moveTo>
                  <a:lnTo>
                    <a:pt x="2064252" y="83048"/>
                  </a:lnTo>
                </a:path>
                <a:path w="3987800" h="287655">
                  <a:moveTo>
                    <a:pt x="2064252" y="83048"/>
                  </a:moveTo>
                  <a:lnTo>
                    <a:pt x="2195324" y="0"/>
                  </a:lnTo>
                </a:path>
                <a:path w="3987800" h="287655">
                  <a:moveTo>
                    <a:pt x="2195324" y="0"/>
                  </a:moveTo>
                  <a:lnTo>
                    <a:pt x="2336294" y="203441"/>
                  </a:lnTo>
                </a:path>
                <a:path w="3987800" h="287655">
                  <a:moveTo>
                    <a:pt x="2336294" y="203441"/>
                  </a:moveTo>
                  <a:lnTo>
                    <a:pt x="2476498" y="129536"/>
                  </a:lnTo>
                </a:path>
                <a:path w="3987800" h="287655">
                  <a:moveTo>
                    <a:pt x="2476498" y="129536"/>
                  </a:moveTo>
                  <a:lnTo>
                    <a:pt x="2608323" y="83048"/>
                  </a:lnTo>
                </a:path>
                <a:path w="3987800" h="287655">
                  <a:moveTo>
                    <a:pt x="2608323" y="83048"/>
                  </a:moveTo>
                  <a:lnTo>
                    <a:pt x="2748539" y="83048"/>
                  </a:lnTo>
                </a:path>
                <a:path w="3987800" h="287655">
                  <a:moveTo>
                    <a:pt x="2748539" y="83048"/>
                  </a:moveTo>
                  <a:lnTo>
                    <a:pt x="2889509" y="129536"/>
                  </a:lnTo>
                </a:path>
                <a:path w="3987800" h="287655">
                  <a:moveTo>
                    <a:pt x="2889509" y="129536"/>
                  </a:moveTo>
                  <a:lnTo>
                    <a:pt x="3020568" y="129536"/>
                  </a:lnTo>
                </a:path>
                <a:path w="3987800" h="287655">
                  <a:moveTo>
                    <a:pt x="3020568" y="129536"/>
                  </a:moveTo>
                  <a:lnTo>
                    <a:pt x="3161538" y="249929"/>
                  </a:lnTo>
                </a:path>
                <a:path w="3987800" h="287655">
                  <a:moveTo>
                    <a:pt x="3161538" y="249929"/>
                  </a:moveTo>
                  <a:lnTo>
                    <a:pt x="3302508" y="83048"/>
                  </a:lnTo>
                </a:path>
                <a:path w="3987800" h="287655">
                  <a:moveTo>
                    <a:pt x="3302508" y="83048"/>
                  </a:moveTo>
                  <a:lnTo>
                    <a:pt x="3433580" y="129536"/>
                  </a:lnTo>
                </a:path>
                <a:path w="3987800" h="287655">
                  <a:moveTo>
                    <a:pt x="3433580" y="129536"/>
                  </a:moveTo>
                  <a:lnTo>
                    <a:pt x="3574550" y="203441"/>
                  </a:lnTo>
                </a:path>
                <a:path w="3987800" h="287655">
                  <a:moveTo>
                    <a:pt x="3574550" y="203441"/>
                  </a:moveTo>
                  <a:lnTo>
                    <a:pt x="3705609" y="287260"/>
                  </a:lnTo>
                </a:path>
                <a:path w="3987800" h="287655">
                  <a:moveTo>
                    <a:pt x="3705609" y="287260"/>
                  </a:moveTo>
                  <a:lnTo>
                    <a:pt x="3846579" y="249929"/>
                  </a:lnTo>
                </a:path>
                <a:path w="3987800" h="287655">
                  <a:moveTo>
                    <a:pt x="3846579" y="249929"/>
                  </a:moveTo>
                  <a:lnTo>
                    <a:pt x="3987548" y="249929"/>
                  </a:lnTo>
                </a:path>
              </a:pathLst>
            </a:custGeom>
            <a:ln w="9321">
              <a:solidFill>
                <a:srgbClr val="000080"/>
              </a:solidFill>
            </a:ln>
          </p:spPr>
          <p:txBody>
            <a:bodyPr wrap="square" lIns="0" tIns="0" rIns="0" bIns="0" rtlCol="0"/>
            <a:lstStyle/>
            <a:p>
              <a:endParaRPr/>
            </a:p>
          </p:txBody>
        </p:sp>
        <p:sp>
          <p:nvSpPr>
            <p:cNvPr id="12" name="object 12"/>
            <p:cNvSpPr/>
            <p:nvPr/>
          </p:nvSpPr>
          <p:spPr>
            <a:xfrm>
              <a:off x="1706886" y="2467389"/>
              <a:ext cx="56515" cy="55880"/>
            </a:xfrm>
            <a:custGeom>
              <a:avLst/>
              <a:gdLst/>
              <a:ahLst/>
              <a:cxnLst/>
              <a:rect l="l" t="t" r="r" b="b"/>
              <a:pathLst>
                <a:path w="56514" h="55880">
                  <a:moveTo>
                    <a:pt x="28199" y="55618"/>
                  </a:moveTo>
                  <a:lnTo>
                    <a:pt x="0" y="28188"/>
                  </a:lnTo>
                  <a:lnTo>
                    <a:pt x="28199" y="0"/>
                  </a:lnTo>
                  <a:lnTo>
                    <a:pt x="56385" y="28188"/>
                  </a:lnTo>
                  <a:lnTo>
                    <a:pt x="28199" y="55618"/>
                  </a:lnTo>
                  <a:close/>
                </a:path>
              </a:pathLst>
            </a:custGeom>
            <a:solidFill>
              <a:srgbClr val="000080"/>
            </a:solidFill>
          </p:spPr>
          <p:txBody>
            <a:bodyPr wrap="square" lIns="0" tIns="0" rIns="0" bIns="0" rtlCol="0"/>
            <a:lstStyle/>
            <a:p>
              <a:endParaRPr/>
            </a:p>
          </p:txBody>
        </p:sp>
        <p:sp>
          <p:nvSpPr>
            <p:cNvPr id="13" name="object 13"/>
            <p:cNvSpPr/>
            <p:nvPr/>
          </p:nvSpPr>
          <p:spPr>
            <a:xfrm>
              <a:off x="1706886" y="2467389"/>
              <a:ext cx="56515" cy="55880"/>
            </a:xfrm>
            <a:custGeom>
              <a:avLst/>
              <a:gdLst/>
              <a:ahLst/>
              <a:cxnLst/>
              <a:rect l="l" t="t" r="r" b="b"/>
              <a:pathLst>
                <a:path w="56514" h="55880">
                  <a:moveTo>
                    <a:pt x="28199" y="0"/>
                  </a:moveTo>
                  <a:lnTo>
                    <a:pt x="56385" y="28188"/>
                  </a:lnTo>
                  <a:lnTo>
                    <a:pt x="28199" y="55618"/>
                  </a:lnTo>
                  <a:lnTo>
                    <a:pt x="0" y="28188"/>
                  </a:lnTo>
                  <a:lnTo>
                    <a:pt x="28199" y="0"/>
                  </a:lnTo>
                  <a:close/>
                </a:path>
              </a:pathLst>
            </a:custGeom>
            <a:ln w="9321">
              <a:solidFill>
                <a:srgbClr val="000080"/>
              </a:solidFill>
            </a:ln>
          </p:spPr>
          <p:txBody>
            <a:bodyPr wrap="square" lIns="0" tIns="0" rIns="0" bIns="0" rtlCol="0"/>
            <a:lstStyle/>
            <a:p>
              <a:endParaRPr/>
            </a:p>
          </p:txBody>
        </p:sp>
        <p:sp>
          <p:nvSpPr>
            <p:cNvPr id="14" name="object 14"/>
            <p:cNvSpPr/>
            <p:nvPr/>
          </p:nvSpPr>
          <p:spPr>
            <a:xfrm>
              <a:off x="1847855" y="2430045"/>
              <a:ext cx="56515" cy="56515"/>
            </a:xfrm>
            <a:custGeom>
              <a:avLst/>
              <a:gdLst/>
              <a:ahLst/>
              <a:cxnLst/>
              <a:rect l="l" t="t" r="r" b="b"/>
              <a:pathLst>
                <a:path w="56514" h="56514">
                  <a:moveTo>
                    <a:pt x="28199" y="56388"/>
                  </a:moveTo>
                  <a:lnTo>
                    <a:pt x="0" y="28200"/>
                  </a:lnTo>
                  <a:lnTo>
                    <a:pt x="28199" y="0"/>
                  </a:lnTo>
                  <a:lnTo>
                    <a:pt x="56385" y="28200"/>
                  </a:lnTo>
                  <a:lnTo>
                    <a:pt x="28199" y="56388"/>
                  </a:lnTo>
                  <a:close/>
                </a:path>
              </a:pathLst>
            </a:custGeom>
            <a:solidFill>
              <a:srgbClr val="000080"/>
            </a:solidFill>
          </p:spPr>
          <p:txBody>
            <a:bodyPr wrap="square" lIns="0" tIns="0" rIns="0" bIns="0" rtlCol="0"/>
            <a:lstStyle/>
            <a:p>
              <a:endParaRPr/>
            </a:p>
          </p:txBody>
        </p:sp>
        <p:sp>
          <p:nvSpPr>
            <p:cNvPr id="15" name="object 15"/>
            <p:cNvSpPr/>
            <p:nvPr/>
          </p:nvSpPr>
          <p:spPr>
            <a:xfrm>
              <a:off x="1847855" y="2430045"/>
              <a:ext cx="56515" cy="56515"/>
            </a:xfrm>
            <a:custGeom>
              <a:avLst/>
              <a:gdLst/>
              <a:ahLst/>
              <a:cxnLst/>
              <a:rect l="l" t="t" r="r" b="b"/>
              <a:pathLst>
                <a:path w="56514" h="56514">
                  <a:moveTo>
                    <a:pt x="28199" y="0"/>
                  </a:moveTo>
                  <a:lnTo>
                    <a:pt x="56385"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16" name="object 16"/>
            <p:cNvSpPr/>
            <p:nvPr/>
          </p:nvSpPr>
          <p:spPr>
            <a:xfrm>
              <a:off x="1988825" y="2551208"/>
              <a:ext cx="56515" cy="55880"/>
            </a:xfrm>
            <a:custGeom>
              <a:avLst/>
              <a:gdLst/>
              <a:ahLst/>
              <a:cxnLst/>
              <a:rect l="l" t="t" r="r" b="b"/>
              <a:pathLst>
                <a:path w="56514" h="55880">
                  <a:moveTo>
                    <a:pt x="28199" y="55618"/>
                  </a:moveTo>
                  <a:lnTo>
                    <a:pt x="0" y="27430"/>
                  </a:lnTo>
                  <a:lnTo>
                    <a:pt x="28199" y="0"/>
                  </a:lnTo>
                  <a:lnTo>
                    <a:pt x="56385" y="27430"/>
                  </a:lnTo>
                  <a:lnTo>
                    <a:pt x="28199" y="55618"/>
                  </a:lnTo>
                  <a:close/>
                </a:path>
              </a:pathLst>
            </a:custGeom>
            <a:solidFill>
              <a:srgbClr val="000080"/>
            </a:solidFill>
          </p:spPr>
          <p:txBody>
            <a:bodyPr wrap="square" lIns="0" tIns="0" rIns="0" bIns="0" rtlCol="0"/>
            <a:lstStyle/>
            <a:p>
              <a:endParaRPr/>
            </a:p>
          </p:txBody>
        </p:sp>
        <p:sp>
          <p:nvSpPr>
            <p:cNvPr id="17" name="object 17"/>
            <p:cNvSpPr/>
            <p:nvPr/>
          </p:nvSpPr>
          <p:spPr>
            <a:xfrm>
              <a:off x="1988825" y="2551208"/>
              <a:ext cx="56515" cy="55880"/>
            </a:xfrm>
            <a:custGeom>
              <a:avLst/>
              <a:gdLst/>
              <a:ahLst/>
              <a:cxnLst/>
              <a:rect l="l" t="t" r="r" b="b"/>
              <a:pathLst>
                <a:path w="56514" h="55880">
                  <a:moveTo>
                    <a:pt x="28199" y="0"/>
                  </a:moveTo>
                  <a:lnTo>
                    <a:pt x="56385" y="27430"/>
                  </a:lnTo>
                  <a:lnTo>
                    <a:pt x="28199" y="55618"/>
                  </a:lnTo>
                  <a:lnTo>
                    <a:pt x="0" y="27430"/>
                  </a:lnTo>
                  <a:lnTo>
                    <a:pt x="28199" y="0"/>
                  </a:lnTo>
                  <a:close/>
                </a:path>
              </a:pathLst>
            </a:custGeom>
            <a:ln w="9321">
              <a:solidFill>
                <a:srgbClr val="000080"/>
              </a:solidFill>
            </a:ln>
          </p:spPr>
          <p:txBody>
            <a:bodyPr wrap="square" lIns="0" tIns="0" rIns="0" bIns="0" rtlCol="0"/>
            <a:lstStyle/>
            <a:p>
              <a:endParaRPr/>
            </a:p>
          </p:txBody>
        </p:sp>
        <p:sp>
          <p:nvSpPr>
            <p:cNvPr id="18" name="object 18"/>
            <p:cNvSpPr/>
            <p:nvPr/>
          </p:nvSpPr>
          <p:spPr>
            <a:xfrm>
              <a:off x="2119884" y="2430045"/>
              <a:ext cx="56515" cy="56515"/>
            </a:xfrm>
            <a:custGeom>
              <a:avLst/>
              <a:gdLst/>
              <a:ahLst/>
              <a:cxnLst/>
              <a:rect l="l" t="t" r="r" b="b"/>
              <a:pathLst>
                <a:path w="56514" h="56514">
                  <a:moveTo>
                    <a:pt x="28199" y="56388"/>
                  </a:moveTo>
                  <a:lnTo>
                    <a:pt x="0" y="28200"/>
                  </a:lnTo>
                  <a:lnTo>
                    <a:pt x="28199" y="0"/>
                  </a:lnTo>
                  <a:lnTo>
                    <a:pt x="56398" y="28200"/>
                  </a:lnTo>
                  <a:lnTo>
                    <a:pt x="28199" y="56388"/>
                  </a:lnTo>
                  <a:close/>
                </a:path>
              </a:pathLst>
            </a:custGeom>
            <a:solidFill>
              <a:srgbClr val="000080"/>
            </a:solidFill>
          </p:spPr>
          <p:txBody>
            <a:bodyPr wrap="square" lIns="0" tIns="0" rIns="0" bIns="0" rtlCol="0"/>
            <a:lstStyle/>
            <a:p>
              <a:endParaRPr/>
            </a:p>
          </p:txBody>
        </p:sp>
        <p:sp>
          <p:nvSpPr>
            <p:cNvPr id="19" name="object 19"/>
            <p:cNvSpPr/>
            <p:nvPr/>
          </p:nvSpPr>
          <p:spPr>
            <a:xfrm>
              <a:off x="2119884" y="2430045"/>
              <a:ext cx="56515" cy="56515"/>
            </a:xfrm>
            <a:custGeom>
              <a:avLst/>
              <a:gdLst/>
              <a:ahLst/>
              <a:cxnLst/>
              <a:rect l="l" t="t" r="r" b="b"/>
              <a:pathLst>
                <a:path w="56514" h="56514">
                  <a:moveTo>
                    <a:pt x="28199" y="0"/>
                  </a:moveTo>
                  <a:lnTo>
                    <a:pt x="56398"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20" name="object 20"/>
            <p:cNvSpPr/>
            <p:nvPr/>
          </p:nvSpPr>
          <p:spPr>
            <a:xfrm>
              <a:off x="2260867" y="2384328"/>
              <a:ext cx="56515" cy="55880"/>
            </a:xfrm>
            <a:custGeom>
              <a:avLst/>
              <a:gdLst/>
              <a:ahLst/>
              <a:cxnLst/>
              <a:rect l="l" t="t" r="r" b="b"/>
              <a:pathLst>
                <a:path w="56514" h="55880">
                  <a:moveTo>
                    <a:pt x="28186" y="55631"/>
                  </a:moveTo>
                  <a:lnTo>
                    <a:pt x="0" y="27430"/>
                  </a:lnTo>
                  <a:lnTo>
                    <a:pt x="28186" y="0"/>
                  </a:lnTo>
                  <a:lnTo>
                    <a:pt x="56385" y="27430"/>
                  </a:lnTo>
                  <a:lnTo>
                    <a:pt x="28186" y="55631"/>
                  </a:lnTo>
                  <a:close/>
                </a:path>
              </a:pathLst>
            </a:custGeom>
            <a:solidFill>
              <a:srgbClr val="000080"/>
            </a:solidFill>
          </p:spPr>
          <p:txBody>
            <a:bodyPr wrap="square" lIns="0" tIns="0" rIns="0" bIns="0" rtlCol="0"/>
            <a:lstStyle/>
            <a:p>
              <a:endParaRPr/>
            </a:p>
          </p:txBody>
        </p:sp>
        <p:sp>
          <p:nvSpPr>
            <p:cNvPr id="21" name="object 21"/>
            <p:cNvSpPr/>
            <p:nvPr/>
          </p:nvSpPr>
          <p:spPr>
            <a:xfrm>
              <a:off x="2260867" y="2384328"/>
              <a:ext cx="56515" cy="55880"/>
            </a:xfrm>
            <a:custGeom>
              <a:avLst/>
              <a:gdLst/>
              <a:ahLst/>
              <a:cxnLst/>
              <a:rect l="l" t="t" r="r" b="b"/>
              <a:pathLst>
                <a:path w="56514" h="55880">
                  <a:moveTo>
                    <a:pt x="28186" y="0"/>
                  </a:moveTo>
                  <a:lnTo>
                    <a:pt x="56385" y="27430"/>
                  </a:lnTo>
                  <a:lnTo>
                    <a:pt x="28186" y="55631"/>
                  </a:lnTo>
                  <a:lnTo>
                    <a:pt x="0" y="27430"/>
                  </a:lnTo>
                  <a:lnTo>
                    <a:pt x="28186" y="0"/>
                  </a:lnTo>
                  <a:close/>
                </a:path>
              </a:pathLst>
            </a:custGeom>
            <a:ln w="9321">
              <a:solidFill>
                <a:srgbClr val="000080"/>
              </a:solidFill>
            </a:ln>
          </p:spPr>
          <p:txBody>
            <a:bodyPr wrap="square" lIns="0" tIns="0" rIns="0" bIns="0" rtlCol="0"/>
            <a:lstStyle/>
            <a:p>
              <a:endParaRPr/>
            </a:p>
          </p:txBody>
        </p:sp>
        <p:sp>
          <p:nvSpPr>
            <p:cNvPr id="22" name="object 22"/>
            <p:cNvSpPr/>
            <p:nvPr/>
          </p:nvSpPr>
          <p:spPr>
            <a:xfrm>
              <a:off x="2391926" y="2467389"/>
              <a:ext cx="56515" cy="55880"/>
            </a:xfrm>
            <a:custGeom>
              <a:avLst/>
              <a:gdLst/>
              <a:ahLst/>
              <a:cxnLst/>
              <a:rect l="l" t="t" r="r" b="b"/>
              <a:pathLst>
                <a:path w="56514" h="55880">
                  <a:moveTo>
                    <a:pt x="28199" y="55618"/>
                  </a:moveTo>
                  <a:lnTo>
                    <a:pt x="0" y="28188"/>
                  </a:lnTo>
                  <a:lnTo>
                    <a:pt x="28199" y="0"/>
                  </a:lnTo>
                  <a:lnTo>
                    <a:pt x="56385" y="28188"/>
                  </a:lnTo>
                  <a:lnTo>
                    <a:pt x="28199" y="55618"/>
                  </a:lnTo>
                  <a:close/>
                </a:path>
              </a:pathLst>
            </a:custGeom>
            <a:solidFill>
              <a:srgbClr val="000080"/>
            </a:solidFill>
          </p:spPr>
          <p:txBody>
            <a:bodyPr wrap="square" lIns="0" tIns="0" rIns="0" bIns="0" rtlCol="0"/>
            <a:lstStyle/>
            <a:p>
              <a:endParaRPr/>
            </a:p>
          </p:txBody>
        </p:sp>
        <p:sp>
          <p:nvSpPr>
            <p:cNvPr id="23" name="object 23"/>
            <p:cNvSpPr/>
            <p:nvPr/>
          </p:nvSpPr>
          <p:spPr>
            <a:xfrm>
              <a:off x="2391926" y="2467389"/>
              <a:ext cx="56515" cy="55880"/>
            </a:xfrm>
            <a:custGeom>
              <a:avLst/>
              <a:gdLst/>
              <a:ahLst/>
              <a:cxnLst/>
              <a:rect l="l" t="t" r="r" b="b"/>
              <a:pathLst>
                <a:path w="56514" h="55880">
                  <a:moveTo>
                    <a:pt x="28199" y="0"/>
                  </a:moveTo>
                  <a:lnTo>
                    <a:pt x="56385" y="28188"/>
                  </a:lnTo>
                  <a:lnTo>
                    <a:pt x="28199" y="55618"/>
                  </a:lnTo>
                  <a:lnTo>
                    <a:pt x="0" y="28188"/>
                  </a:lnTo>
                  <a:lnTo>
                    <a:pt x="28199" y="0"/>
                  </a:lnTo>
                  <a:close/>
                </a:path>
              </a:pathLst>
            </a:custGeom>
            <a:ln w="9321">
              <a:solidFill>
                <a:srgbClr val="000080"/>
              </a:solidFill>
            </a:ln>
          </p:spPr>
          <p:txBody>
            <a:bodyPr wrap="square" lIns="0" tIns="0" rIns="0" bIns="0" rtlCol="0"/>
            <a:lstStyle/>
            <a:p>
              <a:endParaRPr/>
            </a:p>
          </p:txBody>
        </p:sp>
        <p:sp>
          <p:nvSpPr>
            <p:cNvPr id="24" name="object 24"/>
            <p:cNvSpPr/>
            <p:nvPr/>
          </p:nvSpPr>
          <p:spPr>
            <a:xfrm>
              <a:off x="2532896" y="2430045"/>
              <a:ext cx="56515" cy="56515"/>
            </a:xfrm>
            <a:custGeom>
              <a:avLst/>
              <a:gdLst/>
              <a:ahLst/>
              <a:cxnLst/>
              <a:rect l="l" t="t" r="r" b="b"/>
              <a:pathLst>
                <a:path w="56514" h="56514">
                  <a:moveTo>
                    <a:pt x="28199" y="56388"/>
                  </a:moveTo>
                  <a:lnTo>
                    <a:pt x="0" y="28200"/>
                  </a:lnTo>
                  <a:lnTo>
                    <a:pt x="28199" y="0"/>
                  </a:lnTo>
                  <a:lnTo>
                    <a:pt x="56385" y="28200"/>
                  </a:lnTo>
                  <a:lnTo>
                    <a:pt x="28199" y="56388"/>
                  </a:lnTo>
                  <a:close/>
                </a:path>
              </a:pathLst>
            </a:custGeom>
            <a:solidFill>
              <a:srgbClr val="000080"/>
            </a:solidFill>
          </p:spPr>
          <p:txBody>
            <a:bodyPr wrap="square" lIns="0" tIns="0" rIns="0" bIns="0" rtlCol="0"/>
            <a:lstStyle/>
            <a:p>
              <a:endParaRPr/>
            </a:p>
          </p:txBody>
        </p:sp>
        <p:sp>
          <p:nvSpPr>
            <p:cNvPr id="25" name="object 25"/>
            <p:cNvSpPr/>
            <p:nvPr/>
          </p:nvSpPr>
          <p:spPr>
            <a:xfrm>
              <a:off x="2532896" y="2430045"/>
              <a:ext cx="56515" cy="56515"/>
            </a:xfrm>
            <a:custGeom>
              <a:avLst/>
              <a:gdLst/>
              <a:ahLst/>
              <a:cxnLst/>
              <a:rect l="l" t="t" r="r" b="b"/>
              <a:pathLst>
                <a:path w="56514" h="56514">
                  <a:moveTo>
                    <a:pt x="28199" y="0"/>
                  </a:moveTo>
                  <a:lnTo>
                    <a:pt x="56385"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26" name="object 26"/>
            <p:cNvSpPr/>
            <p:nvPr/>
          </p:nvSpPr>
          <p:spPr>
            <a:xfrm>
              <a:off x="2673099" y="2384328"/>
              <a:ext cx="56515" cy="55880"/>
            </a:xfrm>
            <a:custGeom>
              <a:avLst/>
              <a:gdLst/>
              <a:ahLst/>
              <a:cxnLst/>
              <a:rect l="l" t="t" r="r" b="b"/>
              <a:pathLst>
                <a:path w="56514" h="55880">
                  <a:moveTo>
                    <a:pt x="28199" y="55631"/>
                  </a:moveTo>
                  <a:lnTo>
                    <a:pt x="0" y="27430"/>
                  </a:lnTo>
                  <a:lnTo>
                    <a:pt x="28199" y="0"/>
                  </a:lnTo>
                  <a:lnTo>
                    <a:pt x="56398" y="27430"/>
                  </a:lnTo>
                  <a:lnTo>
                    <a:pt x="28199" y="55631"/>
                  </a:lnTo>
                  <a:close/>
                </a:path>
              </a:pathLst>
            </a:custGeom>
            <a:solidFill>
              <a:srgbClr val="000080"/>
            </a:solidFill>
          </p:spPr>
          <p:txBody>
            <a:bodyPr wrap="square" lIns="0" tIns="0" rIns="0" bIns="0" rtlCol="0"/>
            <a:lstStyle/>
            <a:p>
              <a:endParaRPr/>
            </a:p>
          </p:txBody>
        </p:sp>
        <p:sp>
          <p:nvSpPr>
            <p:cNvPr id="27" name="object 27"/>
            <p:cNvSpPr/>
            <p:nvPr/>
          </p:nvSpPr>
          <p:spPr>
            <a:xfrm>
              <a:off x="2673099" y="2384328"/>
              <a:ext cx="56515" cy="55880"/>
            </a:xfrm>
            <a:custGeom>
              <a:avLst/>
              <a:gdLst/>
              <a:ahLst/>
              <a:cxnLst/>
              <a:rect l="l" t="t" r="r" b="b"/>
              <a:pathLst>
                <a:path w="56514" h="55880">
                  <a:moveTo>
                    <a:pt x="28199" y="0"/>
                  </a:moveTo>
                  <a:lnTo>
                    <a:pt x="56398" y="27430"/>
                  </a:lnTo>
                  <a:lnTo>
                    <a:pt x="28199" y="55631"/>
                  </a:lnTo>
                  <a:lnTo>
                    <a:pt x="0" y="27430"/>
                  </a:lnTo>
                  <a:lnTo>
                    <a:pt x="28199" y="0"/>
                  </a:lnTo>
                  <a:close/>
                </a:path>
              </a:pathLst>
            </a:custGeom>
            <a:ln w="9321">
              <a:solidFill>
                <a:srgbClr val="000080"/>
              </a:solidFill>
            </a:ln>
          </p:spPr>
          <p:txBody>
            <a:bodyPr wrap="square" lIns="0" tIns="0" rIns="0" bIns="0" rtlCol="0"/>
            <a:lstStyle/>
            <a:p>
              <a:endParaRPr/>
            </a:p>
          </p:txBody>
        </p:sp>
        <p:sp>
          <p:nvSpPr>
            <p:cNvPr id="28" name="object 28"/>
            <p:cNvSpPr/>
            <p:nvPr/>
          </p:nvSpPr>
          <p:spPr>
            <a:xfrm>
              <a:off x="2804925" y="2430045"/>
              <a:ext cx="56515" cy="56515"/>
            </a:xfrm>
            <a:custGeom>
              <a:avLst/>
              <a:gdLst/>
              <a:ahLst/>
              <a:cxnLst/>
              <a:rect l="l" t="t" r="r" b="b"/>
              <a:pathLst>
                <a:path w="56514" h="56514">
                  <a:moveTo>
                    <a:pt x="28199" y="56388"/>
                  </a:moveTo>
                  <a:lnTo>
                    <a:pt x="0" y="28200"/>
                  </a:lnTo>
                  <a:lnTo>
                    <a:pt x="28199" y="0"/>
                  </a:lnTo>
                  <a:lnTo>
                    <a:pt x="56398" y="28200"/>
                  </a:lnTo>
                  <a:lnTo>
                    <a:pt x="28199" y="56388"/>
                  </a:lnTo>
                  <a:close/>
                </a:path>
              </a:pathLst>
            </a:custGeom>
            <a:solidFill>
              <a:srgbClr val="000080"/>
            </a:solidFill>
          </p:spPr>
          <p:txBody>
            <a:bodyPr wrap="square" lIns="0" tIns="0" rIns="0" bIns="0" rtlCol="0"/>
            <a:lstStyle/>
            <a:p>
              <a:endParaRPr/>
            </a:p>
          </p:txBody>
        </p:sp>
        <p:sp>
          <p:nvSpPr>
            <p:cNvPr id="29" name="object 29"/>
            <p:cNvSpPr/>
            <p:nvPr/>
          </p:nvSpPr>
          <p:spPr>
            <a:xfrm>
              <a:off x="2804925" y="2430045"/>
              <a:ext cx="56515" cy="56515"/>
            </a:xfrm>
            <a:custGeom>
              <a:avLst/>
              <a:gdLst/>
              <a:ahLst/>
              <a:cxnLst/>
              <a:rect l="l" t="t" r="r" b="b"/>
              <a:pathLst>
                <a:path w="56514" h="56514">
                  <a:moveTo>
                    <a:pt x="28199" y="0"/>
                  </a:moveTo>
                  <a:lnTo>
                    <a:pt x="56398"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30" name="object 30"/>
            <p:cNvSpPr/>
            <p:nvPr/>
          </p:nvSpPr>
          <p:spPr>
            <a:xfrm>
              <a:off x="2945141" y="2300508"/>
              <a:ext cx="56515" cy="55880"/>
            </a:xfrm>
            <a:custGeom>
              <a:avLst/>
              <a:gdLst/>
              <a:ahLst/>
              <a:cxnLst/>
              <a:rect l="l" t="t" r="r" b="b"/>
              <a:pathLst>
                <a:path w="56514" h="55880">
                  <a:moveTo>
                    <a:pt x="28186" y="55631"/>
                  </a:moveTo>
                  <a:lnTo>
                    <a:pt x="0" y="28200"/>
                  </a:lnTo>
                  <a:lnTo>
                    <a:pt x="28186" y="0"/>
                  </a:lnTo>
                  <a:lnTo>
                    <a:pt x="56385" y="28200"/>
                  </a:lnTo>
                  <a:lnTo>
                    <a:pt x="28186" y="55631"/>
                  </a:lnTo>
                  <a:close/>
                </a:path>
              </a:pathLst>
            </a:custGeom>
            <a:solidFill>
              <a:srgbClr val="000080"/>
            </a:solidFill>
          </p:spPr>
          <p:txBody>
            <a:bodyPr wrap="square" lIns="0" tIns="0" rIns="0" bIns="0" rtlCol="0"/>
            <a:lstStyle/>
            <a:p>
              <a:endParaRPr/>
            </a:p>
          </p:txBody>
        </p:sp>
        <p:sp>
          <p:nvSpPr>
            <p:cNvPr id="31" name="object 31"/>
            <p:cNvSpPr/>
            <p:nvPr/>
          </p:nvSpPr>
          <p:spPr>
            <a:xfrm>
              <a:off x="2945141" y="2300508"/>
              <a:ext cx="56515" cy="55880"/>
            </a:xfrm>
            <a:custGeom>
              <a:avLst/>
              <a:gdLst/>
              <a:ahLst/>
              <a:cxnLst/>
              <a:rect l="l" t="t" r="r" b="b"/>
              <a:pathLst>
                <a:path w="56514" h="55880">
                  <a:moveTo>
                    <a:pt x="28186" y="0"/>
                  </a:moveTo>
                  <a:lnTo>
                    <a:pt x="56385" y="28200"/>
                  </a:lnTo>
                  <a:lnTo>
                    <a:pt x="28186" y="55631"/>
                  </a:lnTo>
                  <a:lnTo>
                    <a:pt x="0" y="28200"/>
                  </a:lnTo>
                  <a:lnTo>
                    <a:pt x="28186" y="0"/>
                  </a:lnTo>
                  <a:close/>
                </a:path>
              </a:pathLst>
            </a:custGeom>
            <a:ln w="9321">
              <a:solidFill>
                <a:srgbClr val="000080"/>
              </a:solidFill>
            </a:ln>
          </p:spPr>
          <p:txBody>
            <a:bodyPr wrap="square" lIns="0" tIns="0" rIns="0" bIns="0" rtlCol="0"/>
            <a:lstStyle/>
            <a:p>
              <a:endParaRPr/>
            </a:p>
          </p:txBody>
        </p:sp>
        <p:sp>
          <p:nvSpPr>
            <p:cNvPr id="32" name="object 32"/>
            <p:cNvSpPr/>
            <p:nvPr/>
          </p:nvSpPr>
          <p:spPr>
            <a:xfrm>
              <a:off x="3086111" y="2467389"/>
              <a:ext cx="56515" cy="55880"/>
            </a:xfrm>
            <a:custGeom>
              <a:avLst/>
              <a:gdLst/>
              <a:ahLst/>
              <a:cxnLst/>
              <a:rect l="l" t="t" r="r" b="b"/>
              <a:pathLst>
                <a:path w="56514" h="55880">
                  <a:moveTo>
                    <a:pt x="28199" y="55618"/>
                  </a:moveTo>
                  <a:lnTo>
                    <a:pt x="0" y="28188"/>
                  </a:lnTo>
                  <a:lnTo>
                    <a:pt x="28199" y="0"/>
                  </a:lnTo>
                  <a:lnTo>
                    <a:pt x="56385" y="28188"/>
                  </a:lnTo>
                  <a:lnTo>
                    <a:pt x="28199" y="55618"/>
                  </a:lnTo>
                  <a:close/>
                </a:path>
              </a:pathLst>
            </a:custGeom>
            <a:solidFill>
              <a:srgbClr val="000080"/>
            </a:solidFill>
          </p:spPr>
          <p:txBody>
            <a:bodyPr wrap="square" lIns="0" tIns="0" rIns="0" bIns="0" rtlCol="0"/>
            <a:lstStyle/>
            <a:p>
              <a:endParaRPr/>
            </a:p>
          </p:txBody>
        </p:sp>
        <p:sp>
          <p:nvSpPr>
            <p:cNvPr id="33" name="object 33"/>
            <p:cNvSpPr/>
            <p:nvPr/>
          </p:nvSpPr>
          <p:spPr>
            <a:xfrm>
              <a:off x="3086111" y="2467389"/>
              <a:ext cx="56515" cy="55880"/>
            </a:xfrm>
            <a:custGeom>
              <a:avLst/>
              <a:gdLst/>
              <a:ahLst/>
              <a:cxnLst/>
              <a:rect l="l" t="t" r="r" b="b"/>
              <a:pathLst>
                <a:path w="56514" h="55880">
                  <a:moveTo>
                    <a:pt x="28199" y="0"/>
                  </a:moveTo>
                  <a:lnTo>
                    <a:pt x="56385" y="28188"/>
                  </a:lnTo>
                  <a:lnTo>
                    <a:pt x="28199" y="55618"/>
                  </a:lnTo>
                  <a:lnTo>
                    <a:pt x="0" y="28188"/>
                  </a:lnTo>
                  <a:lnTo>
                    <a:pt x="28199" y="0"/>
                  </a:lnTo>
                  <a:close/>
                </a:path>
              </a:pathLst>
            </a:custGeom>
            <a:ln w="9321">
              <a:solidFill>
                <a:srgbClr val="000080"/>
              </a:solidFill>
            </a:ln>
          </p:spPr>
          <p:txBody>
            <a:bodyPr wrap="square" lIns="0" tIns="0" rIns="0" bIns="0" rtlCol="0"/>
            <a:lstStyle/>
            <a:p>
              <a:endParaRPr/>
            </a:p>
          </p:txBody>
        </p:sp>
        <p:sp>
          <p:nvSpPr>
            <p:cNvPr id="34" name="object 34"/>
            <p:cNvSpPr/>
            <p:nvPr/>
          </p:nvSpPr>
          <p:spPr>
            <a:xfrm>
              <a:off x="3217170" y="2384328"/>
              <a:ext cx="56515" cy="55880"/>
            </a:xfrm>
            <a:custGeom>
              <a:avLst/>
              <a:gdLst/>
              <a:ahLst/>
              <a:cxnLst/>
              <a:rect l="l" t="t" r="r" b="b"/>
              <a:pathLst>
                <a:path w="56514" h="55880">
                  <a:moveTo>
                    <a:pt x="28199" y="55631"/>
                  </a:moveTo>
                  <a:lnTo>
                    <a:pt x="0" y="27430"/>
                  </a:lnTo>
                  <a:lnTo>
                    <a:pt x="28199" y="0"/>
                  </a:lnTo>
                  <a:lnTo>
                    <a:pt x="56398" y="27430"/>
                  </a:lnTo>
                  <a:lnTo>
                    <a:pt x="28199" y="55631"/>
                  </a:lnTo>
                  <a:close/>
                </a:path>
              </a:pathLst>
            </a:custGeom>
            <a:solidFill>
              <a:srgbClr val="000080"/>
            </a:solidFill>
          </p:spPr>
          <p:txBody>
            <a:bodyPr wrap="square" lIns="0" tIns="0" rIns="0" bIns="0" rtlCol="0"/>
            <a:lstStyle/>
            <a:p>
              <a:endParaRPr/>
            </a:p>
          </p:txBody>
        </p:sp>
        <p:sp>
          <p:nvSpPr>
            <p:cNvPr id="35" name="object 35"/>
            <p:cNvSpPr/>
            <p:nvPr/>
          </p:nvSpPr>
          <p:spPr>
            <a:xfrm>
              <a:off x="3217170" y="2384328"/>
              <a:ext cx="56515" cy="55880"/>
            </a:xfrm>
            <a:custGeom>
              <a:avLst/>
              <a:gdLst/>
              <a:ahLst/>
              <a:cxnLst/>
              <a:rect l="l" t="t" r="r" b="b"/>
              <a:pathLst>
                <a:path w="56514" h="55880">
                  <a:moveTo>
                    <a:pt x="28199" y="0"/>
                  </a:moveTo>
                  <a:lnTo>
                    <a:pt x="56398" y="27430"/>
                  </a:lnTo>
                  <a:lnTo>
                    <a:pt x="28199" y="55631"/>
                  </a:lnTo>
                  <a:lnTo>
                    <a:pt x="0" y="27430"/>
                  </a:lnTo>
                  <a:lnTo>
                    <a:pt x="28199" y="0"/>
                  </a:lnTo>
                  <a:close/>
                </a:path>
              </a:pathLst>
            </a:custGeom>
            <a:ln w="9321">
              <a:solidFill>
                <a:srgbClr val="000080"/>
              </a:solidFill>
            </a:ln>
          </p:spPr>
          <p:txBody>
            <a:bodyPr wrap="square" lIns="0" tIns="0" rIns="0" bIns="0" rtlCol="0"/>
            <a:lstStyle/>
            <a:p>
              <a:endParaRPr/>
            </a:p>
          </p:txBody>
        </p:sp>
        <p:sp>
          <p:nvSpPr>
            <p:cNvPr id="36" name="object 36"/>
            <p:cNvSpPr/>
            <p:nvPr/>
          </p:nvSpPr>
          <p:spPr>
            <a:xfrm>
              <a:off x="3358140" y="2346996"/>
              <a:ext cx="56515" cy="55880"/>
            </a:xfrm>
            <a:custGeom>
              <a:avLst/>
              <a:gdLst/>
              <a:ahLst/>
              <a:cxnLst/>
              <a:rect l="l" t="t" r="r" b="b"/>
              <a:pathLst>
                <a:path w="56514" h="55880">
                  <a:moveTo>
                    <a:pt x="28199" y="55618"/>
                  </a:moveTo>
                  <a:lnTo>
                    <a:pt x="0" y="27430"/>
                  </a:lnTo>
                  <a:lnTo>
                    <a:pt x="28199" y="0"/>
                  </a:lnTo>
                  <a:lnTo>
                    <a:pt x="56398" y="27430"/>
                  </a:lnTo>
                  <a:lnTo>
                    <a:pt x="28199" y="55618"/>
                  </a:lnTo>
                  <a:close/>
                </a:path>
              </a:pathLst>
            </a:custGeom>
            <a:solidFill>
              <a:srgbClr val="000080"/>
            </a:solidFill>
          </p:spPr>
          <p:txBody>
            <a:bodyPr wrap="square" lIns="0" tIns="0" rIns="0" bIns="0" rtlCol="0"/>
            <a:lstStyle/>
            <a:p>
              <a:endParaRPr/>
            </a:p>
          </p:txBody>
        </p:sp>
        <p:sp>
          <p:nvSpPr>
            <p:cNvPr id="37" name="object 37"/>
            <p:cNvSpPr/>
            <p:nvPr/>
          </p:nvSpPr>
          <p:spPr>
            <a:xfrm>
              <a:off x="3358140" y="2346996"/>
              <a:ext cx="56515" cy="55880"/>
            </a:xfrm>
            <a:custGeom>
              <a:avLst/>
              <a:gdLst/>
              <a:ahLst/>
              <a:cxnLst/>
              <a:rect l="l" t="t" r="r" b="b"/>
              <a:pathLst>
                <a:path w="56514" h="55880">
                  <a:moveTo>
                    <a:pt x="28199" y="0"/>
                  </a:moveTo>
                  <a:lnTo>
                    <a:pt x="56398" y="27430"/>
                  </a:lnTo>
                  <a:lnTo>
                    <a:pt x="28199" y="55618"/>
                  </a:lnTo>
                  <a:lnTo>
                    <a:pt x="0" y="27430"/>
                  </a:lnTo>
                  <a:lnTo>
                    <a:pt x="28199" y="0"/>
                  </a:lnTo>
                  <a:close/>
                </a:path>
              </a:pathLst>
            </a:custGeom>
            <a:ln w="9321">
              <a:solidFill>
                <a:srgbClr val="000080"/>
              </a:solidFill>
            </a:ln>
          </p:spPr>
          <p:txBody>
            <a:bodyPr wrap="square" lIns="0" tIns="0" rIns="0" bIns="0" rtlCol="0"/>
            <a:lstStyle/>
            <a:p>
              <a:endParaRPr/>
            </a:p>
          </p:txBody>
        </p:sp>
        <p:sp>
          <p:nvSpPr>
            <p:cNvPr id="38" name="object 38"/>
            <p:cNvSpPr/>
            <p:nvPr/>
          </p:nvSpPr>
          <p:spPr>
            <a:xfrm>
              <a:off x="3499110" y="2430045"/>
              <a:ext cx="56515" cy="56515"/>
            </a:xfrm>
            <a:custGeom>
              <a:avLst/>
              <a:gdLst/>
              <a:ahLst/>
              <a:cxnLst/>
              <a:rect l="l" t="t" r="r" b="b"/>
              <a:pathLst>
                <a:path w="56514" h="56514">
                  <a:moveTo>
                    <a:pt x="28199" y="56388"/>
                  </a:moveTo>
                  <a:lnTo>
                    <a:pt x="0" y="28200"/>
                  </a:lnTo>
                  <a:lnTo>
                    <a:pt x="28199" y="0"/>
                  </a:lnTo>
                  <a:lnTo>
                    <a:pt x="56398" y="28200"/>
                  </a:lnTo>
                  <a:lnTo>
                    <a:pt x="28199" y="56388"/>
                  </a:lnTo>
                  <a:close/>
                </a:path>
              </a:pathLst>
            </a:custGeom>
            <a:solidFill>
              <a:srgbClr val="000080"/>
            </a:solidFill>
          </p:spPr>
          <p:txBody>
            <a:bodyPr wrap="square" lIns="0" tIns="0" rIns="0" bIns="0" rtlCol="0"/>
            <a:lstStyle/>
            <a:p>
              <a:endParaRPr/>
            </a:p>
          </p:txBody>
        </p:sp>
        <p:sp>
          <p:nvSpPr>
            <p:cNvPr id="39" name="object 39"/>
            <p:cNvSpPr/>
            <p:nvPr/>
          </p:nvSpPr>
          <p:spPr>
            <a:xfrm>
              <a:off x="3499110" y="2430045"/>
              <a:ext cx="56515" cy="56515"/>
            </a:xfrm>
            <a:custGeom>
              <a:avLst/>
              <a:gdLst/>
              <a:ahLst/>
              <a:cxnLst/>
              <a:rect l="l" t="t" r="r" b="b"/>
              <a:pathLst>
                <a:path w="56514" h="56514">
                  <a:moveTo>
                    <a:pt x="28199" y="0"/>
                  </a:moveTo>
                  <a:lnTo>
                    <a:pt x="56398"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40" name="object 40"/>
            <p:cNvSpPr/>
            <p:nvPr/>
          </p:nvSpPr>
          <p:spPr>
            <a:xfrm>
              <a:off x="3630182" y="2430045"/>
              <a:ext cx="56515" cy="56515"/>
            </a:xfrm>
            <a:custGeom>
              <a:avLst/>
              <a:gdLst/>
              <a:ahLst/>
              <a:cxnLst/>
              <a:rect l="l" t="t" r="r" b="b"/>
              <a:pathLst>
                <a:path w="56514" h="56514">
                  <a:moveTo>
                    <a:pt x="28186" y="56388"/>
                  </a:moveTo>
                  <a:lnTo>
                    <a:pt x="0" y="28200"/>
                  </a:lnTo>
                  <a:lnTo>
                    <a:pt x="28186" y="0"/>
                  </a:lnTo>
                  <a:lnTo>
                    <a:pt x="56385" y="28200"/>
                  </a:lnTo>
                  <a:lnTo>
                    <a:pt x="28186" y="56388"/>
                  </a:lnTo>
                  <a:close/>
                </a:path>
              </a:pathLst>
            </a:custGeom>
            <a:solidFill>
              <a:srgbClr val="000080"/>
            </a:solidFill>
          </p:spPr>
          <p:txBody>
            <a:bodyPr wrap="square" lIns="0" tIns="0" rIns="0" bIns="0" rtlCol="0"/>
            <a:lstStyle/>
            <a:p>
              <a:endParaRPr/>
            </a:p>
          </p:txBody>
        </p:sp>
        <p:sp>
          <p:nvSpPr>
            <p:cNvPr id="41" name="object 41"/>
            <p:cNvSpPr/>
            <p:nvPr/>
          </p:nvSpPr>
          <p:spPr>
            <a:xfrm>
              <a:off x="3630182" y="2430045"/>
              <a:ext cx="56515" cy="56515"/>
            </a:xfrm>
            <a:custGeom>
              <a:avLst/>
              <a:gdLst/>
              <a:ahLst/>
              <a:cxnLst/>
              <a:rect l="l" t="t" r="r" b="b"/>
              <a:pathLst>
                <a:path w="56514" h="56514">
                  <a:moveTo>
                    <a:pt x="28186" y="0"/>
                  </a:moveTo>
                  <a:lnTo>
                    <a:pt x="56385" y="28200"/>
                  </a:lnTo>
                  <a:lnTo>
                    <a:pt x="28186" y="56388"/>
                  </a:lnTo>
                  <a:lnTo>
                    <a:pt x="0" y="28200"/>
                  </a:lnTo>
                  <a:lnTo>
                    <a:pt x="28186" y="0"/>
                  </a:lnTo>
                  <a:close/>
                </a:path>
              </a:pathLst>
            </a:custGeom>
            <a:ln w="9321">
              <a:solidFill>
                <a:srgbClr val="000080"/>
              </a:solidFill>
            </a:ln>
          </p:spPr>
          <p:txBody>
            <a:bodyPr wrap="square" lIns="0" tIns="0" rIns="0" bIns="0" rtlCol="0"/>
            <a:lstStyle/>
            <a:p>
              <a:endParaRPr/>
            </a:p>
          </p:txBody>
        </p:sp>
        <p:sp>
          <p:nvSpPr>
            <p:cNvPr id="42" name="object 42"/>
            <p:cNvSpPr/>
            <p:nvPr/>
          </p:nvSpPr>
          <p:spPr>
            <a:xfrm>
              <a:off x="3771151" y="2384328"/>
              <a:ext cx="56515" cy="55880"/>
            </a:xfrm>
            <a:custGeom>
              <a:avLst/>
              <a:gdLst/>
              <a:ahLst/>
              <a:cxnLst/>
              <a:rect l="l" t="t" r="r" b="b"/>
              <a:pathLst>
                <a:path w="56514" h="55880">
                  <a:moveTo>
                    <a:pt x="28186" y="55631"/>
                  </a:moveTo>
                  <a:lnTo>
                    <a:pt x="0" y="27430"/>
                  </a:lnTo>
                  <a:lnTo>
                    <a:pt x="28186" y="0"/>
                  </a:lnTo>
                  <a:lnTo>
                    <a:pt x="56385" y="27430"/>
                  </a:lnTo>
                  <a:lnTo>
                    <a:pt x="28186" y="55631"/>
                  </a:lnTo>
                  <a:close/>
                </a:path>
              </a:pathLst>
            </a:custGeom>
            <a:solidFill>
              <a:srgbClr val="000080"/>
            </a:solidFill>
          </p:spPr>
          <p:txBody>
            <a:bodyPr wrap="square" lIns="0" tIns="0" rIns="0" bIns="0" rtlCol="0"/>
            <a:lstStyle/>
            <a:p>
              <a:endParaRPr/>
            </a:p>
          </p:txBody>
        </p:sp>
        <p:sp>
          <p:nvSpPr>
            <p:cNvPr id="43" name="object 43"/>
            <p:cNvSpPr/>
            <p:nvPr/>
          </p:nvSpPr>
          <p:spPr>
            <a:xfrm>
              <a:off x="3771151" y="2384328"/>
              <a:ext cx="56515" cy="55880"/>
            </a:xfrm>
            <a:custGeom>
              <a:avLst/>
              <a:gdLst/>
              <a:ahLst/>
              <a:cxnLst/>
              <a:rect l="l" t="t" r="r" b="b"/>
              <a:pathLst>
                <a:path w="56514" h="55880">
                  <a:moveTo>
                    <a:pt x="28186" y="0"/>
                  </a:moveTo>
                  <a:lnTo>
                    <a:pt x="56385" y="27430"/>
                  </a:lnTo>
                  <a:lnTo>
                    <a:pt x="28186" y="55631"/>
                  </a:lnTo>
                  <a:lnTo>
                    <a:pt x="0" y="27430"/>
                  </a:lnTo>
                  <a:lnTo>
                    <a:pt x="28186" y="0"/>
                  </a:lnTo>
                  <a:close/>
                </a:path>
              </a:pathLst>
            </a:custGeom>
            <a:ln w="9321">
              <a:solidFill>
                <a:srgbClr val="000080"/>
              </a:solidFill>
            </a:ln>
          </p:spPr>
          <p:txBody>
            <a:bodyPr wrap="square" lIns="0" tIns="0" rIns="0" bIns="0" rtlCol="0"/>
            <a:lstStyle/>
            <a:p>
              <a:endParaRPr/>
            </a:p>
          </p:txBody>
        </p:sp>
        <p:sp>
          <p:nvSpPr>
            <p:cNvPr id="44" name="object 44"/>
            <p:cNvSpPr/>
            <p:nvPr/>
          </p:nvSpPr>
          <p:spPr>
            <a:xfrm>
              <a:off x="3902211" y="2300508"/>
              <a:ext cx="56515" cy="55880"/>
            </a:xfrm>
            <a:custGeom>
              <a:avLst/>
              <a:gdLst/>
              <a:ahLst/>
              <a:cxnLst/>
              <a:rect l="l" t="t" r="r" b="b"/>
              <a:pathLst>
                <a:path w="56514" h="55880">
                  <a:moveTo>
                    <a:pt x="28199" y="55631"/>
                  </a:moveTo>
                  <a:lnTo>
                    <a:pt x="0" y="28200"/>
                  </a:lnTo>
                  <a:lnTo>
                    <a:pt x="28199" y="0"/>
                  </a:lnTo>
                  <a:lnTo>
                    <a:pt x="56385" y="28200"/>
                  </a:lnTo>
                  <a:lnTo>
                    <a:pt x="28199" y="55631"/>
                  </a:lnTo>
                  <a:close/>
                </a:path>
              </a:pathLst>
            </a:custGeom>
            <a:solidFill>
              <a:srgbClr val="000080"/>
            </a:solidFill>
          </p:spPr>
          <p:txBody>
            <a:bodyPr wrap="square" lIns="0" tIns="0" rIns="0" bIns="0" rtlCol="0"/>
            <a:lstStyle/>
            <a:p>
              <a:endParaRPr/>
            </a:p>
          </p:txBody>
        </p:sp>
        <p:sp>
          <p:nvSpPr>
            <p:cNvPr id="45" name="object 45"/>
            <p:cNvSpPr/>
            <p:nvPr/>
          </p:nvSpPr>
          <p:spPr>
            <a:xfrm>
              <a:off x="3902211" y="2300508"/>
              <a:ext cx="56515" cy="55880"/>
            </a:xfrm>
            <a:custGeom>
              <a:avLst/>
              <a:gdLst/>
              <a:ahLst/>
              <a:cxnLst/>
              <a:rect l="l" t="t" r="r" b="b"/>
              <a:pathLst>
                <a:path w="56514" h="55880">
                  <a:moveTo>
                    <a:pt x="28199" y="0"/>
                  </a:moveTo>
                  <a:lnTo>
                    <a:pt x="56385" y="28200"/>
                  </a:lnTo>
                  <a:lnTo>
                    <a:pt x="28199" y="55631"/>
                  </a:lnTo>
                  <a:lnTo>
                    <a:pt x="0" y="28200"/>
                  </a:lnTo>
                  <a:lnTo>
                    <a:pt x="28199" y="0"/>
                  </a:lnTo>
                  <a:close/>
                </a:path>
              </a:pathLst>
            </a:custGeom>
            <a:ln w="9321">
              <a:solidFill>
                <a:srgbClr val="000080"/>
              </a:solidFill>
            </a:ln>
          </p:spPr>
          <p:txBody>
            <a:bodyPr wrap="square" lIns="0" tIns="0" rIns="0" bIns="0" rtlCol="0"/>
            <a:lstStyle/>
            <a:p>
              <a:endParaRPr/>
            </a:p>
          </p:txBody>
        </p:sp>
        <p:sp>
          <p:nvSpPr>
            <p:cNvPr id="46" name="object 46"/>
            <p:cNvSpPr/>
            <p:nvPr/>
          </p:nvSpPr>
          <p:spPr>
            <a:xfrm>
              <a:off x="4043180" y="2504721"/>
              <a:ext cx="56515" cy="55880"/>
            </a:xfrm>
            <a:custGeom>
              <a:avLst/>
              <a:gdLst/>
              <a:ahLst/>
              <a:cxnLst/>
              <a:rect l="l" t="t" r="r" b="b"/>
              <a:pathLst>
                <a:path w="56514" h="55880">
                  <a:moveTo>
                    <a:pt x="28199" y="55631"/>
                  </a:moveTo>
                  <a:lnTo>
                    <a:pt x="0" y="27430"/>
                  </a:lnTo>
                  <a:lnTo>
                    <a:pt x="28199" y="0"/>
                  </a:lnTo>
                  <a:lnTo>
                    <a:pt x="56398" y="27430"/>
                  </a:lnTo>
                  <a:lnTo>
                    <a:pt x="28199" y="55631"/>
                  </a:lnTo>
                  <a:close/>
                </a:path>
              </a:pathLst>
            </a:custGeom>
            <a:solidFill>
              <a:srgbClr val="000080"/>
            </a:solidFill>
          </p:spPr>
          <p:txBody>
            <a:bodyPr wrap="square" lIns="0" tIns="0" rIns="0" bIns="0" rtlCol="0"/>
            <a:lstStyle/>
            <a:p>
              <a:endParaRPr/>
            </a:p>
          </p:txBody>
        </p:sp>
        <p:sp>
          <p:nvSpPr>
            <p:cNvPr id="47" name="object 47"/>
            <p:cNvSpPr/>
            <p:nvPr/>
          </p:nvSpPr>
          <p:spPr>
            <a:xfrm>
              <a:off x="4043180" y="2504721"/>
              <a:ext cx="56515" cy="55880"/>
            </a:xfrm>
            <a:custGeom>
              <a:avLst/>
              <a:gdLst/>
              <a:ahLst/>
              <a:cxnLst/>
              <a:rect l="l" t="t" r="r" b="b"/>
              <a:pathLst>
                <a:path w="56514" h="55880">
                  <a:moveTo>
                    <a:pt x="28199" y="0"/>
                  </a:moveTo>
                  <a:lnTo>
                    <a:pt x="56398" y="27430"/>
                  </a:lnTo>
                  <a:lnTo>
                    <a:pt x="28199" y="55631"/>
                  </a:lnTo>
                  <a:lnTo>
                    <a:pt x="0" y="27430"/>
                  </a:lnTo>
                  <a:lnTo>
                    <a:pt x="28199" y="0"/>
                  </a:lnTo>
                  <a:close/>
                </a:path>
              </a:pathLst>
            </a:custGeom>
            <a:ln w="9321">
              <a:solidFill>
                <a:srgbClr val="000080"/>
              </a:solidFill>
            </a:ln>
          </p:spPr>
          <p:txBody>
            <a:bodyPr wrap="square" lIns="0" tIns="0" rIns="0" bIns="0" rtlCol="0"/>
            <a:lstStyle/>
            <a:p>
              <a:endParaRPr/>
            </a:p>
          </p:txBody>
        </p:sp>
        <p:sp>
          <p:nvSpPr>
            <p:cNvPr id="48" name="object 48"/>
            <p:cNvSpPr/>
            <p:nvPr/>
          </p:nvSpPr>
          <p:spPr>
            <a:xfrm>
              <a:off x="4183396" y="2430045"/>
              <a:ext cx="56515" cy="56515"/>
            </a:xfrm>
            <a:custGeom>
              <a:avLst/>
              <a:gdLst/>
              <a:ahLst/>
              <a:cxnLst/>
              <a:rect l="l" t="t" r="r" b="b"/>
              <a:pathLst>
                <a:path w="56514" h="56514">
                  <a:moveTo>
                    <a:pt x="28186" y="56388"/>
                  </a:moveTo>
                  <a:lnTo>
                    <a:pt x="0" y="28200"/>
                  </a:lnTo>
                  <a:lnTo>
                    <a:pt x="28186" y="0"/>
                  </a:lnTo>
                  <a:lnTo>
                    <a:pt x="56385" y="28200"/>
                  </a:lnTo>
                  <a:lnTo>
                    <a:pt x="28186" y="56388"/>
                  </a:lnTo>
                  <a:close/>
                </a:path>
              </a:pathLst>
            </a:custGeom>
            <a:solidFill>
              <a:srgbClr val="000080"/>
            </a:solidFill>
          </p:spPr>
          <p:txBody>
            <a:bodyPr wrap="square" lIns="0" tIns="0" rIns="0" bIns="0" rtlCol="0"/>
            <a:lstStyle/>
            <a:p>
              <a:endParaRPr/>
            </a:p>
          </p:txBody>
        </p:sp>
        <p:sp>
          <p:nvSpPr>
            <p:cNvPr id="49" name="object 49"/>
            <p:cNvSpPr/>
            <p:nvPr/>
          </p:nvSpPr>
          <p:spPr>
            <a:xfrm>
              <a:off x="4183396" y="2430045"/>
              <a:ext cx="56515" cy="56515"/>
            </a:xfrm>
            <a:custGeom>
              <a:avLst/>
              <a:gdLst/>
              <a:ahLst/>
              <a:cxnLst/>
              <a:rect l="l" t="t" r="r" b="b"/>
              <a:pathLst>
                <a:path w="56514" h="56514">
                  <a:moveTo>
                    <a:pt x="28186" y="0"/>
                  </a:moveTo>
                  <a:lnTo>
                    <a:pt x="56385" y="28200"/>
                  </a:lnTo>
                  <a:lnTo>
                    <a:pt x="28186" y="56388"/>
                  </a:lnTo>
                  <a:lnTo>
                    <a:pt x="0" y="28200"/>
                  </a:lnTo>
                  <a:lnTo>
                    <a:pt x="28186" y="0"/>
                  </a:lnTo>
                  <a:close/>
                </a:path>
              </a:pathLst>
            </a:custGeom>
            <a:ln w="9321">
              <a:solidFill>
                <a:srgbClr val="000080"/>
              </a:solidFill>
            </a:ln>
          </p:spPr>
          <p:txBody>
            <a:bodyPr wrap="square" lIns="0" tIns="0" rIns="0" bIns="0" rtlCol="0"/>
            <a:lstStyle/>
            <a:p>
              <a:endParaRPr/>
            </a:p>
          </p:txBody>
        </p:sp>
        <p:sp>
          <p:nvSpPr>
            <p:cNvPr id="50" name="object 50"/>
            <p:cNvSpPr/>
            <p:nvPr/>
          </p:nvSpPr>
          <p:spPr>
            <a:xfrm>
              <a:off x="4315222" y="2384328"/>
              <a:ext cx="56515" cy="55880"/>
            </a:xfrm>
            <a:custGeom>
              <a:avLst/>
              <a:gdLst/>
              <a:ahLst/>
              <a:cxnLst/>
              <a:rect l="l" t="t" r="r" b="b"/>
              <a:pathLst>
                <a:path w="56514" h="55880">
                  <a:moveTo>
                    <a:pt x="28186" y="55631"/>
                  </a:moveTo>
                  <a:lnTo>
                    <a:pt x="0" y="27430"/>
                  </a:lnTo>
                  <a:lnTo>
                    <a:pt x="28186" y="0"/>
                  </a:lnTo>
                  <a:lnTo>
                    <a:pt x="56385" y="27430"/>
                  </a:lnTo>
                  <a:lnTo>
                    <a:pt x="28186" y="55631"/>
                  </a:lnTo>
                  <a:close/>
                </a:path>
              </a:pathLst>
            </a:custGeom>
            <a:solidFill>
              <a:srgbClr val="000080"/>
            </a:solidFill>
          </p:spPr>
          <p:txBody>
            <a:bodyPr wrap="square" lIns="0" tIns="0" rIns="0" bIns="0" rtlCol="0"/>
            <a:lstStyle/>
            <a:p>
              <a:endParaRPr/>
            </a:p>
          </p:txBody>
        </p:sp>
        <p:sp>
          <p:nvSpPr>
            <p:cNvPr id="51" name="object 51"/>
            <p:cNvSpPr/>
            <p:nvPr/>
          </p:nvSpPr>
          <p:spPr>
            <a:xfrm>
              <a:off x="4315222" y="2384328"/>
              <a:ext cx="56515" cy="55880"/>
            </a:xfrm>
            <a:custGeom>
              <a:avLst/>
              <a:gdLst/>
              <a:ahLst/>
              <a:cxnLst/>
              <a:rect l="l" t="t" r="r" b="b"/>
              <a:pathLst>
                <a:path w="56514" h="55880">
                  <a:moveTo>
                    <a:pt x="28186" y="0"/>
                  </a:moveTo>
                  <a:lnTo>
                    <a:pt x="56385" y="27430"/>
                  </a:lnTo>
                  <a:lnTo>
                    <a:pt x="28186" y="55631"/>
                  </a:lnTo>
                  <a:lnTo>
                    <a:pt x="0" y="27430"/>
                  </a:lnTo>
                  <a:lnTo>
                    <a:pt x="28186" y="0"/>
                  </a:lnTo>
                  <a:close/>
                </a:path>
              </a:pathLst>
            </a:custGeom>
            <a:ln w="9321">
              <a:solidFill>
                <a:srgbClr val="000080"/>
              </a:solidFill>
            </a:ln>
          </p:spPr>
          <p:txBody>
            <a:bodyPr wrap="square" lIns="0" tIns="0" rIns="0" bIns="0" rtlCol="0"/>
            <a:lstStyle/>
            <a:p>
              <a:endParaRPr/>
            </a:p>
          </p:txBody>
        </p:sp>
        <p:sp>
          <p:nvSpPr>
            <p:cNvPr id="52" name="object 52"/>
            <p:cNvSpPr/>
            <p:nvPr/>
          </p:nvSpPr>
          <p:spPr>
            <a:xfrm>
              <a:off x="4456192" y="2384328"/>
              <a:ext cx="55880" cy="55880"/>
            </a:xfrm>
            <a:custGeom>
              <a:avLst/>
              <a:gdLst/>
              <a:ahLst/>
              <a:cxnLst/>
              <a:rect l="l" t="t" r="r" b="b"/>
              <a:pathLst>
                <a:path w="55879" h="55880">
                  <a:moveTo>
                    <a:pt x="27432" y="55631"/>
                  </a:moveTo>
                  <a:lnTo>
                    <a:pt x="0" y="27430"/>
                  </a:lnTo>
                  <a:lnTo>
                    <a:pt x="27432" y="0"/>
                  </a:lnTo>
                  <a:lnTo>
                    <a:pt x="55619" y="27430"/>
                  </a:lnTo>
                  <a:lnTo>
                    <a:pt x="27432" y="55631"/>
                  </a:lnTo>
                  <a:close/>
                </a:path>
              </a:pathLst>
            </a:custGeom>
            <a:solidFill>
              <a:srgbClr val="000080"/>
            </a:solidFill>
          </p:spPr>
          <p:txBody>
            <a:bodyPr wrap="square" lIns="0" tIns="0" rIns="0" bIns="0" rtlCol="0"/>
            <a:lstStyle/>
            <a:p>
              <a:endParaRPr/>
            </a:p>
          </p:txBody>
        </p:sp>
        <p:sp>
          <p:nvSpPr>
            <p:cNvPr id="53" name="object 53"/>
            <p:cNvSpPr/>
            <p:nvPr/>
          </p:nvSpPr>
          <p:spPr>
            <a:xfrm>
              <a:off x="4456192" y="2384328"/>
              <a:ext cx="55880" cy="55880"/>
            </a:xfrm>
            <a:custGeom>
              <a:avLst/>
              <a:gdLst/>
              <a:ahLst/>
              <a:cxnLst/>
              <a:rect l="l" t="t" r="r" b="b"/>
              <a:pathLst>
                <a:path w="55879" h="55880">
                  <a:moveTo>
                    <a:pt x="27432" y="0"/>
                  </a:moveTo>
                  <a:lnTo>
                    <a:pt x="55619" y="27430"/>
                  </a:lnTo>
                  <a:lnTo>
                    <a:pt x="27432" y="55631"/>
                  </a:lnTo>
                  <a:lnTo>
                    <a:pt x="0" y="27430"/>
                  </a:lnTo>
                  <a:lnTo>
                    <a:pt x="27432" y="0"/>
                  </a:lnTo>
                  <a:close/>
                </a:path>
              </a:pathLst>
            </a:custGeom>
            <a:ln w="9321">
              <a:solidFill>
                <a:srgbClr val="000080"/>
              </a:solidFill>
            </a:ln>
          </p:spPr>
          <p:txBody>
            <a:bodyPr wrap="square" lIns="0" tIns="0" rIns="0" bIns="0" rtlCol="0"/>
            <a:lstStyle/>
            <a:p>
              <a:endParaRPr/>
            </a:p>
          </p:txBody>
        </p:sp>
        <p:sp>
          <p:nvSpPr>
            <p:cNvPr id="54" name="object 54"/>
            <p:cNvSpPr/>
            <p:nvPr/>
          </p:nvSpPr>
          <p:spPr>
            <a:xfrm>
              <a:off x="4596395" y="2430045"/>
              <a:ext cx="56515" cy="56515"/>
            </a:xfrm>
            <a:custGeom>
              <a:avLst/>
              <a:gdLst/>
              <a:ahLst/>
              <a:cxnLst/>
              <a:rect l="l" t="t" r="r" b="b"/>
              <a:pathLst>
                <a:path w="56514" h="56514">
                  <a:moveTo>
                    <a:pt x="28199" y="56388"/>
                  </a:moveTo>
                  <a:lnTo>
                    <a:pt x="0" y="28200"/>
                  </a:lnTo>
                  <a:lnTo>
                    <a:pt x="28199" y="0"/>
                  </a:lnTo>
                  <a:lnTo>
                    <a:pt x="56385" y="28200"/>
                  </a:lnTo>
                  <a:lnTo>
                    <a:pt x="28199" y="56388"/>
                  </a:lnTo>
                  <a:close/>
                </a:path>
              </a:pathLst>
            </a:custGeom>
            <a:solidFill>
              <a:srgbClr val="000080"/>
            </a:solidFill>
          </p:spPr>
          <p:txBody>
            <a:bodyPr wrap="square" lIns="0" tIns="0" rIns="0" bIns="0" rtlCol="0"/>
            <a:lstStyle/>
            <a:p>
              <a:endParaRPr/>
            </a:p>
          </p:txBody>
        </p:sp>
        <p:sp>
          <p:nvSpPr>
            <p:cNvPr id="55" name="object 55"/>
            <p:cNvSpPr/>
            <p:nvPr/>
          </p:nvSpPr>
          <p:spPr>
            <a:xfrm>
              <a:off x="4596395" y="2430045"/>
              <a:ext cx="56515" cy="56515"/>
            </a:xfrm>
            <a:custGeom>
              <a:avLst/>
              <a:gdLst/>
              <a:ahLst/>
              <a:cxnLst/>
              <a:rect l="l" t="t" r="r" b="b"/>
              <a:pathLst>
                <a:path w="56514" h="56514">
                  <a:moveTo>
                    <a:pt x="28199" y="0"/>
                  </a:moveTo>
                  <a:lnTo>
                    <a:pt x="56385"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56" name="object 56"/>
            <p:cNvSpPr/>
            <p:nvPr/>
          </p:nvSpPr>
          <p:spPr>
            <a:xfrm>
              <a:off x="4728221" y="2430045"/>
              <a:ext cx="55880" cy="56515"/>
            </a:xfrm>
            <a:custGeom>
              <a:avLst/>
              <a:gdLst/>
              <a:ahLst/>
              <a:cxnLst/>
              <a:rect l="l" t="t" r="r" b="b"/>
              <a:pathLst>
                <a:path w="55879" h="56514">
                  <a:moveTo>
                    <a:pt x="27432" y="56388"/>
                  </a:moveTo>
                  <a:lnTo>
                    <a:pt x="0" y="28200"/>
                  </a:lnTo>
                  <a:lnTo>
                    <a:pt x="27432" y="0"/>
                  </a:lnTo>
                  <a:lnTo>
                    <a:pt x="55631" y="28200"/>
                  </a:lnTo>
                  <a:lnTo>
                    <a:pt x="27432" y="56388"/>
                  </a:lnTo>
                  <a:close/>
                </a:path>
              </a:pathLst>
            </a:custGeom>
            <a:solidFill>
              <a:srgbClr val="000080"/>
            </a:solidFill>
          </p:spPr>
          <p:txBody>
            <a:bodyPr wrap="square" lIns="0" tIns="0" rIns="0" bIns="0" rtlCol="0"/>
            <a:lstStyle/>
            <a:p>
              <a:endParaRPr/>
            </a:p>
          </p:txBody>
        </p:sp>
        <p:sp>
          <p:nvSpPr>
            <p:cNvPr id="57" name="object 57"/>
            <p:cNvSpPr/>
            <p:nvPr/>
          </p:nvSpPr>
          <p:spPr>
            <a:xfrm>
              <a:off x="4728221" y="2430045"/>
              <a:ext cx="55880" cy="56515"/>
            </a:xfrm>
            <a:custGeom>
              <a:avLst/>
              <a:gdLst/>
              <a:ahLst/>
              <a:cxnLst/>
              <a:rect l="l" t="t" r="r" b="b"/>
              <a:pathLst>
                <a:path w="55879" h="56514">
                  <a:moveTo>
                    <a:pt x="27432" y="0"/>
                  </a:moveTo>
                  <a:lnTo>
                    <a:pt x="55631" y="28200"/>
                  </a:lnTo>
                  <a:lnTo>
                    <a:pt x="27432" y="56388"/>
                  </a:lnTo>
                  <a:lnTo>
                    <a:pt x="0" y="28200"/>
                  </a:lnTo>
                  <a:lnTo>
                    <a:pt x="27432" y="0"/>
                  </a:lnTo>
                  <a:close/>
                </a:path>
              </a:pathLst>
            </a:custGeom>
            <a:ln w="9322">
              <a:solidFill>
                <a:srgbClr val="000080"/>
              </a:solidFill>
            </a:ln>
          </p:spPr>
          <p:txBody>
            <a:bodyPr wrap="square" lIns="0" tIns="0" rIns="0" bIns="0" rtlCol="0"/>
            <a:lstStyle/>
            <a:p>
              <a:endParaRPr/>
            </a:p>
          </p:txBody>
        </p:sp>
        <p:sp>
          <p:nvSpPr>
            <p:cNvPr id="58" name="object 58"/>
            <p:cNvSpPr/>
            <p:nvPr/>
          </p:nvSpPr>
          <p:spPr>
            <a:xfrm>
              <a:off x="4868437" y="2551208"/>
              <a:ext cx="56515" cy="55880"/>
            </a:xfrm>
            <a:custGeom>
              <a:avLst/>
              <a:gdLst/>
              <a:ahLst/>
              <a:cxnLst/>
              <a:rect l="l" t="t" r="r" b="b"/>
              <a:pathLst>
                <a:path w="56514" h="55880">
                  <a:moveTo>
                    <a:pt x="28186" y="55618"/>
                  </a:moveTo>
                  <a:lnTo>
                    <a:pt x="0" y="27430"/>
                  </a:lnTo>
                  <a:lnTo>
                    <a:pt x="28186" y="0"/>
                  </a:lnTo>
                  <a:lnTo>
                    <a:pt x="56385" y="27430"/>
                  </a:lnTo>
                  <a:lnTo>
                    <a:pt x="28186" y="55618"/>
                  </a:lnTo>
                  <a:close/>
                </a:path>
              </a:pathLst>
            </a:custGeom>
            <a:solidFill>
              <a:srgbClr val="000080"/>
            </a:solidFill>
          </p:spPr>
          <p:txBody>
            <a:bodyPr wrap="square" lIns="0" tIns="0" rIns="0" bIns="0" rtlCol="0"/>
            <a:lstStyle/>
            <a:p>
              <a:endParaRPr/>
            </a:p>
          </p:txBody>
        </p:sp>
        <p:sp>
          <p:nvSpPr>
            <p:cNvPr id="59" name="object 59"/>
            <p:cNvSpPr/>
            <p:nvPr/>
          </p:nvSpPr>
          <p:spPr>
            <a:xfrm>
              <a:off x="4868437" y="2551208"/>
              <a:ext cx="56515" cy="55880"/>
            </a:xfrm>
            <a:custGeom>
              <a:avLst/>
              <a:gdLst/>
              <a:ahLst/>
              <a:cxnLst/>
              <a:rect l="l" t="t" r="r" b="b"/>
              <a:pathLst>
                <a:path w="56514" h="55880">
                  <a:moveTo>
                    <a:pt x="28186" y="0"/>
                  </a:moveTo>
                  <a:lnTo>
                    <a:pt x="56385" y="27430"/>
                  </a:lnTo>
                  <a:lnTo>
                    <a:pt x="28186" y="55618"/>
                  </a:lnTo>
                  <a:lnTo>
                    <a:pt x="0" y="27430"/>
                  </a:lnTo>
                  <a:lnTo>
                    <a:pt x="28186" y="0"/>
                  </a:lnTo>
                  <a:close/>
                </a:path>
              </a:pathLst>
            </a:custGeom>
            <a:ln w="9321">
              <a:solidFill>
                <a:srgbClr val="000080"/>
              </a:solidFill>
            </a:ln>
          </p:spPr>
          <p:txBody>
            <a:bodyPr wrap="square" lIns="0" tIns="0" rIns="0" bIns="0" rtlCol="0"/>
            <a:lstStyle/>
            <a:p>
              <a:endParaRPr/>
            </a:p>
          </p:txBody>
        </p:sp>
        <p:sp>
          <p:nvSpPr>
            <p:cNvPr id="60" name="object 60"/>
            <p:cNvSpPr/>
            <p:nvPr/>
          </p:nvSpPr>
          <p:spPr>
            <a:xfrm>
              <a:off x="5009407" y="2384328"/>
              <a:ext cx="56515" cy="55880"/>
            </a:xfrm>
            <a:custGeom>
              <a:avLst/>
              <a:gdLst/>
              <a:ahLst/>
              <a:cxnLst/>
              <a:rect l="l" t="t" r="r" b="b"/>
              <a:pathLst>
                <a:path w="56514" h="55880">
                  <a:moveTo>
                    <a:pt x="28186" y="55631"/>
                  </a:moveTo>
                  <a:lnTo>
                    <a:pt x="0" y="27430"/>
                  </a:lnTo>
                  <a:lnTo>
                    <a:pt x="28186" y="0"/>
                  </a:lnTo>
                  <a:lnTo>
                    <a:pt x="56385" y="27430"/>
                  </a:lnTo>
                  <a:lnTo>
                    <a:pt x="28186" y="55631"/>
                  </a:lnTo>
                  <a:close/>
                </a:path>
              </a:pathLst>
            </a:custGeom>
            <a:solidFill>
              <a:srgbClr val="000080"/>
            </a:solidFill>
          </p:spPr>
          <p:txBody>
            <a:bodyPr wrap="square" lIns="0" tIns="0" rIns="0" bIns="0" rtlCol="0"/>
            <a:lstStyle/>
            <a:p>
              <a:endParaRPr/>
            </a:p>
          </p:txBody>
        </p:sp>
        <p:sp>
          <p:nvSpPr>
            <p:cNvPr id="61" name="object 61"/>
            <p:cNvSpPr/>
            <p:nvPr/>
          </p:nvSpPr>
          <p:spPr>
            <a:xfrm>
              <a:off x="5009407" y="2384328"/>
              <a:ext cx="56515" cy="55880"/>
            </a:xfrm>
            <a:custGeom>
              <a:avLst/>
              <a:gdLst/>
              <a:ahLst/>
              <a:cxnLst/>
              <a:rect l="l" t="t" r="r" b="b"/>
              <a:pathLst>
                <a:path w="56514" h="55880">
                  <a:moveTo>
                    <a:pt x="28186" y="0"/>
                  </a:moveTo>
                  <a:lnTo>
                    <a:pt x="56385" y="27430"/>
                  </a:lnTo>
                  <a:lnTo>
                    <a:pt x="28186" y="55631"/>
                  </a:lnTo>
                  <a:lnTo>
                    <a:pt x="0" y="27430"/>
                  </a:lnTo>
                  <a:lnTo>
                    <a:pt x="28186" y="0"/>
                  </a:lnTo>
                  <a:close/>
                </a:path>
              </a:pathLst>
            </a:custGeom>
            <a:ln w="9321">
              <a:solidFill>
                <a:srgbClr val="000080"/>
              </a:solidFill>
            </a:ln>
          </p:spPr>
          <p:txBody>
            <a:bodyPr wrap="square" lIns="0" tIns="0" rIns="0" bIns="0" rtlCol="0"/>
            <a:lstStyle/>
            <a:p>
              <a:endParaRPr/>
            </a:p>
          </p:txBody>
        </p:sp>
        <p:sp>
          <p:nvSpPr>
            <p:cNvPr id="62" name="object 62"/>
            <p:cNvSpPr/>
            <p:nvPr/>
          </p:nvSpPr>
          <p:spPr>
            <a:xfrm>
              <a:off x="5140466" y="2430045"/>
              <a:ext cx="56515" cy="56515"/>
            </a:xfrm>
            <a:custGeom>
              <a:avLst/>
              <a:gdLst/>
              <a:ahLst/>
              <a:cxnLst/>
              <a:rect l="l" t="t" r="r" b="b"/>
              <a:pathLst>
                <a:path w="56514" h="56514">
                  <a:moveTo>
                    <a:pt x="28199" y="56388"/>
                  </a:moveTo>
                  <a:lnTo>
                    <a:pt x="0" y="28200"/>
                  </a:lnTo>
                  <a:lnTo>
                    <a:pt x="28199" y="0"/>
                  </a:lnTo>
                  <a:lnTo>
                    <a:pt x="56385" y="28200"/>
                  </a:lnTo>
                  <a:lnTo>
                    <a:pt x="28199" y="56388"/>
                  </a:lnTo>
                  <a:close/>
                </a:path>
              </a:pathLst>
            </a:custGeom>
            <a:solidFill>
              <a:srgbClr val="000080"/>
            </a:solidFill>
          </p:spPr>
          <p:txBody>
            <a:bodyPr wrap="square" lIns="0" tIns="0" rIns="0" bIns="0" rtlCol="0"/>
            <a:lstStyle/>
            <a:p>
              <a:endParaRPr/>
            </a:p>
          </p:txBody>
        </p:sp>
        <p:sp>
          <p:nvSpPr>
            <p:cNvPr id="63" name="object 63"/>
            <p:cNvSpPr/>
            <p:nvPr/>
          </p:nvSpPr>
          <p:spPr>
            <a:xfrm>
              <a:off x="5140466" y="2430045"/>
              <a:ext cx="56515" cy="56515"/>
            </a:xfrm>
            <a:custGeom>
              <a:avLst/>
              <a:gdLst/>
              <a:ahLst/>
              <a:cxnLst/>
              <a:rect l="l" t="t" r="r" b="b"/>
              <a:pathLst>
                <a:path w="56514" h="56514">
                  <a:moveTo>
                    <a:pt x="28199" y="0"/>
                  </a:moveTo>
                  <a:lnTo>
                    <a:pt x="56385" y="28200"/>
                  </a:lnTo>
                  <a:lnTo>
                    <a:pt x="28199" y="56388"/>
                  </a:lnTo>
                  <a:lnTo>
                    <a:pt x="0" y="28200"/>
                  </a:lnTo>
                  <a:lnTo>
                    <a:pt x="28199" y="0"/>
                  </a:lnTo>
                  <a:close/>
                </a:path>
              </a:pathLst>
            </a:custGeom>
            <a:ln w="9321">
              <a:solidFill>
                <a:srgbClr val="000080"/>
              </a:solidFill>
            </a:ln>
          </p:spPr>
          <p:txBody>
            <a:bodyPr wrap="square" lIns="0" tIns="0" rIns="0" bIns="0" rtlCol="0"/>
            <a:lstStyle/>
            <a:p>
              <a:endParaRPr/>
            </a:p>
          </p:txBody>
        </p:sp>
        <p:sp>
          <p:nvSpPr>
            <p:cNvPr id="64" name="object 64"/>
            <p:cNvSpPr/>
            <p:nvPr/>
          </p:nvSpPr>
          <p:spPr>
            <a:xfrm>
              <a:off x="5281436" y="2504721"/>
              <a:ext cx="56515" cy="55880"/>
            </a:xfrm>
            <a:custGeom>
              <a:avLst/>
              <a:gdLst/>
              <a:ahLst/>
              <a:cxnLst/>
              <a:rect l="l" t="t" r="r" b="b"/>
              <a:pathLst>
                <a:path w="56514" h="55880">
                  <a:moveTo>
                    <a:pt x="28199" y="55631"/>
                  </a:moveTo>
                  <a:lnTo>
                    <a:pt x="0" y="27430"/>
                  </a:lnTo>
                  <a:lnTo>
                    <a:pt x="28199" y="0"/>
                  </a:lnTo>
                  <a:lnTo>
                    <a:pt x="56385" y="27430"/>
                  </a:lnTo>
                  <a:lnTo>
                    <a:pt x="28199" y="55631"/>
                  </a:lnTo>
                  <a:close/>
                </a:path>
              </a:pathLst>
            </a:custGeom>
            <a:solidFill>
              <a:srgbClr val="000080"/>
            </a:solidFill>
          </p:spPr>
          <p:txBody>
            <a:bodyPr wrap="square" lIns="0" tIns="0" rIns="0" bIns="0" rtlCol="0"/>
            <a:lstStyle/>
            <a:p>
              <a:endParaRPr/>
            </a:p>
          </p:txBody>
        </p:sp>
        <p:sp>
          <p:nvSpPr>
            <p:cNvPr id="65" name="object 65"/>
            <p:cNvSpPr/>
            <p:nvPr/>
          </p:nvSpPr>
          <p:spPr>
            <a:xfrm>
              <a:off x="5281436" y="2504721"/>
              <a:ext cx="56515" cy="55880"/>
            </a:xfrm>
            <a:custGeom>
              <a:avLst/>
              <a:gdLst/>
              <a:ahLst/>
              <a:cxnLst/>
              <a:rect l="l" t="t" r="r" b="b"/>
              <a:pathLst>
                <a:path w="56514" h="55880">
                  <a:moveTo>
                    <a:pt x="28199" y="0"/>
                  </a:moveTo>
                  <a:lnTo>
                    <a:pt x="56385" y="27430"/>
                  </a:lnTo>
                  <a:lnTo>
                    <a:pt x="28199" y="55631"/>
                  </a:lnTo>
                  <a:lnTo>
                    <a:pt x="0" y="27430"/>
                  </a:lnTo>
                  <a:lnTo>
                    <a:pt x="28199" y="0"/>
                  </a:lnTo>
                  <a:close/>
                </a:path>
              </a:pathLst>
            </a:custGeom>
            <a:ln w="9321">
              <a:solidFill>
                <a:srgbClr val="000080"/>
              </a:solidFill>
            </a:ln>
          </p:spPr>
          <p:txBody>
            <a:bodyPr wrap="square" lIns="0" tIns="0" rIns="0" bIns="0" rtlCol="0"/>
            <a:lstStyle/>
            <a:p>
              <a:endParaRPr/>
            </a:p>
          </p:txBody>
        </p:sp>
        <p:sp>
          <p:nvSpPr>
            <p:cNvPr id="66" name="object 66"/>
            <p:cNvSpPr/>
            <p:nvPr/>
          </p:nvSpPr>
          <p:spPr>
            <a:xfrm>
              <a:off x="5412508" y="2587782"/>
              <a:ext cx="56515" cy="56515"/>
            </a:xfrm>
            <a:custGeom>
              <a:avLst/>
              <a:gdLst/>
              <a:ahLst/>
              <a:cxnLst/>
              <a:rect l="l" t="t" r="r" b="b"/>
              <a:pathLst>
                <a:path w="56514" h="56514">
                  <a:moveTo>
                    <a:pt x="28186" y="56388"/>
                  </a:moveTo>
                  <a:lnTo>
                    <a:pt x="0" y="28188"/>
                  </a:lnTo>
                  <a:lnTo>
                    <a:pt x="28186" y="0"/>
                  </a:lnTo>
                  <a:lnTo>
                    <a:pt x="56385" y="28188"/>
                  </a:lnTo>
                  <a:lnTo>
                    <a:pt x="28186" y="56388"/>
                  </a:lnTo>
                  <a:close/>
                </a:path>
              </a:pathLst>
            </a:custGeom>
            <a:solidFill>
              <a:srgbClr val="000080"/>
            </a:solidFill>
          </p:spPr>
          <p:txBody>
            <a:bodyPr wrap="square" lIns="0" tIns="0" rIns="0" bIns="0" rtlCol="0"/>
            <a:lstStyle/>
            <a:p>
              <a:endParaRPr/>
            </a:p>
          </p:txBody>
        </p:sp>
        <p:sp>
          <p:nvSpPr>
            <p:cNvPr id="67" name="object 67"/>
            <p:cNvSpPr/>
            <p:nvPr/>
          </p:nvSpPr>
          <p:spPr>
            <a:xfrm>
              <a:off x="5412508" y="2587782"/>
              <a:ext cx="56515" cy="56515"/>
            </a:xfrm>
            <a:custGeom>
              <a:avLst/>
              <a:gdLst/>
              <a:ahLst/>
              <a:cxnLst/>
              <a:rect l="l" t="t" r="r" b="b"/>
              <a:pathLst>
                <a:path w="56514" h="56514">
                  <a:moveTo>
                    <a:pt x="28186" y="0"/>
                  </a:moveTo>
                  <a:lnTo>
                    <a:pt x="56385" y="28188"/>
                  </a:lnTo>
                  <a:lnTo>
                    <a:pt x="28186" y="56388"/>
                  </a:lnTo>
                  <a:lnTo>
                    <a:pt x="0" y="28188"/>
                  </a:lnTo>
                  <a:lnTo>
                    <a:pt x="28186" y="0"/>
                  </a:lnTo>
                  <a:close/>
                </a:path>
              </a:pathLst>
            </a:custGeom>
            <a:ln w="9321">
              <a:solidFill>
                <a:srgbClr val="000080"/>
              </a:solidFill>
            </a:ln>
          </p:spPr>
          <p:txBody>
            <a:bodyPr wrap="square" lIns="0" tIns="0" rIns="0" bIns="0" rtlCol="0"/>
            <a:lstStyle/>
            <a:p>
              <a:endParaRPr/>
            </a:p>
          </p:txBody>
        </p:sp>
        <p:sp>
          <p:nvSpPr>
            <p:cNvPr id="68" name="object 68"/>
            <p:cNvSpPr/>
            <p:nvPr/>
          </p:nvSpPr>
          <p:spPr>
            <a:xfrm>
              <a:off x="5553477" y="2551208"/>
              <a:ext cx="56515" cy="55880"/>
            </a:xfrm>
            <a:custGeom>
              <a:avLst/>
              <a:gdLst/>
              <a:ahLst/>
              <a:cxnLst/>
              <a:rect l="l" t="t" r="r" b="b"/>
              <a:pathLst>
                <a:path w="56514" h="55880">
                  <a:moveTo>
                    <a:pt x="28186" y="55618"/>
                  </a:moveTo>
                  <a:lnTo>
                    <a:pt x="0" y="27430"/>
                  </a:lnTo>
                  <a:lnTo>
                    <a:pt x="28186" y="0"/>
                  </a:lnTo>
                  <a:lnTo>
                    <a:pt x="56385" y="27430"/>
                  </a:lnTo>
                  <a:lnTo>
                    <a:pt x="28186" y="55618"/>
                  </a:lnTo>
                  <a:close/>
                </a:path>
              </a:pathLst>
            </a:custGeom>
            <a:solidFill>
              <a:srgbClr val="000080"/>
            </a:solidFill>
          </p:spPr>
          <p:txBody>
            <a:bodyPr wrap="square" lIns="0" tIns="0" rIns="0" bIns="0" rtlCol="0"/>
            <a:lstStyle/>
            <a:p>
              <a:endParaRPr/>
            </a:p>
          </p:txBody>
        </p:sp>
        <p:sp>
          <p:nvSpPr>
            <p:cNvPr id="69" name="object 69"/>
            <p:cNvSpPr/>
            <p:nvPr/>
          </p:nvSpPr>
          <p:spPr>
            <a:xfrm>
              <a:off x="5553477" y="2551208"/>
              <a:ext cx="56515" cy="55880"/>
            </a:xfrm>
            <a:custGeom>
              <a:avLst/>
              <a:gdLst/>
              <a:ahLst/>
              <a:cxnLst/>
              <a:rect l="l" t="t" r="r" b="b"/>
              <a:pathLst>
                <a:path w="56514" h="55880">
                  <a:moveTo>
                    <a:pt x="28186" y="0"/>
                  </a:moveTo>
                  <a:lnTo>
                    <a:pt x="56385" y="27430"/>
                  </a:lnTo>
                  <a:lnTo>
                    <a:pt x="28186" y="55618"/>
                  </a:lnTo>
                  <a:lnTo>
                    <a:pt x="0" y="27430"/>
                  </a:lnTo>
                  <a:lnTo>
                    <a:pt x="28186" y="0"/>
                  </a:lnTo>
                  <a:close/>
                </a:path>
              </a:pathLst>
            </a:custGeom>
            <a:ln w="9321">
              <a:solidFill>
                <a:srgbClr val="000080"/>
              </a:solidFill>
            </a:ln>
          </p:spPr>
          <p:txBody>
            <a:bodyPr wrap="square" lIns="0" tIns="0" rIns="0" bIns="0" rtlCol="0"/>
            <a:lstStyle/>
            <a:p>
              <a:endParaRPr/>
            </a:p>
          </p:txBody>
        </p:sp>
        <p:sp>
          <p:nvSpPr>
            <p:cNvPr id="70" name="object 70"/>
            <p:cNvSpPr/>
            <p:nvPr/>
          </p:nvSpPr>
          <p:spPr>
            <a:xfrm>
              <a:off x="5694447" y="2551208"/>
              <a:ext cx="55880" cy="55880"/>
            </a:xfrm>
            <a:custGeom>
              <a:avLst/>
              <a:gdLst/>
              <a:ahLst/>
              <a:cxnLst/>
              <a:rect l="l" t="t" r="r" b="b"/>
              <a:pathLst>
                <a:path w="55879" h="55880">
                  <a:moveTo>
                    <a:pt x="28186" y="55618"/>
                  </a:moveTo>
                  <a:lnTo>
                    <a:pt x="0" y="27430"/>
                  </a:lnTo>
                  <a:lnTo>
                    <a:pt x="28186" y="0"/>
                  </a:lnTo>
                  <a:lnTo>
                    <a:pt x="55619" y="27430"/>
                  </a:lnTo>
                  <a:lnTo>
                    <a:pt x="28186" y="55618"/>
                  </a:lnTo>
                  <a:close/>
                </a:path>
              </a:pathLst>
            </a:custGeom>
            <a:solidFill>
              <a:srgbClr val="000080"/>
            </a:solidFill>
          </p:spPr>
          <p:txBody>
            <a:bodyPr wrap="square" lIns="0" tIns="0" rIns="0" bIns="0" rtlCol="0"/>
            <a:lstStyle/>
            <a:p>
              <a:endParaRPr/>
            </a:p>
          </p:txBody>
        </p:sp>
        <p:sp>
          <p:nvSpPr>
            <p:cNvPr id="71" name="object 71"/>
            <p:cNvSpPr/>
            <p:nvPr/>
          </p:nvSpPr>
          <p:spPr>
            <a:xfrm>
              <a:off x="5694447" y="2551208"/>
              <a:ext cx="55880" cy="55880"/>
            </a:xfrm>
            <a:custGeom>
              <a:avLst/>
              <a:gdLst/>
              <a:ahLst/>
              <a:cxnLst/>
              <a:rect l="l" t="t" r="r" b="b"/>
              <a:pathLst>
                <a:path w="55879" h="55880">
                  <a:moveTo>
                    <a:pt x="28186" y="0"/>
                  </a:moveTo>
                  <a:lnTo>
                    <a:pt x="55619" y="27430"/>
                  </a:lnTo>
                  <a:lnTo>
                    <a:pt x="28186" y="55618"/>
                  </a:lnTo>
                  <a:lnTo>
                    <a:pt x="0" y="27430"/>
                  </a:lnTo>
                  <a:lnTo>
                    <a:pt x="28186" y="0"/>
                  </a:lnTo>
                  <a:close/>
                </a:path>
              </a:pathLst>
            </a:custGeom>
            <a:ln w="9321">
              <a:solidFill>
                <a:srgbClr val="000080"/>
              </a:solidFill>
            </a:ln>
          </p:spPr>
          <p:txBody>
            <a:bodyPr wrap="square" lIns="0" tIns="0" rIns="0" bIns="0" rtlCol="0"/>
            <a:lstStyle/>
            <a:p>
              <a:endParaRPr/>
            </a:p>
          </p:txBody>
        </p:sp>
      </p:grpSp>
      <p:sp>
        <p:nvSpPr>
          <p:cNvPr id="72" name="object 72"/>
          <p:cNvSpPr txBox="1"/>
          <p:nvPr/>
        </p:nvSpPr>
        <p:spPr>
          <a:xfrm>
            <a:off x="1068358" y="2429373"/>
            <a:ext cx="160655" cy="1025525"/>
          </a:xfrm>
          <a:prstGeom prst="rect">
            <a:avLst/>
          </a:prstGeom>
        </p:spPr>
        <p:txBody>
          <a:bodyPr vert="vert270" wrap="square" lIns="0" tIns="1270" rIns="0" bIns="0" rtlCol="0">
            <a:spAutoFit/>
          </a:bodyPr>
          <a:lstStyle/>
          <a:p>
            <a:pPr marL="12700">
              <a:lnSpc>
                <a:spcPct val="100000"/>
              </a:lnSpc>
              <a:spcBef>
                <a:spcPts val="10"/>
              </a:spcBef>
            </a:pPr>
            <a:r>
              <a:rPr sz="950" b="1" spc="-10" dirty="0">
                <a:latin typeface="Arial"/>
                <a:cs typeface="Arial"/>
              </a:rPr>
              <a:t>value</a:t>
            </a:r>
            <a:r>
              <a:rPr sz="950" b="1" spc="15" dirty="0">
                <a:latin typeface="Arial"/>
                <a:cs typeface="Arial"/>
              </a:rPr>
              <a:t> </a:t>
            </a:r>
            <a:r>
              <a:rPr sz="950" b="1" spc="-10" dirty="0">
                <a:latin typeface="Arial"/>
                <a:cs typeface="Arial"/>
              </a:rPr>
              <a:t>of</a:t>
            </a:r>
            <a:r>
              <a:rPr sz="950" b="1" spc="-5" dirty="0">
                <a:latin typeface="Arial"/>
                <a:cs typeface="Arial"/>
              </a:rPr>
              <a:t> </a:t>
            </a:r>
            <a:r>
              <a:rPr sz="950" b="1" spc="-20" dirty="0">
                <a:latin typeface="Arial"/>
                <a:cs typeface="Arial"/>
              </a:rPr>
              <a:t>the</a:t>
            </a:r>
            <a:r>
              <a:rPr sz="950" b="1" spc="15" dirty="0">
                <a:latin typeface="Arial"/>
                <a:cs typeface="Arial"/>
              </a:rPr>
              <a:t> </a:t>
            </a:r>
            <a:r>
              <a:rPr sz="950" b="1" spc="-5" dirty="0">
                <a:latin typeface="Arial"/>
                <a:cs typeface="Arial"/>
              </a:rPr>
              <a:t>color</a:t>
            </a:r>
            <a:endParaRPr sz="950">
              <a:latin typeface="Arial"/>
              <a:cs typeface="Arial"/>
            </a:endParaRPr>
          </a:p>
        </p:txBody>
      </p:sp>
      <p:pic>
        <p:nvPicPr>
          <p:cNvPr id="73" name="object 73"/>
          <p:cNvPicPr/>
          <p:nvPr/>
        </p:nvPicPr>
        <p:blipFill>
          <a:blip r:embed="rId2" cstate="print"/>
          <a:stretch>
            <a:fillRect/>
          </a:stretch>
        </p:blipFill>
        <p:spPr>
          <a:xfrm>
            <a:off x="5938290" y="2871152"/>
            <a:ext cx="252974" cy="64952"/>
          </a:xfrm>
          <a:prstGeom prst="rect">
            <a:avLst/>
          </a:prstGeom>
        </p:spPr>
      </p:pic>
      <p:sp>
        <p:nvSpPr>
          <p:cNvPr id="74" name="object 74"/>
          <p:cNvSpPr txBox="1"/>
          <p:nvPr/>
        </p:nvSpPr>
        <p:spPr>
          <a:xfrm>
            <a:off x="947166" y="945641"/>
            <a:ext cx="5713730" cy="3878579"/>
          </a:xfrm>
          <a:prstGeom prst="rect">
            <a:avLst/>
          </a:prstGeom>
          <a:ln w="3175">
            <a:solidFill>
              <a:srgbClr val="000000"/>
            </a:solidFill>
          </a:ln>
        </p:spPr>
        <p:txBody>
          <a:bodyPr vert="horz" wrap="square" lIns="0" tIns="111760" rIns="0" bIns="0" rtlCol="0">
            <a:spAutoFit/>
          </a:bodyPr>
          <a:lstStyle/>
          <a:p>
            <a:pPr marL="26670" algn="ctr">
              <a:lnSpc>
                <a:spcPct val="100000"/>
              </a:lnSpc>
              <a:spcBef>
                <a:spcPts val="880"/>
              </a:spcBef>
            </a:pPr>
            <a:r>
              <a:rPr sz="1150" b="1" spc="5" dirty="0">
                <a:latin typeface="Arial"/>
                <a:cs typeface="Arial"/>
              </a:rPr>
              <a:t>Monitor</a:t>
            </a:r>
            <a:r>
              <a:rPr sz="1150" b="1" spc="-20" dirty="0">
                <a:latin typeface="Arial"/>
                <a:cs typeface="Arial"/>
              </a:rPr>
              <a:t> </a:t>
            </a:r>
            <a:r>
              <a:rPr sz="1150" b="1" spc="10" dirty="0">
                <a:latin typeface="Arial"/>
                <a:cs typeface="Arial"/>
              </a:rPr>
              <a:t>Diode</a:t>
            </a:r>
            <a:r>
              <a:rPr sz="1150" b="1" spc="20" dirty="0">
                <a:latin typeface="Arial"/>
                <a:cs typeface="Arial"/>
              </a:rPr>
              <a:t> </a:t>
            </a:r>
            <a:r>
              <a:rPr sz="1150" b="1" spc="10" dirty="0">
                <a:latin typeface="Arial"/>
                <a:cs typeface="Arial"/>
              </a:rPr>
              <a:t>of</a:t>
            </a:r>
            <a:r>
              <a:rPr sz="1150" b="1" spc="-30" dirty="0">
                <a:latin typeface="Arial"/>
                <a:cs typeface="Arial"/>
              </a:rPr>
              <a:t> </a:t>
            </a:r>
            <a:r>
              <a:rPr sz="1150" b="1" spc="-5" dirty="0">
                <a:latin typeface="Arial"/>
                <a:cs typeface="Arial"/>
              </a:rPr>
              <a:t>the</a:t>
            </a:r>
            <a:r>
              <a:rPr sz="1150" b="1" spc="20" dirty="0">
                <a:latin typeface="Arial"/>
                <a:cs typeface="Arial"/>
              </a:rPr>
              <a:t> </a:t>
            </a:r>
            <a:r>
              <a:rPr sz="1150" b="1" spc="-10" dirty="0">
                <a:latin typeface="Arial"/>
                <a:cs typeface="Arial"/>
              </a:rPr>
              <a:t>third</a:t>
            </a:r>
            <a:r>
              <a:rPr sz="1150" b="1" spc="35" dirty="0">
                <a:latin typeface="Arial"/>
                <a:cs typeface="Arial"/>
              </a:rPr>
              <a:t> </a:t>
            </a:r>
            <a:r>
              <a:rPr sz="1150" b="1" spc="20" dirty="0">
                <a:latin typeface="Arial"/>
                <a:cs typeface="Arial"/>
              </a:rPr>
              <a:t>measurement</a:t>
            </a:r>
            <a:endParaRPr sz="1150">
              <a:latin typeface="Arial"/>
              <a:cs typeface="Arial"/>
            </a:endParaRPr>
          </a:p>
          <a:p>
            <a:pPr>
              <a:lnSpc>
                <a:spcPct val="100000"/>
              </a:lnSpc>
              <a:spcBef>
                <a:spcPts val="55"/>
              </a:spcBef>
            </a:pPr>
            <a:endParaRPr sz="1650">
              <a:latin typeface="Arial"/>
              <a:cs typeface="Arial"/>
            </a:endParaRPr>
          </a:p>
          <a:p>
            <a:pPr marL="394335">
              <a:lnSpc>
                <a:spcPct val="100000"/>
              </a:lnSpc>
            </a:pPr>
            <a:r>
              <a:rPr sz="950" spc="-5" dirty="0">
                <a:latin typeface="Arial MT"/>
                <a:cs typeface="Arial MT"/>
              </a:rPr>
              <a:t>3,58</a:t>
            </a:r>
            <a:endParaRPr sz="950">
              <a:latin typeface="Arial MT"/>
              <a:cs typeface="Arial MT"/>
            </a:endParaRPr>
          </a:p>
          <a:p>
            <a:pPr>
              <a:lnSpc>
                <a:spcPct val="100000"/>
              </a:lnSpc>
            </a:pPr>
            <a:endParaRPr sz="1000">
              <a:latin typeface="Arial MT"/>
              <a:cs typeface="Arial MT"/>
            </a:endParaRPr>
          </a:p>
          <a:p>
            <a:pPr>
              <a:lnSpc>
                <a:spcPct val="100000"/>
              </a:lnSpc>
            </a:pPr>
            <a:endParaRPr sz="1000">
              <a:latin typeface="Arial MT"/>
              <a:cs typeface="Arial MT"/>
            </a:endParaRPr>
          </a:p>
          <a:p>
            <a:pPr marL="328295">
              <a:lnSpc>
                <a:spcPct val="100000"/>
              </a:lnSpc>
              <a:spcBef>
                <a:spcPts val="725"/>
              </a:spcBef>
            </a:pPr>
            <a:r>
              <a:rPr sz="950" spc="-5" dirty="0">
                <a:latin typeface="Arial MT"/>
                <a:cs typeface="Arial MT"/>
              </a:rPr>
              <a:t>3,578</a:t>
            </a:r>
            <a:endParaRPr sz="950">
              <a:latin typeface="Arial MT"/>
              <a:cs typeface="Arial MT"/>
            </a:endParaRPr>
          </a:p>
          <a:p>
            <a:pPr>
              <a:lnSpc>
                <a:spcPct val="100000"/>
              </a:lnSpc>
            </a:pPr>
            <a:endParaRPr sz="1000">
              <a:latin typeface="Arial MT"/>
              <a:cs typeface="Arial MT"/>
            </a:endParaRPr>
          </a:p>
          <a:p>
            <a:pPr>
              <a:lnSpc>
                <a:spcPct val="100000"/>
              </a:lnSpc>
            </a:pPr>
            <a:endParaRPr sz="1000">
              <a:latin typeface="Arial MT"/>
              <a:cs typeface="Arial MT"/>
            </a:endParaRPr>
          </a:p>
          <a:p>
            <a:pPr marL="328295">
              <a:lnSpc>
                <a:spcPct val="100000"/>
              </a:lnSpc>
              <a:spcBef>
                <a:spcPts val="725"/>
              </a:spcBef>
            </a:pPr>
            <a:r>
              <a:rPr sz="950" spc="-5" dirty="0">
                <a:latin typeface="Arial MT"/>
                <a:cs typeface="Arial MT"/>
              </a:rPr>
              <a:t>3,576</a:t>
            </a:r>
            <a:endParaRPr sz="950">
              <a:latin typeface="Arial MT"/>
              <a:cs typeface="Arial MT"/>
            </a:endParaRPr>
          </a:p>
          <a:p>
            <a:pPr>
              <a:lnSpc>
                <a:spcPct val="100000"/>
              </a:lnSpc>
            </a:pPr>
            <a:endParaRPr sz="850">
              <a:latin typeface="Arial MT"/>
              <a:cs typeface="Arial MT"/>
            </a:endParaRPr>
          </a:p>
          <a:p>
            <a:pPr marR="59690" algn="r">
              <a:lnSpc>
                <a:spcPct val="100000"/>
              </a:lnSpc>
            </a:pPr>
            <a:r>
              <a:rPr sz="950" spc="-15" dirty="0">
                <a:latin typeface="Arial MT"/>
                <a:cs typeface="Arial MT"/>
              </a:rPr>
              <a:t>Reihe1</a:t>
            </a:r>
            <a:endParaRPr sz="950">
              <a:latin typeface="Arial MT"/>
              <a:cs typeface="Arial MT"/>
            </a:endParaRPr>
          </a:p>
          <a:p>
            <a:pPr>
              <a:lnSpc>
                <a:spcPct val="100000"/>
              </a:lnSpc>
            </a:pPr>
            <a:endParaRPr sz="850">
              <a:latin typeface="Arial MT"/>
              <a:cs typeface="Arial MT"/>
            </a:endParaRPr>
          </a:p>
          <a:p>
            <a:pPr marL="328295">
              <a:lnSpc>
                <a:spcPct val="100000"/>
              </a:lnSpc>
            </a:pPr>
            <a:r>
              <a:rPr sz="950" spc="-5" dirty="0">
                <a:latin typeface="Arial MT"/>
                <a:cs typeface="Arial MT"/>
              </a:rPr>
              <a:t>3,574</a:t>
            </a:r>
            <a:endParaRPr sz="950">
              <a:latin typeface="Arial MT"/>
              <a:cs typeface="Arial MT"/>
            </a:endParaRPr>
          </a:p>
          <a:p>
            <a:pPr>
              <a:lnSpc>
                <a:spcPct val="100000"/>
              </a:lnSpc>
            </a:pPr>
            <a:endParaRPr sz="1000">
              <a:latin typeface="Arial MT"/>
              <a:cs typeface="Arial MT"/>
            </a:endParaRPr>
          </a:p>
          <a:p>
            <a:pPr>
              <a:lnSpc>
                <a:spcPct val="100000"/>
              </a:lnSpc>
            </a:pPr>
            <a:endParaRPr sz="1000">
              <a:latin typeface="Arial MT"/>
              <a:cs typeface="Arial MT"/>
            </a:endParaRPr>
          </a:p>
          <a:p>
            <a:pPr marL="328295">
              <a:lnSpc>
                <a:spcPct val="100000"/>
              </a:lnSpc>
              <a:spcBef>
                <a:spcPts val="725"/>
              </a:spcBef>
            </a:pPr>
            <a:r>
              <a:rPr sz="950" spc="-5" dirty="0">
                <a:latin typeface="Arial MT"/>
                <a:cs typeface="Arial MT"/>
              </a:rPr>
              <a:t>3,572</a:t>
            </a:r>
            <a:endParaRPr sz="950">
              <a:latin typeface="Arial MT"/>
              <a:cs typeface="Arial MT"/>
            </a:endParaRPr>
          </a:p>
          <a:p>
            <a:pPr>
              <a:lnSpc>
                <a:spcPct val="100000"/>
              </a:lnSpc>
            </a:pPr>
            <a:endParaRPr sz="1000">
              <a:latin typeface="Arial MT"/>
              <a:cs typeface="Arial MT"/>
            </a:endParaRPr>
          </a:p>
          <a:p>
            <a:pPr>
              <a:lnSpc>
                <a:spcPct val="100000"/>
              </a:lnSpc>
            </a:pPr>
            <a:endParaRPr sz="1000">
              <a:latin typeface="Arial MT"/>
              <a:cs typeface="Arial MT"/>
            </a:endParaRPr>
          </a:p>
          <a:p>
            <a:pPr marL="394335">
              <a:lnSpc>
                <a:spcPct val="100000"/>
              </a:lnSpc>
              <a:spcBef>
                <a:spcPts val="725"/>
              </a:spcBef>
            </a:pPr>
            <a:r>
              <a:rPr sz="950" spc="-5" dirty="0">
                <a:latin typeface="Arial MT"/>
                <a:cs typeface="Arial MT"/>
              </a:rPr>
              <a:t>3,57</a:t>
            </a:r>
            <a:endParaRPr sz="950">
              <a:latin typeface="Arial MT"/>
              <a:cs typeface="Arial MT"/>
            </a:endParaRPr>
          </a:p>
          <a:p>
            <a:pPr marL="760095">
              <a:lnSpc>
                <a:spcPct val="100000"/>
              </a:lnSpc>
              <a:spcBef>
                <a:spcPts val="250"/>
              </a:spcBef>
              <a:tabLst>
                <a:tab pos="1041400" algn="l"/>
                <a:tab pos="1313180" algn="l"/>
                <a:tab pos="1585595" algn="l"/>
                <a:tab pos="1857375" algn="l"/>
                <a:tab pos="2101215" algn="l"/>
                <a:tab pos="2372995" algn="l"/>
                <a:tab pos="2644775" algn="l"/>
                <a:tab pos="2917190" algn="l"/>
                <a:tab pos="3198495" algn="l"/>
                <a:tab pos="3470910" algn="l"/>
                <a:tab pos="3742690" algn="l"/>
                <a:tab pos="4023995" algn="l"/>
                <a:tab pos="4296410" algn="l"/>
                <a:tab pos="4568190" algn="l"/>
              </a:tabLst>
            </a:pPr>
            <a:r>
              <a:rPr sz="950" spc="-30" dirty="0">
                <a:latin typeface="Arial MT"/>
                <a:cs typeface="Arial MT"/>
              </a:rPr>
              <a:t>1	3	5	7	9	</a:t>
            </a:r>
            <a:r>
              <a:rPr sz="950" spc="-20" dirty="0">
                <a:latin typeface="Arial MT"/>
                <a:cs typeface="Arial MT"/>
              </a:rPr>
              <a:t>11	13	15	17	</a:t>
            </a:r>
            <a:r>
              <a:rPr sz="950" spc="-25" dirty="0">
                <a:latin typeface="Arial MT"/>
                <a:cs typeface="Arial MT"/>
              </a:rPr>
              <a:t>19	21	23	25	27	29</a:t>
            </a:r>
            <a:endParaRPr sz="950">
              <a:latin typeface="Arial MT"/>
              <a:cs typeface="Arial MT"/>
            </a:endParaRPr>
          </a:p>
          <a:p>
            <a:pPr marR="144145" algn="ctr">
              <a:lnSpc>
                <a:spcPct val="100000"/>
              </a:lnSpc>
              <a:spcBef>
                <a:spcPts val="565"/>
              </a:spcBef>
            </a:pPr>
            <a:r>
              <a:rPr sz="950" b="1" dirty="0">
                <a:latin typeface="Arial"/>
                <a:cs typeface="Arial"/>
              </a:rPr>
              <a:t>quantity</a:t>
            </a:r>
            <a:r>
              <a:rPr sz="950" b="1" spc="30" dirty="0">
                <a:latin typeface="Arial"/>
                <a:cs typeface="Arial"/>
              </a:rPr>
              <a:t> </a:t>
            </a:r>
            <a:r>
              <a:rPr sz="950" b="1" spc="-5" dirty="0">
                <a:latin typeface="Arial"/>
                <a:cs typeface="Arial"/>
              </a:rPr>
              <a:t>of</a:t>
            </a:r>
            <a:r>
              <a:rPr sz="950" b="1" spc="15" dirty="0">
                <a:latin typeface="Arial"/>
                <a:cs typeface="Arial"/>
              </a:rPr>
              <a:t> </a:t>
            </a:r>
            <a:r>
              <a:rPr sz="950" b="1" spc="10" dirty="0">
                <a:latin typeface="Arial"/>
                <a:cs typeface="Arial"/>
              </a:rPr>
              <a:t>measures</a:t>
            </a:r>
            <a:endParaRPr sz="950">
              <a:latin typeface="Arial"/>
              <a:cs typeface="Arial"/>
            </a:endParaRPr>
          </a:p>
        </p:txBody>
      </p:sp>
      <p:sp>
        <p:nvSpPr>
          <p:cNvPr id="75" name="object 75"/>
          <p:cNvSpPr txBox="1"/>
          <p:nvPr/>
        </p:nvSpPr>
        <p:spPr>
          <a:xfrm>
            <a:off x="1337563" y="5021830"/>
            <a:ext cx="46101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voltage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monitor </a:t>
            </a:r>
            <a:r>
              <a:rPr sz="1200" dirty="0">
                <a:latin typeface="Times New Roman"/>
                <a:cs typeface="Times New Roman"/>
              </a:rPr>
              <a:t>diode</a:t>
            </a:r>
            <a:r>
              <a:rPr sz="1200" spc="-5" dirty="0">
                <a:latin typeface="Times New Roman"/>
                <a:cs typeface="Times New Roman"/>
              </a:rPr>
              <a:t> </a:t>
            </a:r>
            <a:r>
              <a:rPr sz="1200" dirty="0">
                <a:latin typeface="Times New Roman"/>
                <a:cs typeface="Times New Roman"/>
              </a:rPr>
              <a:t>depends on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temperature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sensor.</a:t>
            </a:r>
            <a:endParaRPr sz="1200">
              <a:latin typeface="Times New Roman"/>
              <a:cs typeface="Times New Roman"/>
            </a:endParaRPr>
          </a:p>
        </p:txBody>
      </p:sp>
      <p:sp>
        <p:nvSpPr>
          <p:cNvPr id="76" name="TextBox 75">
            <a:extLst>
              <a:ext uri="{FF2B5EF4-FFF2-40B4-BE49-F238E27FC236}">
                <a16:creationId xmlns:a16="http://schemas.microsoft.com/office/drawing/2014/main" id="{ED79A79A-36E7-62AA-4F67-4A9F012CF16D}"/>
              </a:ext>
            </a:extLst>
          </p:cNvPr>
          <p:cNvSpPr txBox="1"/>
          <p:nvPr/>
        </p:nvSpPr>
        <p:spPr>
          <a:xfrm>
            <a:off x="3473450" y="9690100"/>
            <a:ext cx="617209" cy="400110"/>
          </a:xfrm>
          <a:prstGeom prst="rect">
            <a:avLst/>
          </a:prstGeom>
          <a:noFill/>
        </p:spPr>
        <p:txBody>
          <a:bodyPr wrap="square" rtlCol="0">
            <a:spAutoFit/>
          </a:bodyPr>
          <a:lstStyle/>
          <a:p>
            <a:r>
              <a:rPr lang="en-US" sz="2000" dirty="0"/>
              <a:t>11</a:t>
            </a:r>
            <a:endParaRPr lang="en-IN" sz="2000" dirty="0"/>
          </a:p>
        </p:txBody>
      </p:sp>
      <p:sp>
        <p:nvSpPr>
          <p:cNvPr id="77" name="TextBox 76">
            <a:extLst>
              <a:ext uri="{FF2B5EF4-FFF2-40B4-BE49-F238E27FC236}">
                <a16:creationId xmlns:a16="http://schemas.microsoft.com/office/drawing/2014/main" id="{F73FD7D0-6C84-8840-8AD0-9FD8AA003B3A}"/>
              </a:ext>
            </a:extLst>
          </p:cNvPr>
          <p:cNvSpPr txBox="1"/>
          <p:nvPr/>
        </p:nvSpPr>
        <p:spPr>
          <a:xfrm>
            <a:off x="1044677" y="5648632"/>
            <a:ext cx="6695973" cy="646331"/>
          </a:xfrm>
          <a:prstGeom prst="rect">
            <a:avLst/>
          </a:prstGeom>
          <a:noFill/>
        </p:spPr>
        <p:txBody>
          <a:bodyPr wrap="square" rtlCol="0">
            <a:spAutoFit/>
          </a:bodyPr>
          <a:lstStyle/>
          <a:p>
            <a:r>
              <a:rPr lang="en-US" dirty="0"/>
              <a:t>Figure:3.4  </a:t>
            </a:r>
            <a:r>
              <a:rPr lang="en-US" sz="1600" i="1" spc="-5" dirty="0">
                <a:latin typeface="Arial"/>
                <a:cs typeface="Arial"/>
              </a:rPr>
              <a:t>Temperatures</a:t>
            </a:r>
            <a:r>
              <a:rPr lang="en-US" sz="1600" i="1" spc="10" dirty="0">
                <a:latin typeface="Arial"/>
                <a:cs typeface="Arial"/>
              </a:rPr>
              <a:t> </a:t>
            </a:r>
            <a:r>
              <a:rPr lang="en-US" sz="1600" i="1" spc="-5" dirty="0">
                <a:latin typeface="Arial"/>
                <a:cs typeface="Arial"/>
              </a:rPr>
              <a:t>measurement</a:t>
            </a:r>
            <a:r>
              <a:rPr lang="en-US" sz="1600" i="1" spc="10" dirty="0">
                <a:latin typeface="Arial"/>
                <a:cs typeface="Arial"/>
              </a:rPr>
              <a:t> </a:t>
            </a:r>
            <a:r>
              <a:rPr lang="en-US" sz="1600" i="1" spc="-5" dirty="0">
                <a:latin typeface="Arial"/>
                <a:cs typeface="Arial"/>
              </a:rPr>
              <a:t>of</a:t>
            </a:r>
            <a:r>
              <a:rPr lang="en-US" sz="1600" i="1" spc="10" dirty="0">
                <a:latin typeface="Arial"/>
                <a:cs typeface="Arial"/>
              </a:rPr>
              <a:t> </a:t>
            </a:r>
            <a:r>
              <a:rPr lang="en-US" sz="1600" i="1" spc="-5" dirty="0">
                <a:latin typeface="Arial"/>
                <a:cs typeface="Arial"/>
              </a:rPr>
              <a:t>the</a:t>
            </a:r>
            <a:r>
              <a:rPr lang="en-US" sz="1600" i="1" spc="10" dirty="0">
                <a:latin typeface="Arial"/>
                <a:cs typeface="Arial"/>
              </a:rPr>
              <a:t> </a:t>
            </a:r>
            <a:r>
              <a:rPr lang="en-US" sz="1600" i="1" spc="-5" dirty="0">
                <a:latin typeface="Arial"/>
                <a:cs typeface="Arial"/>
              </a:rPr>
              <a:t>monitor</a:t>
            </a:r>
            <a:r>
              <a:rPr lang="en-US" sz="1600" i="1" spc="10" dirty="0">
                <a:latin typeface="Arial"/>
                <a:cs typeface="Arial"/>
              </a:rPr>
              <a:t> </a:t>
            </a:r>
            <a:r>
              <a:rPr lang="en-US" sz="1600" i="1" spc="-5" dirty="0">
                <a:latin typeface="Arial"/>
                <a:cs typeface="Arial"/>
              </a:rPr>
              <a:t>diode</a:t>
            </a:r>
            <a:endParaRPr lang="en-US" sz="1600" dirty="0">
              <a:latin typeface="Arial"/>
              <a:cs typeface="Arial"/>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7983" y="874263"/>
            <a:ext cx="5786120" cy="1923604"/>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4.</a:t>
            </a:r>
            <a:r>
              <a:rPr sz="1600" b="1" spc="-10" dirty="0">
                <a:latin typeface="Arial"/>
                <a:cs typeface="Arial"/>
              </a:rPr>
              <a:t> </a:t>
            </a:r>
            <a:r>
              <a:rPr sz="1600" b="1" u="sng" spc="-5" dirty="0">
                <a:latin typeface="Arial"/>
                <a:cs typeface="Arial"/>
              </a:rPr>
              <a:t>Researches</a:t>
            </a:r>
            <a:r>
              <a:rPr sz="1600" b="1" u="sng" spc="-10" dirty="0">
                <a:latin typeface="Arial"/>
                <a:cs typeface="Arial"/>
              </a:rPr>
              <a:t> </a:t>
            </a:r>
            <a:r>
              <a:rPr sz="1600" b="1" u="sng" spc="-5" dirty="0">
                <a:latin typeface="Arial"/>
                <a:cs typeface="Arial"/>
              </a:rPr>
              <a:t>of</a:t>
            </a:r>
            <a:r>
              <a:rPr sz="1600" b="1" u="sng" spc="-10" dirty="0">
                <a:latin typeface="Arial"/>
                <a:cs typeface="Arial"/>
              </a:rPr>
              <a:t> </a:t>
            </a:r>
            <a:r>
              <a:rPr sz="1600" b="1" u="sng" spc="-5" dirty="0">
                <a:latin typeface="Arial"/>
                <a:cs typeface="Arial"/>
              </a:rPr>
              <a:t>methods</a:t>
            </a:r>
            <a:r>
              <a:rPr sz="1600" b="1" u="sng" spc="-10" dirty="0">
                <a:latin typeface="Arial"/>
                <a:cs typeface="Arial"/>
              </a:rPr>
              <a:t> </a:t>
            </a:r>
            <a:r>
              <a:rPr sz="1600" b="1" u="sng" spc="-5" dirty="0">
                <a:latin typeface="Arial"/>
                <a:cs typeface="Arial"/>
              </a:rPr>
              <a:t>for</a:t>
            </a:r>
            <a:r>
              <a:rPr sz="1600" b="1" u="sng" spc="-10" dirty="0">
                <a:latin typeface="Arial"/>
                <a:cs typeface="Arial"/>
              </a:rPr>
              <a:t> </a:t>
            </a:r>
            <a:r>
              <a:rPr sz="1600" b="1" u="sng" spc="-5" dirty="0">
                <a:latin typeface="Arial"/>
                <a:cs typeface="Arial"/>
              </a:rPr>
              <a:t>color</a:t>
            </a:r>
            <a:r>
              <a:rPr sz="1600" b="1" u="sng" spc="-10" dirty="0">
                <a:latin typeface="Arial"/>
                <a:cs typeface="Arial"/>
              </a:rPr>
              <a:t> </a:t>
            </a:r>
            <a:r>
              <a:rPr sz="1600" b="1" u="sng" spc="-5" dirty="0">
                <a:latin typeface="Arial"/>
                <a:cs typeface="Arial"/>
              </a:rPr>
              <a:t>identification</a:t>
            </a:r>
            <a:endParaRPr sz="1600" u="sng" dirty="0">
              <a:latin typeface="Arial"/>
              <a:cs typeface="Arial"/>
            </a:endParaRPr>
          </a:p>
          <a:p>
            <a:pPr>
              <a:lnSpc>
                <a:spcPct val="100000"/>
              </a:lnSpc>
              <a:spcBef>
                <a:spcPts val="35"/>
              </a:spcBef>
            </a:pPr>
            <a:endParaRPr sz="2650" dirty="0">
              <a:latin typeface="Arial"/>
              <a:cs typeface="Arial"/>
            </a:endParaRPr>
          </a:p>
          <a:p>
            <a:pPr marL="12700" marR="5715">
              <a:lnSpc>
                <a:spcPts val="1380"/>
              </a:lnSpc>
            </a:pPr>
            <a:r>
              <a:rPr sz="1200" spc="-5" dirty="0">
                <a:latin typeface="Times New Roman"/>
                <a:cs typeface="Times New Roman"/>
              </a:rPr>
              <a:t>An</a:t>
            </a:r>
            <a:r>
              <a:rPr sz="1200" spc="65" dirty="0">
                <a:latin typeface="Times New Roman"/>
                <a:cs typeface="Times New Roman"/>
              </a:rPr>
              <a:t> </a:t>
            </a:r>
            <a:r>
              <a:rPr sz="1200" spc="-5" dirty="0">
                <a:latin typeface="Times New Roman"/>
                <a:cs typeface="Times New Roman"/>
              </a:rPr>
              <a:t>important</a:t>
            </a:r>
            <a:r>
              <a:rPr sz="1200" spc="70" dirty="0">
                <a:latin typeface="Times New Roman"/>
                <a:cs typeface="Times New Roman"/>
              </a:rPr>
              <a:t> </a:t>
            </a:r>
            <a:r>
              <a:rPr sz="1200" dirty="0">
                <a:latin typeface="Times New Roman"/>
                <a:cs typeface="Times New Roman"/>
              </a:rPr>
              <a:t>point</a:t>
            </a:r>
            <a:r>
              <a:rPr sz="1200" spc="65" dirty="0">
                <a:latin typeface="Times New Roman"/>
                <a:cs typeface="Times New Roman"/>
              </a:rPr>
              <a:t> </a:t>
            </a:r>
            <a:r>
              <a:rPr sz="1200" spc="-5" dirty="0">
                <a:latin typeface="Times New Roman"/>
                <a:cs typeface="Times New Roman"/>
              </a:rPr>
              <a:t>is</a:t>
            </a:r>
            <a:r>
              <a:rPr sz="1200" spc="70"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dirty="0">
                <a:latin typeface="Times New Roman"/>
                <a:cs typeface="Times New Roman"/>
              </a:rPr>
              <a:t>give</a:t>
            </a:r>
            <a:r>
              <a:rPr sz="1200" spc="65" dirty="0">
                <a:latin typeface="Times New Roman"/>
                <a:cs typeface="Times New Roman"/>
              </a:rPr>
              <a:t> </a:t>
            </a:r>
            <a:r>
              <a:rPr sz="1200" dirty="0">
                <a:latin typeface="Times New Roman"/>
                <a:cs typeface="Times New Roman"/>
              </a:rPr>
              <a:t>out</a:t>
            </a:r>
            <a:r>
              <a:rPr sz="1200" spc="70"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dirty="0">
                <a:latin typeface="Times New Roman"/>
                <a:cs typeface="Times New Roman"/>
              </a:rPr>
              <a:t>right</a:t>
            </a:r>
            <a:r>
              <a:rPr sz="1200" spc="65" dirty="0">
                <a:latin typeface="Times New Roman"/>
                <a:cs typeface="Times New Roman"/>
              </a:rPr>
              <a:t> </a:t>
            </a:r>
            <a:r>
              <a:rPr sz="1200" dirty="0">
                <a:latin typeface="Times New Roman"/>
                <a:cs typeface="Times New Roman"/>
              </a:rPr>
              <a:t>color,</a:t>
            </a:r>
            <a:r>
              <a:rPr sz="1200" spc="70" dirty="0">
                <a:latin typeface="Times New Roman"/>
                <a:cs typeface="Times New Roman"/>
              </a:rPr>
              <a:t> </a:t>
            </a:r>
            <a:r>
              <a:rPr sz="1200" dirty="0">
                <a:latin typeface="Times New Roman"/>
                <a:cs typeface="Times New Roman"/>
              </a:rPr>
              <a:t>but</a:t>
            </a:r>
            <a:r>
              <a:rPr sz="1200" spc="70" dirty="0">
                <a:latin typeface="Times New Roman"/>
                <a:cs typeface="Times New Roman"/>
              </a:rPr>
              <a:t> </a:t>
            </a:r>
            <a:r>
              <a:rPr sz="1200" dirty="0">
                <a:latin typeface="Times New Roman"/>
                <a:cs typeface="Times New Roman"/>
              </a:rPr>
              <a:t>at</a:t>
            </a:r>
            <a:r>
              <a:rPr sz="1200" spc="65" dirty="0">
                <a:latin typeface="Times New Roman"/>
                <a:cs typeface="Times New Roman"/>
              </a:rPr>
              <a:t> </a:t>
            </a:r>
            <a:r>
              <a:rPr sz="1200" dirty="0">
                <a:latin typeface="Times New Roman"/>
                <a:cs typeface="Times New Roman"/>
              </a:rPr>
              <a:t>first</a:t>
            </a:r>
            <a:r>
              <a:rPr sz="1200" spc="7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dirty="0">
                <a:latin typeface="Times New Roman"/>
                <a:cs typeface="Times New Roman"/>
              </a:rPr>
              <a:t>have</a:t>
            </a:r>
            <a:r>
              <a:rPr sz="1200" spc="65"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dirty="0">
                <a:latin typeface="Times New Roman"/>
                <a:cs typeface="Times New Roman"/>
              </a:rPr>
              <a:t>detect</a:t>
            </a:r>
            <a:r>
              <a:rPr sz="1200" spc="65" dirty="0">
                <a:latin typeface="Times New Roman"/>
                <a:cs typeface="Times New Roman"/>
              </a:rPr>
              <a:t> </a:t>
            </a:r>
            <a:r>
              <a:rPr sz="1200" dirty="0">
                <a:latin typeface="Times New Roman"/>
                <a:cs typeface="Times New Roman"/>
              </a:rPr>
              <a:t>it.</a:t>
            </a:r>
            <a:r>
              <a:rPr sz="1200" spc="70"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dirty="0">
                <a:latin typeface="Times New Roman"/>
                <a:cs typeface="Times New Roman"/>
              </a:rPr>
              <a:t>find</a:t>
            </a:r>
            <a:r>
              <a:rPr sz="1200" spc="65"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dirty="0">
                <a:latin typeface="Times New Roman"/>
                <a:cs typeface="Times New Roman"/>
              </a:rPr>
              <a:t>right</a:t>
            </a:r>
            <a:r>
              <a:rPr sz="1200" spc="-10" dirty="0">
                <a:latin typeface="Times New Roman"/>
                <a:cs typeface="Times New Roman"/>
              </a:rPr>
              <a:t> </a:t>
            </a:r>
            <a:r>
              <a:rPr sz="1200" dirty="0">
                <a:latin typeface="Times New Roman"/>
                <a:cs typeface="Times New Roman"/>
              </a:rPr>
              <a:t>color</a:t>
            </a:r>
            <a:r>
              <a:rPr sz="1200" spc="-5" dirty="0">
                <a:latin typeface="Times New Roman"/>
                <a:cs typeface="Times New Roman"/>
              </a:rPr>
              <a:t> we use </a:t>
            </a:r>
            <a:r>
              <a:rPr sz="1200" dirty="0">
                <a:latin typeface="Times New Roman"/>
                <a:cs typeface="Times New Roman"/>
              </a:rPr>
              <a:t>a</a:t>
            </a:r>
            <a:r>
              <a:rPr sz="1200" spc="-5" dirty="0">
                <a:latin typeface="Times New Roman"/>
                <a:cs typeface="Times New Roman"/>
              </a:rPr>
              <a:t> table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RGB</a:t>
            </a:r>
            <a:r>
              <a:rPr sz="1200" spc="-5" dirty="0">
                <a:latin typeface="Times New Roman"/>
                <a:cs typeface="Times New Roman"/>
              </a:rPr>
              <a:t> </a:t>
            </a:r>
            <a:r>
              <a:rPr sz="1200" dirty="0">
                <a:latin typeface="Times New Roman"/>
                <a:cs typeface="Times New Roman"/>
              </a:rPr>
              <a:t>values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 24</a:t>
            </a:r>
            <a:r>
              <a:rPr sz="1200" spc="-5" dirty="0">
                <a:latin typeface="Times New Roman"/>
                <a:cs typeface="Times New Roman"/>
              </a:rPr>
              <a:t> most important </a:t>
            </a:r>
            <a:r>
              <a:rPr sz="1200" dirty="0">
                <a:latin typeface="Times New Roman"/>
                <a:cs typeface="Times New Roman"/>
              </a:rPr>
              <a:t>colors.</a:t>
            </a:r>
          </a:p>
          <a:p>
            <a:pPr>
              <a:lnSpc>
                <a:spcPct val="100000"/>
              </a:lnSpc>
            </a:pPr>
            <a:endParaRPr sz="1200" dirty="0">
              <a:latin typeface="Times New Roman"/>
              <a:cs typeface="Times New Roman"/>
            </a:endParaRPr>
          </a:p>
          <a:p>
            <a:pPr marL="12700" marR="5080">
              <a:lnSpc>
                <a:spcPts val="1380"/>
              </a:lnSpc>
            </a:pPr>
            <a:r>
              <a:rPr sz="1200" dirty="0">
                <a:latin typeface="Times New Roman"/>
                <a:cs typeface="Times New Roman"/>
              </a:rPr>
              <a:t>To</a:t>
            </a:r>
            <a:r>
              <a:rPr sz="1200" spc="35" dirty="0">
                <a:latin typeface="Times New Roman"/>
                <a:cs typeface="Times New Roman"/>
              </a:rPr>
              <a:t> </a:t>
            </a:r>
            <a:r>
              <a:rPr sz="1200" dirty="0">
                <a:latin typeface="Times New Roman"/>
                <a:cs typeface="Times New Roman"/>
              </a:rPr>
              <a:t>explain</a:t>
            </a:r>
            <a:r>
              <a:rPr sz="1200" spc="4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methods</a:t>
            </a:r>
            <a:r>
              <a:rPr sz="1200" spc="40"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dirty="0">
                <a:latin typeface="Times New Roman"/>
                <a:cs typeface="Times New Roman"/>
              </a:rPr>
              <a:t>detecting</a:t>
            </a:r>
            <a:r>
              <a:rPr sz="1200" spc="4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color</a:t>
            </a:r>
            <a:r>
              <a:rPr sz="1200" spc="25" dirty="0">
                <a:latin typeface="Times New Roman"/>
                <a:cs typeface="Times New Roman"/>
              </a:rPr>
              <a:t> </a:t>
            </a:r>
            <a:r>
              <a:rPr sz="1200" spc="-5" dirty="0">
                <a:latin typeface="Times New Roman"/>
                <a:cs typeface="Times New Roman"/>
              </a:rPr>
              <a:t>we</a:t>
            </a:r>
            <a:r>
              <a:rPr sz="1200" spc="35" dirty="0">
                <a:latin typeface="Times New Roman"/>
                <a:cs typeface="Times New Roman"/>
              </a:rPr>
              <a:t> </a:t>
            </a:r>
            <a:r>
              <a:rPr sz="1200" dirty="0">
                <a:latin typeface="Times New Roman"/>
                <a:cs typeface="Times New Roman"/>
              </a:rPr>
              <a:t>take</a:t>
            </a:r>
            <a:r>
              <a:rPr sz="1200" spc="40" dirty="0">
                <a:latin typeface="Times New Roman"/>
                <a:cs typeface="Times New Roman"/>
              </a:rPr>
              <a:t> </a:t>
            </a:r>
            <a:r>
              <a:rPr sz="1200" dirty="0">
                <a:latin typeface="Times New Roman"/>
                <a:cs typeface="Times New Roman"/>
              </a:rPr>
              <a:t>random</a:t>
            </a:r>
            <a:r>
              <a:rPr sz="1200" spc="25" dirty="0">
                <a:latin typeface="Times New Roman"/>
                <a:cs typeface="Times New Roman"/>
              </a:rPr>
              <a:t> </a:t>
            </a:r>
            <a:r>
              <a:rPr sz="1200" dirty="0">
                <a:latin typeface="Times New Roman"/>
                <a:cs typeface="Times New Roman"/>
              </a:rPr>
              <a:t>values</a:t>
            </a:r>
            <a:r>
              <a:rPr sz="1200" spc="40" dirty="0">
                <a:latin typeface="Times New Roman"/>
                <a:cs typeface="Times New Roman"/>
              </a:rPr>
              <a:t> </a:t>
            </a:r>
            <a:r>
              <a:rPr sz="1200" dirty="0">
                <a:latin typeface="Times New Roman"/>
                <a:cs typeface="Times New Roman"/>
              </a:rPr>
              <a:t>for</a:t>
            </a:r>
            <a:r>
              <a:rPr sz="1200" spc="4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measured</a:t>
            </a:r>
            <a:r>
              <a:rPr sz="1200" spc="40" dirty="0">
                <a:latin typeface="Times New Roman"/>
                <a:cs typeface="Times New Roman"/>
              </a:rPr>
              <a:t> </a:t>
            </a:r>
            <a:r>
              <a:rPr sz="1200" dirty="0">
                <a:latin typeface="Times New Roman"/>
                <a:cs typeface="Times New Roman"/>
              </a:rPr>
              <a:t>RGB </a:t>
            </a:r>
            <a:r>
              <a:rPr sz="1200" spc="-285" dirty="0">
                <a:latin typeface="Times New Roman"/>
                <a:cs typeface="Times New Roman"/>
              </a:rPr>
              <a:t> </a:t>
            </a:r>
            <a:r>
              <a:rPr sz="1200" dirty="0">
                <a:latin typeface="Times New Roman"/>
                <a:cs typeface="Times New Roman"/>
              </a:rPr>
              <a:t>values.</a:t>
            </a:r>
          </a:p>
          <a:p>
            <a:pPr>
              <a:lnSpc>
                <a:spcPct val="100000"/>
              </a:lnSpc>
              <a:spcBef>
                <a:spcPts val="20"/>
              </a:spcBef>
            </a:pPr>
            <a:endParaRPr sz="1100" dirty="0">
              <a:latin typeface="Times New Roman"/>
              <a:cs typeface="Times New Roman"/>
            </a:endParaRPr>
          </a:p>
          <a:p>
            <a:pPr marL="12700">
              <a:lnSpc>
                <a:spcPct val="100000"/>
              </a:lnSpc>
            </a:pPr>
            <a:r>
              <a:rPr sz="1200" spc="-5" dirty="0">
                <a:latin typeface="Times New Roman"/>
                <a:cs typeface="Times New Roman"/>
              </a:rPr>
              <a:t>For</a:t>
            </a:r>
            <a:r>
              <a:rPr sz="1200" spc="-25" dirty="0">
                <a:latin typeface="Times New Roman"/>
                <a:cs typeface="Times New Roman"/>
              </a:rPr>
              <a:t> </a:t>
            </a:r>
            <a:r>
              <a:rPr sz="1200" spc="-5" dirty="0">
                <a:latin typeface="Times New Roman"/>
                <a:cs typeface="Times New Roman"/>
              </a:rPr>
              <a:t>example:</a:t>
            </a:r>
            <a:endParaRPr sz="1200" dirty="0">
              <a:latin typeface="Times New Roman"/>
              <a:cs typeface="Times New Roman"/>
            </a:endParaRPr>
          </a:p>
        </p:txBody>
      </p:sp>
      <p:graphicFrame>
        <p:nvGraphicFramePr>
          <p:cNvPr id="3" name="object 3"/>
          <p:cNvGraphicFramePr>
            <a:graphicFrameLocks noGrp="1"/>
          </p:cNvGraphicFramePr>
          <p:nvPr/>
        </p:nvGraphicFramePr>
        <p:xfrm>
          <a:off x="2710688" y="2759201"/>
          <a:ext cx="2056130" cy="369187"/>
        </p:xfrm>
        <a:graphic>
          <a:graphicData uri="http://schemas.openxmlformats.org/drawingml/2006/table">
            <a:tbl>
              <a:tblPr firstRow="1" bandRow="1">
                <a:tableStyleId>{2D5ABB26-0587-4C30-8999-92F81FD0307C}</a:tableStyleId>
              </a:tblPr>
              <a:tblGrid>
                <a:gridCol w="1111250">
                  <a:extLst>
                    <a:ext uri="{9D8B030D-6E8A-4147-A177-3AD203B41FA5}">
                      <a16:colId xmlns:a16="http://schemas.microsoft.com/office/drawing/2014/main" val="20000"/>
                    </a:ext>
                  </a:extLst>
                </a:gridCol>
                <a:gridCol w="272415">
                  <a:extLst>
                    <a:ext uri="{9D8B030D-6E8A-4147-A177-3AD203B41FA5}">
                      <a16:colId xmlns:a16="http://schemas.microsoft.com/office/drawing/2014/main" val="20001"/>
                    </a:ext>
                  </a:extLst>
                </a:gridCol>
                <a:gridCol w="370840">
                  <a:extLst>
                    <a:ext uri="{9D8B030D-6E8A-4147-A177-3AD203B41FA5}">
                      <a16:colId xmlns:a16="http://schemas.microsoft.com/office/drawing/2014/main" val="20002"/>
                    </a:ext>
                  </a:extLst>
                </a:gridCol>
                <a:gridCol w="301625">
                  <a:extLst>
                    <a:ext uri="{9D8B030D-6E8A-4147-A177-3AD203B41FA5}">
                      <a16:colId xmlns:a16="http://schemas.microsoft.com/office/drawing/2014/main" val="20003"/>
                    </a:ext>
                  </a:extLst>
                </a:gridCol>
              </a:tblGrid>
              <a:tr h="184403">
                <a:tc rowSpan="2">
                  <a:txBody>
                    <a:bodyPr/>
                    <a:lstStyle/>
                    <a:p>
                      <a:pPr>
                        <a:lnSpc>
                          <a:spcPct val="100000"/>
                        </a:lnSpc>
                        <a:spcBef>
                          <a:spcPts val="15"/>
                        </a:spcBef>
                      </a:pPr>
                      <a:endParaRPr sz="1400">
                        <a:latin typeface="Times New Roman"/>
                        <a:cs typeface="Times New Roman"/>
                      </a:endParaRPr>
                    </a:p>
                    <a:p>
                      <a:pPr marL="127000">
                        <a:lnSpc>
                          <a:spcPts val="1180"/>
                        </a:lnSpc>
                      </a:pPr>
                      <a:r>
                        <a:rPr sz="1000" dirty="0">
                          <a:latin typeface="Arial MT"/>
                          <a:cs typeface="Arial MT"/>
                        </a:rPr>
                        <a:t>measured</a:t>
                      </a:r>
                      <a:r>
                        <a:rPr sz="1000" spc="-40" dirty="0">
                          <a:latin typeface="Arial MT"/>
                          <a:cs typeface="Arial MT"/>
                        </a:rPr>
                        <a:t> </a:t>
                      </a:r>
                      <a:r>
                        <a:rPr sz="1000" spc="-5" dirty="0">
                          <a:latin typeface="Arial MT"/>
                          <a:cs typeface="Arial MT"/>
                        </a:rPr>
                        <a:t>value</a:t>
                      </a:r>
                      <a:endParaRPr sz="1000">
                        <a:latin typeface="Arial MT"/>
                        <a:cs typeface="Arial MT"/>
                      </a:endParaRPr>
                    </a:p>
                  </a:txBody>
                  <a:tcPr marL="0" marR="0" marT="1905" marB="0">
                    <a:lnR w="12700">
                      <a:solidFill>
                        <a:srgbClr val="000000"/>
                      </a:solidFill>
                      <a:prstDash val="solid"/>
                    </a:lnR>
                  </a:tcPr>
                </a:tc>
                <a:tc>
                  <a:txBody>
                    <a:bodyPr/>
                    <a:lstStyle/>
                    <a:p>
                      <a:pPr marL="43815">
                        <a:lnSpc>
                          <a:spcPts val="1170"/>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3815">
                        <a:lnSpc>
                          <a:spcPts val="1170"/>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4450">
                        <a:lnSpc>
                          <a:spcPts val="1170"/>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extLst>
                  <a:ext uri="{0D108BD9-81ED-4DB2-BD59-A6C34878D82A}">
                    <a16:rowId xmlns:a16="http://schemas.microsoft.com/office/drawing/2014/main" val="10000"/>
                  </a:ext>
                </a:extLst>
              </a:tr>
              <a:tr h="184784">
                <a:tc vMerge="1">
                  <a:txBody>
                    <a:bodyPr/>
                    <a:lstStyle/>
                    <a:p>
                      <a:endParaRPr/>
                    </a:p>
                  </a:txBody>
                  <a:tcPr marL="0" marR="0" marT="1905" marB="0">
                    <a:lnR w="12700">
                      <a:solidFill>
                        <a:srgbClr val="000000"/>
                      </a:solidFill>
                      <a:prstDash val="solid"/>
                    </a:lnR>
                  </a:tcPr>
                </a:tc>
                <a:tc>
                  <a:txBody>
                    <a:bodyPr/>
                    <a:lstStyle/>
                    <a:p>
                      <a:pPr marL="44450">
                        <a:lnSpc>
                          <a:spcPts val="1180"/>
                        </a:lnSpc>
                        <a:spcBef>
                          <a:spcPts val="175"/>
                        </a:spcBef>
                      </a:pPr>
                      <a:r>
                        <a:rPr sz="1000" dirty="0">
                          <a:latin typeface="Arial MT"/>
                          <a:cs typeface="Arial MT"/>
                        </a:rPr>
                        <a:t>35</a:t>
                      </a:r>
                      <a:endParaRPr sz="1000">
                        <a:latin typeface="Arial MT"/>
                        <a:cs typeface="Arial MT"/>
                      </a:endParaRPr>
                    </a:p>
                  </a:txBody>
                  <a:tcPr marL="0" marR="0" marT="22225"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44450">
                        <a:lnSpc>
                          <a:spcPts val="1180"/>
                        </a:lnSpc>
                        <a:spcBef>
                          <a:spcPts val="175"/>
                        </a:spcBef>
                      </a:pPr>
                      <a:r>
                        <a:rPr sz="1000" dirty="0">
                          <a:latin typeface="Arial MT"/>
                          <a:cs typeface="Arial MT"/>
                        </a:rPr>
                        <a:t>100</a:t>
                      </a:r>
                      <a:endParaRPr sz="1000">
                        <a:latin typeface="Arial MT"/>
                        <a:cs typeface="Arial MT"/>
                      </a:endParaRPr>
                    </a:p>
                  </a:txBody>
                  <a:tcPr marL="0" marR="0" marT="22225" marB="0">
                    <a:lnT w="12700">
                      <a:solidFill>
                        <a:srgbClr val="000000"/>
                      </a:solidFill>
                      <a:prstDash val="solid"/>
                    </a:lnT>
                    <a:lnB w="12700">
                      <a:solidFill>
                        <a:srgbClr val="000000"/>
                      </a:solidFill>
                      <a:prstDash val="solid"/>
                    </a:lnB>
                  </a:tcPr>
                </a:tc>
                <a:tc>
                  <a:txBody>
                    <a:bodyPr/>
                    <a:lstStyle/>
                    <a:p>
                      <a:pPr marL="45085">
                        <a:lnSpc>
                          <a:spcPts val="1180"/>
                        </a:lnSpc>
                        <a:spcBef>
                          <a:spcPts val="175"/>
                        </a:spcBef>
                      </a:pPr>
                      <a:r>
                        <a:rPr sz="1000" dirty="0">
                          <a:latin typeface="Arial MT"/>
                          <a:cs typeface="Arial MT"/>
                        </a:rPr>
                        <a:t>70</a:t>
                      </a:r>
                      <a:endParaRPr sz="1000">
                        <a:latin typeface="Arial MT"/>
                        <a:cs typeface="Arial MT"/>
                      </a:endParaRPr>
                    </a:p>
                  </a:txBody>
                  <a:tcPr marL="0" marR="0" marT="22225"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4" name="object 4"/>
          <p:cNvSpPr txBox="1"/>
          <p:nvPr/>
        </p:nvSpPr>
        <p:spPr>
          <a:xfrm>
            <a:off x="887983" y="3250179"/>
            <a:ext cx="5786120" cy="384080"/>
          </a:xfrm>
          <a:prstGeom prst="rect">
            <a:avLst/>
          </a:prstGeom>
        </p:spPr>
        <p:txBody>
          <a:bodyPr vert="horz" wrap="square" lIns="0" tIns="24765" rIns="0" bIns="0" rtlCol="0">
            <a:spAutoFit/>
          </a:bodyPr>
          <a:lstStyle/>
          <a:p>
            <a:pPr marL="12700" marR="5080">
              <a:lnSpc>
                <a:spcPts val="1380"/>
              </a:lnSpc>
              <a:spcBef>
                <a:spcPts val="195"/>
              </a:spcBef>
            </a:pPr>
            <a:r>
              <a:rPr sz="1200" dirty="0">
                <a:latin typeface="Times New Roman"/>
                <a:cs typeface="Times New Roman"/>
              </a:rPr>
              <a:t>This</a:t>
            </a:r>
            <a:r>
              <a:rPr sz="1200" spc="40" dirty="0">
                <a:latin typeface="Times New Roman"/>
                <a:cs typeface="Times New Roman"/>
              </a:rPr>
              <a:t> </a:t>
            </a:r>
            <a:r>
              <a:rPr sz="1200" spc="-5" dirty="0">
                <a:latin typeface="Times New Roman"/>
                <a:cs typeface="Times New Roman"/>
              </a:rPr>
              <a:t>example</a:t>
            </a:r>
            <a:r>
              <a:rPr sz="1200" spc="45" dirty="0">
                <a:latin typeface="Times New Roman"/>
                <a:cs typeface="Times New Roman"/>
              </a:rPr>
              <a:t> </a:t>
            </a:r>
            <a:r>
              <a:rPr sz="1200" spc="-5" dirty="0">
                <a:latin typeface="Times New Roman"/>
                <a:cs typeface="Times New Roman"/>
              </a:rPr>
              <a:t>shows</a:t>
            </a:r>
            <a:r>
              <a:rPr sz="1200" spc="45" dirty="0">
                <a:latin typeface="Times New Roman"/>
                <a:cs typeface="Times New Roman"/>
              </a:rPr>
              <a:t> </a:t>
            </a:r>
            <a:r>
              <a:rPr sz="1200" dirty="0">
                <a:latin typeface="Times New Roman"/>
                <a:cs typeface="Times New Roman"/>
              </a:rPr>
              <a:t>you</a:t>
            </a:r>
            <a:r>
              <a:rPr sz="1200" spc="35"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color</a:t>
            </a:r>
            <a:r>
              <a:rPr sz="1200" spc="40" dirty="0">
                <a:latin typeface="Times New Roman"/>
                <a:cs typeface="Times New Roman"/>
              </a:rPr>
              <a:t> </a:t>
            </a:r>
            <a:r>
              <a:rPr sz="1200" spc="-5" dirty="0">
                <a:latin typeface="Times New Roman"/>
                <a:cs typeface="Times New Roman"/>
              </a:rPr>
              <a:t>bluish</a:t>
            </a:r>
            <a:r>
              <a:rPr sz="1200" spc="45" dirty="0">
                <a:latin typeface="Times New Roman"/>
                <a:cs typeface="Times New Roman"/>
              </a:rPr>
              <a:t> </a:t>
            </a:r>
            <a:r>
              <a:rPr sz="1200" spc="-5" dirty="0">
                <a:latin typeface="Times New Roman"/>
                <a:cs typeface="Times New Roman"/>
              </a:rPr>
              <a:t>green</a:t>
            </a:r>
            <a:r>
              <a:rPr sz="1200" spc="40" dirty="0">
                <a:latin typeface="Times New Roman"/>
                <a:cs typeface="Times New Roman"/>
              </a:rPr>
              <a:t> </a:t>
            </a:r>
            <a:r>
              <a:rPr sz="1200" spc="-5" dirty="0">
                <a:latin typeface="Times New Roman"/>
                <a:cs typeface="Times New Roman"/>
              </a:rPr>
              <a:t>with</a:t>
            </a:r>
            <a:r>
              <a:rPr sz="1200" spc="45" dirty="0">
                <a:latin typeface="Times New Roman"/>
                <a:cs typeface="Times New Roman"/>
              </a:rPr>
              <a:t> </a:t>
            </a:r>
            <a:r>
              <a:rPr sz="1200" spc="-5" dirty="0">
                <a:latin typeface="Times New Roman"/>
                <a:cs typeface="Times New Roman"/>
              </a:rPr>
              <a:t>the</a:t>
            </a:r>
            <a:r>
              <a:rPr sz="1200" spc="45" dirty="0">
                <a:latin typeface="Times New Roman"/>
                <a:cs typeface="Times New Roman"/>
              </a:rPr>
              <a:t> </a:t>
            </a:r>
            <a:r>
              <a:rPr sz="1200" spc="-5" dirty="0">
                <a:latin typeface="Times New Roman"/>
                <a:cs typeface="Times New Roman"/>
              </a:rPr>
              <a:t>index</a:t>
            </a:r>
            <a:r>
              <a:rPr sz="1200" spc="40" dirty="0">
                <a:latin typeface="Times New Roman"/>
                <a:cs typeface="Times New Roman"/>
              </a:rPr>
              <a:t> </a:t>
            </a:r>
            <a:r>
              <a:rPr sz="1200" spc="-5" dirty="0">
                <a:latin typeface="Times New Roman"/>
                <a:cs typeface="Times New Roman"/>
              </a:rPr>
              <a:t>6.</a:t>
            </a:r>
            <a:r>
              <a:rPr sz="1200" spc="45" dirty="0">
                <a:latin typeface="Times New Roman"/>
                <a:cs typeface="Times New Roman"/>
              </a:rPr>
              <a:t> </a:t>
            </a:r>
            <a:r>
              <a:rPr sz="1200" spc="-5" dirty="0">
                <a:latin typeface="Times New Roman"/>
                <a:cs typeface="Times New Roman"/>
              </a:rPr>
              <a:t>The</a:t>
            </a:r>
            <a:r>
              <a:rPr sz="1200" spc="45" dirty="0">
                <a:latin typeface="Times New Roman"/>
                <a:cs typeface="Times New Roman"/>
              </a:rPr>
              <a:t> </a:t>
            </a:r>
            <a:r>
              <a:rPr sz="1200" spc="-5" dirty="0">
                <a:latin typeface="Times New Roman"/>
                <a:cs typeface="Times New Roman"/>
              </a:rPr>
              <a:t>next</a:t>
            </a:r>
            <a:r>
              <a:rPr sz="1200" spc="45" dirty="0">
                <a:latin typeface="Times New Roman"/>
                <a:cs typeface="Times New Roman"/>
              </a:rPr>
              <a:t> </a:t>
            </a:r>
            <a:r>
              <a:rPr sz="1200" dirty="0">
                <a:latin typeface="Times New Roman"/>
                <a:cs typeface="Times New Roman"/>
              </a:rPr>
              <a:t>step</a:t>
            </a:r>
            <a:r>
              <a:rPr sz="1200" spc="30" dirty="0">
                <a:latin typeface="Times New Roman"/>
                <a:cs typeface="Times New Roman"/>
              </a:rPr>
              <a:t> </a:t>
            </a:r>
            <a:r>
              <a:rPr sz="1200" spc="-5" dirty="0">
                <a:latin typeface="Times New Roman"/>
                <a:cs typeface="Times New Roman"/>
              </a:rPr>
              <a:t>is</a:t>
            </a:r>
            <a:r>
              <a:rPr sz="1200" spc="45" dirty="0">
                <a:latin typeface="Times New Roman"/>
                <a:cs typeface="Times New Roman"/>
              </a:rPr>
              <a:t> </a:t>
            </a:r>
            <a:r>
              <a:rPr sz="1200" dirty="0">
                <a:latin typeface="Times New Roman"/>
                <a:cs typeface="Times New Roman"/>
              </a:rPr>
              <a:t>to</a:t>
            </a:r>
            <a:r>
              <a:rPr sz="1200" spc="45" dirty="0">
                <a:latin typeface="Times New Roman"/>
                <a:cs typeface="Times New Roman"/>
              </a:rPr>
              <a:t> </a:t>
            </a:r>
            <a:r>
              <a:rPr sz="1200" spc="-5" dirty="0">
                <a:latin typeface="Times New Roman"/>
                <a:cs typeface="Times New Roman"/>
              </a:rPr>
              <a:t>calculate </a:t>
            </a:r>
            <a:r>
              <a:rPr sz="1200" spc="-28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difference</a:t>
            </a:r>
            <a:r>
              <a:rPr sz="1200" spc="-10" dirty="0">
                <a:latin typeface="Times New Roman"/>
                <a:cs typeface="Times New Roman"/>
              </a:rPr>
              <a:t> </a:t>
            </a:r>
            <a:r>
              <a:rPr sz="1200" dirty="0">
                <a:latin typeface="Times New Roman"/>
                <a:cs typeface="Times New Roman"/>
              </a:rPr>
              <a:t>between</a:t>
            </a:r>
            <a:r>
              <a:rPr sz="1200" spc="-5" dirty="0">
                <a:latin typeface="Times New Roman"/>
                <a:cs typeface="Times New Roman"/>
              </a:rPr>
              <a:t> the</a:t>
            </a:r>
            <a:r>
              <a:rPr sz="1200" spc="-10" dirty="0">
                <a:latin typeface="Times New Roman"/>
                <a:cs typeface="Times New Roman"/>
              </a:rPr>
              <a:t> </a:t>
            </a:r>
            <a:r>
              <a:rPr sz="1200" spc="-5" dirty="0">
                <a:latin typeface="Times New Roman"/>
                <a:cs typeface="Times New Roman"/>
              </a:rPr>
              <a:t>measured</a:t>
            </a:r>
            <a:r>
              <a:rPr sz="1200" spc="-10" dirty="0">
                <a:latin typeface="Times New Roman"/>
                <a:cs typeface="Times New Roman"/>
              </a:rPr>
              <a:t> </a:t>
            </a:r>
            <a:r>
              <a:rPr sz="1200" dirty="0">
                <a:latin typeface="Times New Roman"/>
                <a:cs typeface="Times New Roman"/>
              </a:rPr>
              <a:t>values</a:t>
            </a:r>
            <a:r>
              <a:rPr sz="1200" spc="-5"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spc="-5" dirty="0">
                <a:latin typeface="Times New Roman"/>
                <a:cs typeface="Times New Roman"/>
              </a:rPr>
              <a:t>the</a:t>
            </a:r>
            <a:r>
              <a:rPr sz="1200" dirty="0">
                <a:latin typeface="Times New Roman"/>
                <a:cs typeface="Times New Roman"/>
              </a:rPr>
              <a:t> reference</a:t>
            </a:r>
            <a:r>
              <a:rPr sz="1200" spc="-5" dirty="0">
                <a:latin typeface="Times New Roman"/>
                <a:cs typeface="Times New Roman"/>
              </a:rPr>
              <a:t> </a:t>
            </a:r>
            <a:r>
              <a:rPr sz="1200" dirty="0">
                <a:latin typeface="Times New Roman"/>
                <a:cs typeface="Times New Roman"/>
              </a:rPr>
              <a:t>values</a:t>
            </a:r>
            <a:r>
              <a:rPr sz="1200" spc="-5" dirty="0">
                <a:latin typeface="Times New Roman"/>
                <a:cs typeface="Times New Roman"/>
              </a:rPr>
              <a:t> </a:t>
            </a:r>
            <a:r>
              <a:rPr sz="1200" dirty="0">
                <a:latin typeface="Times New Roman"/>
                <a:cs typeface="Times New Roman"/>
              </a:rPr>
              <a:t>which </a:t>
            </a:r>
            <a:r>
              <a:rPr sz="1200" spc="-5" dirty="0">
                <a:latin typeface="Times New Roman"/>
                <a:cs typeface="Times New Roman"/>
              </a:rPr>
              <a:t>is </a:t>
            </a:r>
            <a:r>
              <a:rPr sz="1200" dirty="0">
                <a:latin typeface="Times New Roman"/>
                <a:cs typeface="Times New Roman"/>
              </a:rPr>
              <a:t>pictured</a:t>
            </a:r>
            <a:r>
              <a:rPr sz="1200" spc="-5" dirty="0">
                <a:latin typeface="Times New Roman"/>
                <a:cs typeface="Times New Roman"/>
              </a:rPr>
              <a:t> </a:t>
            </a:r>
            <a:r>
              <a:rPr sz="1200" dirty="0">
                <a:latin typeface="Times New Roman"/>
                <a:cs typeface="Times New Roman"/>
              </a:rPr>
              <a:t>below.</a:t>
            </a:r>
          </a:p>
        </p:txBody>
      </p:sp>
      <p:graphicFrame>
        <p:nvGraphicFramePr>
          <p:cNvPr id="5" name="object 5"/>
          <p:cNvGraphicFramePr>
            <a:graphicFrameLocks noGrp="1"/>
          </p:cNvGraphicFramePr>
          <p:nvPr>
            <p:extLst>
              <p:ext uri="{D42A27DB-BD31-4B8C-83A1-F6EECF244321}">
                <p14:modId xmlns:p14="http://schemas.microsoft.com/office/powerpoint/2010/main" val="36561654"/>
              </p:ext>
            </p:extLst>
          </p:nvPr>
        </p:nvGraphicFramePr>
        <p:xfrm>
          <a:off x="914400" y="4892962"/>
          <a:ext cx="5715631" cy="4568538"/>
        </p:xfrm>
        <a:graphic>
          <a:graphicData uri="http://schemas.openxmlformats.org/drawingml/2006/table">
            <a:tbl>
              <a:tblPr firstRow="1" bandRow="1">
                <a:tableStyleId>{2D5ABB26-0587-4C30-8999-92F81FD0307C}</a:tableStyleId>
              </a:tblPr>
              <a:tblGrid>
                <a:gridCol w="1063625">
                  <a:extLst>
                    <a:ext uri="{9D8B030D-6E8A-4147-A177-3AD203B41FA5}">
                      <a16:colId xmlns:a16="http://schemas.microsoft.com/office/drawing/2014/main" val="20000"/>
                    </a:ext>
                  </a:extLst>
                </a:gridCol>
                <a:gridCol w="618489">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612139">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612139">
                  <a:extLst>
                    <a:ext uri="{9D8B030D-6E8A-4147-A177-3AD203B41FA5}">
                      <a16:colId xmlns:a16="http://schemas.microsoft.com/office/drawing/2014/main" val="20005"/>
                    </a:ext>
                  </a:extLst>
                </a:gridCol>
                <a:gridCol w="619125">
                  <a:extLst>
                    <a:ext uri="{9D8B030D-6E8A-4147-A177-3AD203B41FA5}">
                      <a16:colId xmlns:a16="http://schemas.microsoft.com/office/drawing/2014/main" val="20006"/>
                    </a:ext>
                  </a:extLst>
                </a:gridCol>
                <a:gridCol w="612139">
                  <a:extLst>
                    <a:ext uri="{9D8B030D-6E8A-4147-A177-3AD203B41FA5}">
                      <a16:colId xmlns:a16="http://schemas.microsoft.com/office/drawing/2014/main" val="20007"/>
                    </a:ext>
                  </a:extLst>
                </a:gridCol>
                <a:gridCol w="476250">
                  <a:extLst>
                    <a:ext uri="{9D8B030D-6E8A-4147-A177-3AD203B41FA5}">
                      <a16:colId xmlns:a16="http://schemas.microsoft.com/office/drawing/2014/main" val="20008"/>
                    </a:ext>
                  </a:extLst>
                </a:gridCol>
              </a:tblGrid>
              <a:tr h="182983">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43815">
                        <a:lnSpc>
                          <a:spcPts val="1170"/>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4450">
                        <a:lnSpc>
                          <a:spcPts val="1170"/>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3815">
                        <a:lnSpc>
                          <a:spcPts val="1170"/>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marL="44450">
                        <a:lnSpc>
                          <a:spcPts val="1175"/>
                        </a:lnSpc>
                        <a:spcBef>
                          <a:spcPts val="175"/>
                        </a:spcBef>
                      </a:pPr>
                      <a:r>
                        <a:rPr sz="1000" spc="-5" dirty="0">
                          <a:latin typeface="Arial MT"/>
                          <a:cs typeface="Arial MT"/>
                        </a:rPr>
                        <a:t>Index</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ts val="1170"/>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4450">
                        <a:lnSpc>
                          <a:spcPts val="1170"/>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3815">
                        <a:lnSpc>
                          <a:spcPts val="1170"/>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marL="44450">
                        <a:lnSpc>
                          <a:spcPts val="1175"/>
                        </a:lnSpc>
                        <a:spcBef>
                          <a:spcPts val="175"/>
                        </a:spcBef>
                      </a:pPr>
                      <a:r>
                        <a:rPr sz="1000" spc="-5" dirty="0">
                          <a:latin typeface="Arial MT"/>
                          <a:cs typeface="Arial MT"/>
                        </a:rPr>
                        <a:t>Index</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2228">
                <a:tc>
                  <a:txBody>
                    <a:bodyPr/>
                    <a:lstStyle/>
                    <a:p>
                      <a:pPr marL="43815">
                        <a:lnSpc>
                          <a:spcPts val="1045"/>
                        </a:lnSpc>
                        <a:spcBef>
                          <a:spcPts val="300"/>
                        </a:spcBef>
                      </a:pPr>
                      <a:r>
                        <a:rPr sz="900" b="1" spc="-5" dirty="0">
                          <a:solidFill>
                            <a:srgbClr val="FFFFFF"/>
                          </a:solidFill>
                          <a:latin typeface="Times New Roman"/>
                          <a:cs typeface="Times New Roman"/>
                        </a:rPr>
                        <a:t>dark</a:t>
                      </a:r>
                      <a:r>
                        <a:rPr sz="900" b="1" spc="-35" dirty="0">
                          <a:solidFill>
                            <a:srgbClr val="FFFFFF"/>
                          </a:solidFill>
                          <a:latin typeface="Times New Roman"/>
                          <a:cs typeface="Times New Roman"/>
                        </a:rPr>
                        <a:t> </a:t>
                      </a:r>
                      <a:r>
                        <a:rPr sz="900" b="1" spc="-10" dirty="0">
                          <a:solidFill>
                            <a:srgbClr val="FFFFFF"/>
                          </a:solidFill>
                          <a:latin typeface="Times New Roman"/>
                          <a:cs typeface="Times New Roman"/>
                        </a:rPr>
                        <a:t>skin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B w="12700">
                      <a:solidFill>
                        <a:srgbClr val="000000"/>
                      </a:solidFill>
                      <a:prstDash val="solid"/>
                    </a:lnB>
                    <a:solidFill>
                      <a:srgbClr val="9A3300"/>
                    </a:solidFill>
                  </a:tcPr>
                </a:tc>
                <a:tc>
                  <a:txBody>
                    <a:bodyPr/>
                    <a:lstStyle/>
                    <a:p>
                      <a:pPr marL="43815">
                        <a:lnSpc>
                          <a:spcPts val="1170"/>
                        </a:lnSpc>
                        <a:spcBef>
                          <a:spcPts val="175"/>
                        </a:spcBef>
                      </a:pPr>
                      <a:r>
                        <a:rPr sz="1000" dirty="0">
                          <a:latin typeface="Arial MT"/>
                          <a:cs typeface="Arial MT"/>
                        </a:rPr>
                        <a:t>43,009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26,224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15,589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a:t>
                      </a:r>
                      <a:endParaRPr sz="1000">
                        <a:latin typeface="Arial"/>
                        <a:cs typeface="Arial"/>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43815">
                        <a:lnSpc>
                          <a:spcPts val="1170"/>
                        </a:lnSpc>
                        <a:spcBef>
                          <a:spcPts val="175"/>
                        </a:spcBef>
                      </a:pPr>
                      <a:r>
                        <a:rPr sz="1000" dirty="0">
                          <a:latin typeface="Arial MT"/>
                          <a:cs typeface="Arial MT"/>
                        </a:rPr>
                        <a:t>8,009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73,776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54,411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a:t>
                      </a:r>
                      <a:endParaRPr sz="1000">
                        <a:latin typeface="Arial"/>
                        <a:cs typeface="Arial"/>
                      </a:endParaRPr>
                    </a:p>
                  </a:txBody>
                  <a:tcPr marL="0" marR="0" marT="2286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2984">
                <a:tc>
                  <a:txBody>
                    <a:bodyPr/>
                    <a:lstStyle/>
                    <a:p>
                      <a:pPr marL="43815">
                        <a:lnSpc>
                          <a:spcPts val="1050"/>
                        </a:lnSpc>
                        <a:spcBef>
                          <a:spcPts val="300"/>
                        </a:spcBef>
                      </a:pPr>
                      <a:r>
                        <a:rPr sz="900" b="1" dirty="0">
                          <a:latin typeface="Times New Roman"/>
                          <a:cs typeface="Times New Roman"/>
                        </a:rPr>
                        <a:t>light</a:t>
                      </a:r>
                      <a:r>
                        <a:rPr sz="900" b="1" spc="-35" dirty="0">
                          <a:latin typeface="Times New Roman"/>
                          <a:cs typeface="Times New Roman"/>
                        </a:rPr>
                        <a:t> </a:t>
                      </a:r>
                      <a:r>
                        <a:rPr sz="900" b="1" spc="-10" dirty="0">
                          <a:latin typeface="Times New Roman"/>
                          <a:cs typeface="Times New Roman"/>
                        </a:rPr>
                        <a:t>skin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A"/>
                    </a:solidFill>
                  </a:tcPr>
                </a:tc>
                <a:tc>
                  <a:txBody>
                    <a:bodyPr/>
                    <a:lstStyle/>
                    <a:p>
                      <a:pPr marL="43815">
                        <a:lnSpc>
                          <a:spcPts val="1175"/>
                        </a:lnSpc>
                        <a:spcBef>
                          <a:spcPts val="175"/>
                        </a:spcBef>
                      </a:pPr>
                      <a:r>
                        <a:rPr sz="1000" spc="-5" dirty="0">
                          <a:latin typeface="Arial MT"/>
                          <a:cs typeface="Arial MT"/>
                        </a:rPr>
                        <a:t>147,376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75,147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55,27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112,376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24,853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14,73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2"/>
                  </a:ext>
                </a:extLst>
              </a:tr>
              <a:tr h="182983">
                <a:tc>
                  <a:txBody>
                    <a:bodyPr/>
                    <a:lstStyle/>
                    <a:p>
                      <a:pPr marL="43815">
                        <a:lnSpc>
                          <a:spcPts val="1050"/>
                        </a:lnSpc>
                        <a:spcBef>
                          <a:spcPts val="300"/>
                        </a:spcBef>
                      </a:pPr>
                      <a:r>
                        <a:rPr sz="900" b="1" spc="-5" dirty="0">
                          <a:latin typeface="Times New Roman"/>
                          <a:cs typeface="Times New Roman"/>
                        </a:rPr>
                        <a:t>blue</a:t>
                      </a:r>
                      <a:r>
                        <a:rPr sz="900" b="1" spc="-30" dirty="0">
                          <a:latin typeface="Times New Roman"/>
                          <a:cs typeface="Times New Roman"/>
                        </a:rPr>
                        <a:t> </a:t>
                      </a:r>
                      <a:r>
                        <a:rPr sz="900" b="1" spc="-10" dirty="0">
                          <a:latin typeface="Times New Roman"/>
                          <a:cs typeface="Times New Roman"/>
                        </a:rPr>
                        <a:t>sky</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ACCFF"/>
                    </a:solidFill>
                  </a:tcPr>
                </a:tc>
                <a:tc>
                  <a:txBody>
                    <a:bodyPr/>
                    <a:lstStyle/>
                    <a:p>
                      <a:pPr marL="43815">
                        <a:lnSpc>
                          <a:spcPts val="1175"/>
                        </a:lnSpc>
                        <a:spcBef>
                          <a:spcPts val="175"/>
                        </a:spcBef>
                      </a:pPr>
                      <a:r>
                        <a:rPr sz="1000" dirty="0">
                          <a:latin typeface="Arial MT"/>
                          <a:cs typeface="Arial MT"/>
                        </a:rPr>
                        <a:t>36,181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39,887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85,321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1,181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60,113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15,321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182227">
                <a:tc>
                  <a:txBody>
                    <a:bodyPr/>
                    <a:lstStyle/>
                    <a:p>
                      <a:pPr marL="43815">
                        <a:lnSpc>
                          <a:spcPts val="1045"/>
                        </a:lnSpc>
                        <a:spcBef>
                          <a:spcPts val="300"/>
                        </a:spcBef>
                      </a:pPr>
                      <a:r>
                        <a:rPr sz="900" b="1" dirty="0">
                          <a:solidFill>
                            <a:srgbClr val="FFFFFF"/>
                          </a:solidFill>
                          <a:latin typeface="Times New Roman"/>
                          <a:cs typeface="Times New Roman"/>
                        </a:rPr>
                        <a:t>foliage</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8000"/>
                    </a:solidFill>
                  </a:tcPr>
                </a:tc>
                <a:tc>
                  <a:txBody>
                    <a:bodyPr/>
                    <a:lstStyle/>
                    <a:p>
                      <a:pPr marL="43815">
                        <a:lnSpc>
                          <a:spcPts val="1170"/>
                        </a:lnSpc>
                        <a:spcBef>
                          <a:spcPts val="175"/>
                        </a:spcBef>
                      </a:pPr>
                      <a:r>
                        <a:rPr sz="1000" dirty="0">
                          <a:latin typeface="Arial MT"/>
                          <a:cs typeface="Arial MT"/>
                        </a:rPr>
                        <a:t>27,294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33,864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15,758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4</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dirty="0">
                          <a:latin typeface="Arial MT"/>
                          <a:cs typeface="Arial MT"/>
                        </a:rPr>
                        <a:t>7,706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66,136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54,242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4</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182984">
                <a:tc>
                  <a:txBody>
                    <a:bodyPr/>
                    <a:lstStyle/>
                    <a:p>
                      <a:pPr marL="43815">
                        <a:lnSpc>
                          <a:spcPts val="1050"/>
                        </a:lnSpc>
                        <a:spcBef>
                          <a:spcPts val="300"/>
                        </a:spcBef>
                      </a:pPr>
                      <a:r>
                        <a:rPr sz="900" b="1" spc="-5" dirty="0">
                          <a:latin typeface="Times New Roman"/>
                          <a:cs typeface="Times New Roman"/>
                        </a:rPr>
                        <a:t>blue</a:t>
                      </a:r>
                      <a:r>
                        <a:rPr sz="900" b="1" spc="-30" dirty="0">
                          <a:latin typeface="Times New Roman"/>
                          <a:cs typeface="Times New Roman"/>
                        </a:rPr>
                        <a:t> </a:t>
                      </a:r>
                      <a:r>
                        <a:rPr sz="900" b="1" spc="-5" dirty="0">
                          <a:latin typeface="Times New Roman"/>
                          <a:cs typeface="Times New Roman"/>
                        </a:rPr>
                        <a:t>flower</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AFF"/>
                    </a:solidFill>
                  </a:tcPr>
                </a:tc>
                <a:tc>
                  <a:txBody>
                    <a:bodyPr/>
                    <a:lstStyle/>
                    <a:p>
                      <a:pPr marL="43815">
                        <a:lnSpc>
                          <a:spcPts val="1175"/>
                        </a:lnSpc>
                        <a:spcBef>
                          <a:spcPts val="175"/>
                        </a:spcBef>
                      </a:pPr>
                      <a:r>
                        <a:rPr sz="1000" dirty="0">
                          <a:latin typeface="Arial MT"/>
                          <a:cs typeface="Arial MT"/>
                        </a:rPr>
                        <a:t>70,648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49,911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spc="-5" dirty="0">
                          <a:latin typeface="Arial MT"/>
                          <a:cs typeface="Arial MT"/>
                        </a:rPr>
                        <a:t>109,701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5</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35,648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50,089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39,701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5</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182983">
                <a:tc>
                  <a:txBody>
                    <a:bodyPr/>
                    <a:lstStyle/>
                    <a:p>
                      <a:pPr marL="43815">
                        <a:lnSpc>
                          <a:spcPts val="1050"/>
                        </a:lnSpc>
                        <a:spcBef>
                          <a:spcPts val="300"/>
                        </a:spcBef>
                      </a:pPr>
                      <a:r>
                        <a:rPr sz="900" b="1" spc="-5" dirty="0">
                          <a:latin typeface="Times New Roman"/>
                          <a:cs typeface="Times New Roman"/>
                        </a:rPr>
                        <a:t>bluish</a:t>
                      </a:r>
                      <a:r>
                        <a:rPr sz="900" b="1" spc="-40" dirty="0">
                          <a:latin typeface="Times New Roman"/>
                          <a:cs typeface="Times New Roman"/>
                        </a:rPr>
                        <a:t> </a:t>
                      </a:r>
                      <a:r>
                        <a:rPr sz="900" b="1" dirty="0">
                          <a:latin typeface="Times New Roman"/>
                          <a:cs typeface="Times New Roman"/>
                        </a:rPr>
                        <a:t>green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CC"/>
                    </a:solidFill>
                  </a:tcPr>
                </a:tc>
                <a:tc>
                  <a:txBody>
                    <a:bodyPr/>
                    <a:lstStyle/>
                    <a:p>
                      <a:pPr marL="43815">
                        <a:lnSpc>
                          <a:spcPts val="1175"/>
                        </a:lnSpc>
                        <a:spcBef>
                          <a:spcPts val="175"/>
                        </a:spcBef>
                      </a:pPr>
                      <a:r>
                        <a:rPr sz="1000" dirty="0">
                          <a:latin typeface="Arial MT"/>
                          <a:cs typeface="Arial MT"/>
                        </a:rPr>
                        <a:t>49,265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spc="-5" dirty="0">
                          <a:latin typeface="Arial MT"/>
                          <a:cs typeface="Arial MT"/>
                        </a:rPr>
                        <a:t>101,815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98,12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6</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14,265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1,815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28,12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6</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182227">
                <a:tc>
                  <a:txBody>
                    <a:bodyPr/>
                    <a:lstStyle/>
                    <a:p>
                      <a:pPr marL="43815">
                        <a:lnSpc>
                          <a:spcPts val="1045"/>
                        </a:lnSpc>
                        <a:spcBef>
                          <a:spcPts val="300"/>
                        </a:spcBef>
                      </a:pPr>
                      <a:r>
                        <a:rPr sz="900" b="1" dirty="0">
                          <a:latin typeface="Times New Roman"/>
                          <a:cs typeface="Times New Roman"/>
                        </a:rPr>
                        <a:t>orange</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A00"/>
                    </a:solidFill>
                  </a:tcPr>
                </a:tc>
                <a:tc>
                  <a:txBody>
                    <a:bodyPr/>
                    <a:lstStyle/>
                    <a:p>
                      <a:pPr marL="43815">
                        <a:lnSpc>
                          <a:spcPts val="1170"/>
                        </a:lnSpc>
                        <a:spcBef>
                          <a:spcPts val="175"/>
                        </a:spcBef>
                      </a:pPr>
                      <a:r>
                        <a:rPr sz="1000" spc="-5" dirty="0">
                          <a:latin typeface="Arial MT"/>
                          <a:cs typeface="Arial MT"/>
                        </a:rPr>
                        <a:t>148,275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86,562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13,905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7</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spc="-5" dirty="0">
                          <a:latin typeface="Arial MT"/>
                          <a:cs typeface="Arial MT"/>
                        </a:rPr>
                        <a:t>113,275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13,438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56,095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7</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7"/>
                  </a:ext>
                </a:extLst>
              </a:tr>
              <a:tr h="182984">
                <a:tc>
                  <a:txBody>
                    <a:bodyPr/>
                    <a:lstStyle/>
                    <a:p>
                      <a:pPr marL="43815">
                        <a:lnSpc>
                          <a:spcPts val="1050"/>
                        </a:lnSpc>
                        <a:spcBef>
                          <a:spcPts val="300"/>
                        </a:spcBef>
                      </a:pPr>
                      <a:r>
                        <a:rPr sz="900" b="1" spc="-5" dirty="0">
                          <a:solidFill>
                            <a:srgbClr val="FFFFFF"/>
                          </a:solidFill>
                          <a:latin typeface="Times New Roman"/>
                          <a:cs typeface="Times New Roman"/>
                        </a:rPr>
                        <a:t>purplish</a:t>
                      </a:r>
                      <a:r>
                        <a:rPr sz="900" b="1" spc="-35" dirty="0">
                          <a:solidFill>
                            <a:srgbClr val="FFFFFF"/>
                          </a:solidFill>
                          <a:latin typeface="Times New Roman"/>
                          <a:cs typeface="Times New Roman"/>
                        </a:rPr>
                        <a:t> </a:t>
                      </a:r>
                      <a:r>
                        <a:rPr sz="900" b="1" spc="-10" dirty="0">
                          <a:solidFill>
                            <a:srgbClr val="FFFFFF"/>
                          </a:solidFill>
                          <a:latin typeface="Times New Roman"/>
                          <a:cs typeface="Times New Roman"/>
                        </a:rPr>
                        <a:t>blue</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marL="43815">
                        <a:lnSpc>
                          <a:spcPts val="1175"/>
                        </a:lnSpc>
                        <a:spcBef>
                          <a:spcPts val="175"/>
                        </a:spcBef>
                      </a:pPr>
                      <a:r>
                        <a:rPr sz="1000" dirty="0">
                          <a:latin typeface="Arial MT"/>
                          <a:cs typeface="Arial MT"/>
                        </a:rPr>
                        <a:t>22,561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21,964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spc="-5" dirty="0">
                          <a:latin typeface="Arial MT"/>
                          <a:cs typeface="Arial MT"/>
                        </a:rPr>
                        <a:t>102,041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8</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12,439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78,036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32,041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8</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8"/>
                  </a:ext>
                </a:extLst>
              </a:tr>
              <a:tr h="182983">
                <a:tc>
                  <a:txBody>
                    <a:bodyPr/>
                    <a:lstStyle/>
                    <a:p>
                      <a:pPr marL="43815">
                        <a:lnSpc>
                          <a:spcPts val="1050"/>
                        </a:lnSpc>
                        <a:spcBef>
                          <a:spcPts val="300"/>
                        </a:spcBef>
                      </a:pPr>
                      <a:r>
                        <a:rPr sz="900" b="1" spc="-5" dirty="0">
                          <a:solidFill>
                            <a:srgbClr val="FFFFFF"/>
                          </a:solidFill>
                          <a:latin typeface="Times New Roman"/>
                          <a:cs typeface="Times New Roman"/>
                        </a:rPr>
                        <a:t>moderate</a:t>
                      </a:r>
                      <a:r>
                        <a:rPr sz="900" b="1" spc="-35" dirty="0">
                          <a:solidFill>
                            <a:srgbClr val="FFFFFF"/>
                          </a:solidFill>
                          <a:latin typeface="Times New Roman"/>
                          <a:cs typeface="Times New Roman"/>
                        </a:rPr>
                        <a:t> </a:t>
                      </a:r>
                      <a:r>
                        <a:rPr sz="900" b="1" dirty="0">
                          <a:solidFill>
                            <a:srgbClr val="FFFFFF"/>
                          </a:solidFill>
                          <a:latin typeface="Times New Roman"/>
                          <a:cs typeface="Times New Roman"/>
                        </a:rPr>
                        <a:t>red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6500"/>
                    </a:solidFill>
                  </a:tcPr>
                </a:tc>
                <a:tc>
                  <a:txBody>
                    <a:bodyPr/>
                    <a:lstStyle/>
                    <a:p>
                      <a:pPr marL="43815">
                        <a:lnSpc>
                          <a:spcPts val="1175"/>
                        </a:lnSpc>
                        <a:spcBef>
                          <a:spcPts val="175"/>
                        </a:spcBef>
                      </a:pPr>
                      <a:r>
                        <a:rPr sz="1000" spc="-5" dirty="0">
                          <a:latin typeface="Arial MT"/>
                          <a:cs typeface="Arial MT"/>
                        </a:rPr>
                        <a:t>150,229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28,028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33,018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9</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115,229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71,972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36,982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9</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9"/>
                  </a:ext>
                </a:extLst>
              </a:tr>
              <a:tr h="182227">
                <a:tc>
                  <a:txBody>
                    <a:bodyPr/>
                    <a:lstStyle/>
                    <a:p>
                      <a:pPr marL="43815">
                        <a:lnSpc>
                          <a:spcPts val="1045"/>
                        </a:lnSpc>
                        <a:spcBef>
                          <a:spcPts val="300"/>
                        </a:spcBef>
                      </a:pPr>
                      <a:r>
                        <a:rPr sz="900" b="1" spc="-5" dirty="0">
                          <a:solidFill>
                            <a:srgbClr val="FFFFFF"/>
                          </a:solidFill>
                          <a:latin typeface="Times New Roman"/>
                          <a:cs typeface="Times New Roman"/>
                        </a:rPr>
                        <a:t>purple</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800080"/>
                    </a:solidFill>
                  </a:tcPr>
                </a:tc>
                <a:tc>
                  <a:txBody>
                    <a:bodyPr/>
                    <a:lstStyle/>
                    <a:p>
                      <a:pPr marL="43815">
                        <a:lnSpc>
                          <a:spcPts val="1170"/>
                        </a:lnSpc>
                        <a:spcBef>
                          <a:spcPts val="175"/>
                        </a:spcBef>
                      </a:pPr>
                      <a:r>
                        <a:rPr sz="1000" dirty="0">
                          <a:latin typeface="Arial MT"/>
                          <a:cs typeface="Arial MT"/>
                        </a:rPr>
                        <a:t>35,495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13,254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35,623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10</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dirty="0">
                          <a:latin typeface="Arial MT"/>
                          <a:cs typeface="Arial MT"/>
                        </a:rPr>
                        <a:t>0,495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86,746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34,377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10</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0"/>
                  </a:ext>
                </a:extLst>
              </a:tr>
              <a:tr h="182984">
                <a:tc>
                  <a:txBody>
                    <a:bodyPr/>
                    <a:lstStyle/>
                    <a:p>
                      <a:pPr marL="43815">
                        <a:lnSpc>
                          <a:spcPts val="1050"/>
                        </a:lnSpc>
                        <a:spcBef>
                          <a:spcPts val="300"/>
                        </a:spcBef>
                      </a:pPr>
                      <a:r>
                        <a:rPr sz="900" b="1" spc="-5" dirty="0">
                          <a:latin typeface="Times New Roman"/>
                          <a:cs typeface="Times New Roman"/>
                        </a:rPr>
                        <a:t>yellow</a:t>
                      </a:r>
                      <a:r>
                        <a:rPr sz="900" b="1" spc="-30" dirty="0">
                          <a:latin typeface="Times New Roman"/>
                          <a:cs typeface="Times New Roman"/>
                        </a:rPr>
                        <a:t> </a:t>
                      </a:r>
                      <a:r>
                        <a:rPr sz="900" b="1" spc="-5" dirty="0">
                          <a:latin typeface="Times New Roman"/>
                          <a:cs typeface="Times New Roman"/>
                        </a:rPr>
                        <a:t>green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ACC00"/>
                    </a:solidFill>
                  </a:tcPr>
                </a:tc>
                <a:tc>
                  <a:txBody>
                    <a:bodyPr/>
                    <a:lstStyle/>
                    <a:p>
                      <a:pPr marL="43815">
                        <a:lnSpc>
                          <a:spcPts val="1175"/>
                        </a:lnSpc>
                        <a:spcBef>
                          <a:spcPts val="175"/>
                        </a:spcBef>
                      </a:pPr>
                      <a:r>
                        <a:rPr sz="1000" dirty="0">
                          <a:latin typeface="Arial MT"/>
                          <a:cs typeface="Arial MT"/>
                        </a:rPr>
                        <a:t>79,791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spc="-5" dirty="0">
                          <a:latin typeface="Arial MT"/>
                          <a:cs typeface="Arial MT"/>
                        </a:rPr>
                        <a:t>129,208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19,224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11</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44,791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29,208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50,776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11</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1"/>
                  </a:ext>
                </a:extLst>
              </a:tr>
              <a:tr h="182983">
                <a:tc>
                  <a:txBody>
                    <a:bodyPr/>
                    <a:lstStyle/>
                    <a:p>
                      <a:pPr marL="43815">
                        <a:lnSpc>
                          <a:spcPts val="1050"/>
                        </a:lnSpc>
                        <a:spcBef>
                          <a:spcPts val="300"/>
                        </a:spcBef>
                      </a:pPr>
                      <a:r>
                        <a:rPr sz="900" b="1" dirty="0">
                          <a:latin typeface="Times New Roman"/>
                          <a:cs typeface="Times New Roman"/>
                        </a:rPr>
                        <a:t>orange</a:t>
                      </a:r>
                      <a:r>
                        <a:rPr sz="900" b="1" spc="-40" dirty="0">
                          <a:latin typeface="Times New Roman"/>
                          <a:cs typeface="Times New Roman"/>
                        </a:rPr>
                        <a:t> </a:t>
                      </a:r>
                      <a:r>
                        <a:rPr sz="900" b="1" spc="-5" dirty="0">
                          <a:latin typeface="Times New Roman"/>
                          <a:cs typeface="Times New Roman"/>
                        </a:rPr>
                        <a:t>yellow</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00"/>
                    </a:solidFill>
                  </a:tcPr>
                </a:tc>
                <a:tc>
                  <a:txBody>
                    <a:bodyPr/>
                    <a:lstStyle/>
                    <a:p>
                      <a:pPr marL="43815">
                        <a:lnSpc>
                          <a:spcPts val="1175"/>
                        </a:lnSpc>
                        <a:spcBef>
                          <a:spcPts val="175"/>
                        </a:spcBef>
                      </a:pPr>
                      <a:r>
                        <a:rPr sz="1000" spc="-5" dirty="0">
                          <a:latin typeface="Arial MT"/>
                          <a:cs typeface="Arial MT"/>
                        </a:rPr>
                        <a:t>164,194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spc="-5" dirty="0">
                          <a:latin typeface="Arial MT"/>
                          <a:cs typeface="Arial MT"/>
                        </a:rPr>
                        <a:t>133,479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16,922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129,194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33,479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53,078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2"/>
                  </a:ext>
                </a:extLst>
              </a:tr>
              <a:tr h="182227">
                <a:tc>
                  <a:txBody>
                    <a:bodyPr/>
                    <a:lstStyle/>
                    <a:p>
                      <a:pPr marL="43815">
                        <a:lnSpc>
                          <a:spcPts val="1045"/>
                        </a:lnSpc>
                        <a:spcBef>
                          <a:spcPts val="300"/>
                        </a:spcBef>
                      </a:pPr>
                      <a:r>
                        <a:rPr sz="900" b="1" spc="-10" dirty="0">
                          <a:solidFill>
                            <a:srgbClr val="FFFFFF"/>
                          </a:solidFill>
                          <a:latin typeface="Times New Roman"/>
                          <a:cs typeface="Times New Roman"/>
                        </a:rPr>
                        <a:t>blue</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9A"/>
                    </a:solidFill>
                  </a:tcPr>
                </a:tc>
                <a:tc>
                  <a:txBody>
                    <a:bodyPr/>
                    <a:lstStyle/>
                    <a:p>
                      <a:pPr marL="43815">
                        <a:lnSpc>
                          <a:spcPts val="1170"/>
                        </a:lnSpc>
                        <a:spcBef>
                          <a:spcPts val="175"/>
                        </a:spcBef>
                      </a:pPr>
                      <a:r>
                        <a:rPr sz="1000" dirty="0">
                          <a:latin typeface="Arial MT"/>
                          <a:cs typeface="Arial MT"/>
                        </a:rPr>
                        <a:t>10,26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9,849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79,661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dirty="0">
                          <a:latin typeface="Arial MT"/>
                          <a:cs typeface="Arial MT"/>
                        </a:rPr>
                        <a:t>24,74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90,151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9,661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3"/>
                  </a:ext>
                </a:extLst>
              </a:tr>
              <a:tr h="182984">
                <a:tc>
                  <a:txBody>
                    <a:bodyPr/>
                    <a:lstStyle/>
                    <a:p>
                      <a:pPr marL="43815">
                        <a:lnSpc>
                          <a:spcPts val="1050"/>
                        </a:lnSpc>
                        <a:spcBef>
                          <a:spcPts val="300"/>
                        </a:spcBef>
                      </a:pPr>
                      <a:r>
                        <a:rPr sz="900" b="1" dirty="0">
                          <a:solidFill>
                            <a:srgbClr val="FFFFFF"/>
                          </a:solidFill>
                          <a:latin typeface="Times New Roman"/>
                          <a:cs typeface="Times New Roman"/>
                        </a:rPr>
                        <a:t>green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9A65"/>
                    </a:solidFill>
                  </a:tcPr>
                </a:tc>
                <a:tc>
                  <a:txBody>
                    <a:bodyPr/>
                    <a:lstStyle/>
                    <a:p>
                      <a:pPr marL="43815">
                        <a:lnSpc>
                          <a:spcPts val="1175"/>
                        </a:lnSpc>
                        <a:spcBef>
                          <a:spcPts val="175"/>
                        </a:spcBef>
                      </a:pPr>
                      <a:r>
                        <a:rPr sz="1000" dirty="0">
                          <a:latin typeface="Arial MT"/>
                          <a:cs typeface="Arial MT"/>
                        </a:rPr>
                        <a:t>23,519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58,385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16,796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14</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11,481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41,615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53,204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14</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4"/>
                  </a:ext>
                </a:extLst>
              </a:tr>
              <a:tr h="182983">
                <a:tc>
                  <a:txBody>
                    <a:bodyPr/>
                    <a:lstStyle/>
                    <a:p>
                      <a:pPr marL="43815">
                        <a:lnSpc>
                          <a:spcPts val="1050"/>
                        </a:lnSpc>
                        <a:spcBef>
                          <a:spcPts val="300"/>
                        </a:spcBef>
                      </a:pPr>
                      <a:r>
                        <a:rPr sz="900" b="1" dirty="0">
                          <a:solidFill>
                            <a:srgbClr val="FFFFFF"/>
                          </a:solidFill>
                          <a:latin typeface="Times New Roman"/>
                          <a:cs typeface="Times New Roman"/>
                        </a:rPr>
                        <a:t>red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pPr marL="43815">
                        <a:lnSpc>
                          <a:spcPts val="1175"/>
                        </a:lnSpc>
                        <a:spcBef>
                          <a:spcPts val="175"/>
                        </a:spcBef>
                      </a:pPr>
                      <a:r>
                        <a:rPr sz="1000" spc="-5" dirty="0">
                          <a:latin typeface="Arial MT"/>
                          <a:cs typeface="Arial MT"/>
                        </a:rPr>
                        <a:t>166,618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14,802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11,86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15</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131,618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85,198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58,14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15</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5"/>
                  </a:ext>
                </a:extLst>
              </a:tr>
              <a:tr h="182227">
                <a:tc>
                  <a:txBody>
                    <a:bodyPr/>
                    <a:lstStyle/>
                    <a:p>
                      <a:pPr marL="43815">
                        <a:lnSpc>
                          <a:spcPts val="1045"/>
                        </a:lnSpc>
                        <a:spcBef>
                          <a:spcPts val="300"/>
                        </a:spcBef>
                      </a:pPr>
                      <a:r>
                        <a:rPr sz="900" b="1" spc="-5" dirty="0">
                          <a:latin typeface="Times New Roman"/>
                          <a:cs typeface="Times New Roman"/>
                        </a:rPr>
                        <a:t>yellow</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43815">
                        <a:lnSpc>
                          <a:spcPts val="1170"/>
                        </a:lnSpc>
                        <a:spcBef>
                          <a:spcPts val="175"/>
                        </a:spcBef>
                      </a:pPr>
                      <a:r>
                        <a:rPr sz="1000" spc="-5" dirty="0">
                          <a:latin typeface="Arial MT"/>
                          <a:cs typeface="Arial MT"/>
                        </a:rPr>
                        <a:t>194,183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spc="-5" dirty="0">
                          <a:latin typeface="Arial MT"/>
                          <a:cs typeface="Arial MT"/>
                        </a:rPr>
                        <a:t>177,114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15,151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16</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spc="-5" dirty="0">
                          <a:latin typeface="Arial MT"/>
                          <a:cs typeface="Arial MT"/>
                        </a:rPr>
                        <a:t>159,183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77,114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54,849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16</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6"/>
                  </a:ext>
                </a:extLst>
              </a:tr>
              <a:tr h="182984">
                <a:tc>
                  <a:txBody>
                    <a:bodyPr/>
                    <a:lstStyle/>
                    <a:p>
                      <a:pPr marL="43815">
                        <a:lnSpc>
                          <a:spcPts val="1050"/>
                        </a:lnSpc>
                        <a:spcBef>
                          <a:spcPts val="300"/>
                        </a:spcBef>
                      </a:pPr>
                      <a:r>
                        <a:rPr sz="900" b="1" dirty="0">
                          <a:latin typeface="Times New Roman"/>
                          <a:cs typeface="Times New Roman"/>
                        </a:rPr>
                        <a:t>magenta</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FF"/>
                    </a:solidFill>
                  </a:tcPr>
                </a:tc>
                <a:tc>
                  <a:txBody>
                    <a:bodyPr/>
                    <a:lstStyle/>
                    <a:p>
                      <a:pPr marL="43815">
                        <a:lnSpc>
                          <a:spcPts val="1175"/>
                        </a:lnSpc>
                        <a:spcBef>
                          <a:spcPts val="175"/>
                        </a:spcBef>
                      </a:pPr>
                      <a:r>
                        <a:rPr sz="1000" spc="-5" dirty="0">
                          <a:latin typeface="Arial MT"/>
                          <a:cs typeface="Arial MT"/>
                        </a:rPr>
                        <a:t>174,562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27,858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78,173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17</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139,562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72,142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8,173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17</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7"/>
                  </a:ext>
                </a:extLst>
              </a:tr>
              <a:tr h="182983">
                <a:tc>
                  <a:txBody>
                    <a:bodyPr/>
                    <a:lstStyle/>
                    <a:p>
                      <a:pPr marL="43815">
                        <a:lnSpc>
                          <a:spcPts val="1050"/>
                        </a:lnSpc>
                        <a:spcBef>
                          <a:spcPts val="300"/>
                        </a:spcBef>
                      </a:pPr>
                      <a:r>
                        <a:rPr sz="900" b="1" dirty="0">
                          <a:latin typeface="Times New Roman"/>
                          <a:cs typeface="Times New Roman"/>
                        </a:rPr>
                        <a:t>cyan</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FF"/>
                    </a:solidFill>
                  </a:tcPr>
                </a:tc>
                <a:tc>
                  <a:txBody>
                    <a:bodyPr/>
                    <a:lstStyle/>
                    <a:p>
                      <a:pPr marL="43815">
                        <a:lnSpc>
                          <a:spcPts val="1175"/>
                        </a:lnSpc>
                        <a:spcBef>
                          <a:spcPts val="175"/>
                        </a:spcBef>
                      </a:pPr>
                      <a:r>
                        <a:rPr sz="1000" dirty="0">
                          <a:latin typeface="Arial MT"/>
                          <a:cs typeface="Arial MT"/>
                        </a:rPr>
                        <a:t>18,601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29,882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90,129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18</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16,399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70,118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20,129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18</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8"/>
                  </a:ext>
                </a:extLst>
              </a:tr>
              <a:tr h="182228">
                <a:tc>
                  <a:txBody>
                    <a:bodyPr/>
                    <a:lstStyle/>
                    <a:p>
                      <a:pPr marL="43815">
                        <a:lnSpc>
                          <a:spcPts val="1045"/>
                        </a:lnSpc>
                        <a:spcBef>
                          <a:spcPts val="300"/>
                        </a:spcBef>
                      </a:pPr>
                      <a:r>
                        <a:rPr sz="900" b="1" spc="-5" dirty="0">
                          <a:latin typeface="Times New Roman"/>
                          <a:cs typeface="Times New Roman"/>
                        </a:rPr>
                        <a:t>white</a:t>
                      </a:r>
                      <a:r>
                        <a:rPr sz="900" b="1" spc="-20" dirty="0">
                          <a:latin typeface="Times New Roman"/>
                          <a:cs typeface="Times New Roman"/>
                        </a:rPr>
                        <a:t> </a:t>
                      </a:r>
                      <a:r>
                        <a:rPr sz="900" b="1" dirty="0">
                          <a:latin typeface="Times New Roman"/>
                          <a:cs typeface="Times New Roman"/>
                        </a:rPr>
                        <a:t>9.5</a:t>
                      </a:r>
                      <a:r>
                        <a:rPr sz="900" b="1" spc="-20" dirty="0">
                          <a:latin typeface="Times New Roman"/>
                          <a:cs typeface="Times New Roman"/>
                        </a:rPr>
                        <a:t> </a:t>
                      </a:r>
                      <a:r>
                        <a:rPr sz="900" b="1" dirty="0">
                          <a:latin typeface="Times New Roman"/>
                          <a:cs typeface="Times New Roman"/>
                        </a:rPr>
                        <a:t>(.05</a:t>
                      </a:r>
                      <a:r>
                        <a:rPr sz="900" b="1" spc="-20" dirty="0">
                          <a:latin typeface="Times New Roman"/>
                          <a:cs typeface="Times New Roman"/>
                        </a:rPr>
                        <a:t> </a:t>
                      </a:r>
                      <a:r>
                        <a:rPr sz="900" b="1" spc="-5" dirty="0">
                          <a:latin typeface="Times New Roman"/>
                          <a:cs typeface="Times New Roman"/>
                        </a:rPr>
                        <a:t>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815">
                        <a:lnSpc>
                          <a:spcPts val="1170"/>
                        </a:lnSpc>
                        <a:spcBef>
                          <a:spcPts val="175"/>
                        </a:spcBef>
                      </a:pPr>
                      <a:r>
                        <a:rPr sz="1000" spc="-5" dirty="0">
                          <a:latin typeface="Arial MT"/>
                          <a:cs typeface="Arial MT"/>
                        </a:rPr>
                        <a:t>235,122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spc="-5" dirty="0">
                          <a:latin typeface="Arial MT"/>
                          <a:cs typeface="Arial MT"/>
                        </a:rPr>
                        <a:t>233,511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spc="-5" dirty="0">
                          <a:latin typeface="Arial MT"/>
                          <a:cs typeface="Arial MT"/>
                        </a:rPr>
                        <a:t>226,297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19</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spc="-5" dirty="0">
                          <a:latin typeface="Arial MT"/>
                          <a:cs typeface="Arial MT"/>
                        </a:rPr>
                        <a:t>200,122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spc="-5" dirty="0">
                          <a:latin typeface="Arial MT"/>
                          <a:cs typeface="Arial MT"/>
                        </a:rPr>
                        <a:t>133,511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spc="-5" dirty="0">
                          <a:latin typeface="Arial MT"/>
                          <a:cs typeface="Arial MT"/>
                        </a:rPr>
                        <a:t>156,297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19</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9"/>
                  </a:ext>
                </a:extLst>
              </a:tr>
              <a:tr h="182983">
                <a:tc>
                  <a:txBody>
                    <a:bodyPr/>
                    <a:lstStyle/>
                    <a:p>
                      <a:pPr marL="43815">
                        <a:lnSpc>
                          <a:spcPts val="1050"/>
                        </a:lnSpc>
                        <a:spcBef>
                          <a:spcPts val="300"/>
                        </a:spcBef>
                      </a:pPr>
                      <a:r>
                        <a:rPr sz="900" b="1" dirty="0">
                          <a:latin typeface="Times New Roman"/>
                          <a:cs typeface="Times New Roman"/>
                        </a:rPr>
                        <a:t>neutral</a:t>
                      </a:r>
                      <a:r>
                        <a:rPr sz="900" b="1" spc="-20" dirty="0">
                          <a:latin typeface="Times New Roman"/>
                          <a:cs typeface="Times New Roman"/>
                        </a:rPr>
                        <a:t> </a:t>
                      </a:r>
                      <a:r>
                        <a:rPr sz="900" b="1" dirty="0">
                          <a:latin typeface="Times New Roman"/>
                          <a:cs typeface="Times New Roman"/>
                        </a:rPr>
                        <a:t>8</a:t>
                      </a:r>
                      <a:r>
                        <a:rPr sz="900" b="1" spc="-20" dirty="0">
                          <a:latin typeface="Times New Roman"/>
                          <a:cs typeface="Times New Roman"/>
                        </a:rPr>
                        <a:t> </a:t>
                      </a:r>
                      <a:r>
                        <a:rPr sz="900" b="1" spc="-5" dirty="0">
                          <a:latin typeface="Times New Roman"/>
                          <a:cs typeface="Times New Roman"/>
                        </a:rPr>
                        <a:t>(.23</a:t>
                      </a:r>
                      <a:r>
                        <a:rPr sz="900" b="1" spc="-20" dirty="0">
                          <a:latin typeface="Times New Roman"/>
                          <a:cs typeface="Times New Roman"/>
                        </a:rPr>
                        <a:t> </a:t>
                      </a:r>
                      <a:r>
                        <a:rPr sz="900" b="1" spc="-10" dirty="0">
                          <a:latin typeface="Times New Roman"/>
                          <a:cs typeface="Times New Roman"/>
                        </a:rPr>
                        <a:t>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C0C0"/>
                    </a:solidFill>
                  </a:tcPr>
                </a:tc>
                <a:tc>
                  <a:txBody>
                    <a:bodyPr/>
                    <a:lstStyle/>
                    <a:p>
                      <a:pPr marL="43815">
                        <a:lnSpc>
                          <a:spcPts val="1175"/>
                        </a:lnSpc>
                        <a:spcBef>
                          <a:spcPts val="175"/>
                        </a:spcBef>
                      </a:pPr>
                      <a:r>
                        <a:rPr sz="1000" spc="-5" dirty="0">
                          <a:latin typeface="Arial MT"/>
                          <a:cs typeface="Arial MT"/>
                        </a:rPr>
                        <a:t>147,211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spc="-5" dirty="0">
                          <a:latin typeface="Arial MT"/>
                          <a:cs typeface="Arial MT"/>
                        </a:rPr>
                        <a:t>150,291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spc="-5" dirty="0">
                          <a:latin typeface="Arial MT"/>
                          <a:cs typeface="Arial MT"/>
                        </a:rPr>
                        <a:t>150,387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20</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spc="-5" dirty="0">
                          <a:latin typeface="Arial MT"/>
                          <a:cs typeface="Arial MT"/>
                        </a:rPr>
                        <a:t>112,211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50,291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80,387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20</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20"/>
                  </a:ext>
                </a:extLst>
              </a:tr>
              <a:tr h="182983">
                <a:tc>
                  <a:txBody>
                    <a:bodyPr/>
                    <a:lstStyle/>
                    <a:p>
                      <a:pPr marL="43815">
                        <a:lnSpc>
                          <a:spcPts val="1050"/>
                        </a:lnSpc>
                        <a:spcBef>
                          <a:spcPts val="300"/>
                        </a:spcBef>
                      </a:pPr>
                      <a:r>
                        <a:rPr sz="900" b="1" dirty="0">
                          <a:solidFill>
                            <a:srgbClr val="FFFFFF"/>
                          </a:solidFill>
                          <a:latin typeface="Times New Roman"/>
                          <a:cs typeface="Times New Roman"/>
                        </a:rPr>
                        <a:t>neutral</a:t>
                      </a:r>
                      <a:r>
                        <a:rPr sz="900" b="1" spc="-25" dirty="0">
                          <a:solidFill>
                            <a:srgbClr val="FFFFFF"/>
                          </a:solidFill>
                          <a:latin typeface="Times New Roman"/>
                          <a:cs typeface="Times New Roman"/>
                        </a:rPr>
                        <a:t> </a:t>
                      </a:r>
                      <a:r>
                        <a:rPr sz="900" b="1" dirty="0">
                          <a:solidFill>
                            <a:srgbClr val="FFFFFF"/>
                          </a:solidFill>
                          <a:latin typeface="Times New Roman"/>
                          <a:cs typeface="Times New Roman"/>
                        </a:rPr>
                        <a:t>6.5</a:t>
                      </a:r>
                      <a:r>
                        <a:rPr sz="900" b="1" spc="-25" dirty="0">
                          <a:solidFill>
                            <a:srgbClr val="FFFFFF"/>
                          </a:solidFill>
                          <a:latin typeface="Times New Roman"/>
                          <a:cs typeface="Times New Roman"/>
                        </a:rPr>
                        <a:t> </a:t>
                      </a:r>
                      <a:r>
                        <a:rPr sz="900" b="1" dirty="0">
                          <a:solidFill>
                            <a:srgbClr val="FFFFFF"/>
                          </a:solidFill>
                          <a:latin typeface="Times New Roman"/>
                          <a:cs typeface="Times New Roman"/>
                        </a:rPr>
                        <a:t>(.44</a:t>
                      </a:r>
                      <a:r>
                        <a:rPr sz="900" b="1" spc="-30" dirty="0">
                          <a:solidFill>
                            <a:srgbClr val="FFFFFF"/>
                          </a:solidFill>
                          <a:latin typeface="Times New Roman"/>
                          <a:cs typeface="Times New Roman"/>
                        </a:rPr>
                        <a:t> </a:t>
                      </a:r>
                      <a:r>
                        <a:rPr sz="900" b="1" spc="-5" dirty="0">
                          <a:solidFill>
                            <a:srgbClr val="FFFFFF"/>
                          </a:solidFill>
                          <a:latin typeface="Times New Roman"/>
                          <a:cs typeface="Times New Roman"/>
                        </a:rPr>
                        <a:t>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69696"/>
                    </a:solidFill>
                  </a:tcPr>
                </a:tc>
                <a:tc>
                  <a:txBody>
                    <a:bodyPr/>
                    <a:lstStyle/>
                    <a:p>
                      <a:pPr marL="43815">
                        <a:lnSpc>
                          <a:spcPts val="1175"/>
                        </a:lnSpc>
                        <a:spcBef>
                          <a:spcPts val="175"/>
                        </a:spcBef>
                      </a:pPr>
                      <a:r>
                        <a:rPr sz="1000" dirty="0">
                          <a:latin typeface="Arial MT"/>
                          <a:cs typeface="Arial MT"/>
                        </a:rPr>
                        <a:t>89,186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91,952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92,484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21</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5"/>
                        </a:lnSpc>
                        <a:spcBef>
                          <a:spcPts val="175"/>
                        </a:spcBef>
                      </a:pPr>
                      <a:r>
                        <a:rPr sz="1000" dirty="0">
                          <a:latin typeface="Arial MT"/>
                          <a:cs typeface="Arial MT"/>
                        </a:rPr>
                        <a:t>54,186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8,048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22,484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21</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21"/>
                  </a:ext>
                </a:extLst>
              </a:tr>
              <a:tr h="182228">
                <a:tc>
                  <a:txBody>
                    <a:bodyPr/>
                    <a:lstStyle/>
                    <a:p>
                      <a:pPr marL="43815">
                        <a:lnSpc>
                          <a:spcPts val="1045"/>
                        </a:lnSpc>
                        <a:spcBef>
                          <a:spcPts val="300"/>
                        </a:spcBef>
                      </a:pPr>
                      <a:r>
                        <a:rPr sz="900" b="1" dirty="0">
                          <a:solidFill>
                            <a:srgbClr val="FFFFFF"/>
                          </a:solidFill>
                          <a:latin typeface="Times New Roman"/>
                          <a:cs typeface="Times New Roman"/>
                        </a:rPr>
                        <a:t>neutral</a:t>
                      </a:r>
                      <a:r>
                        <a:rPr sz="900" b="1" spc="-20" dirty="0">
                          <a:solidFill>
                            <a:srgbClr val="FFFFFF"/>
                          </a:solidFill>
                          <a:latin typeface="Times New Roman"/>
                          <a:cs typeface="Times New Roman"/>
                        </a:rPr>
                        <a:t> </a:t>
                      </a:r>
                      <a:r>
                        <a:rPr sz="900" b="1" dirty="0">
                          <a:solidFill>
                            <a:srgbClr val="FFFFFF"/>
                          </a:solidFill>
                          <a:latin typeface="Times New Roman"/>
                          <a:cs typeface="Times New Roman"/>
                        </a:rPr>
                        <a:t>5</a:t>
                      </a:r>
                      <a:r>
                        <a:rPr sz="900" b="1" spc="-20" dirty="0">
                          <a:solidFill>
                            <a:srgbClr val="FFFFFF"/>
                          </a:solidFill>
                          <a:latin typeface="Times New Roman"/>
                          <a:cs typeface="Times New Roman"/>
                        </a:rPr>
                        <a:t> </a:t>
                      </a:r>
                      <a:r>
                        <a:rPr sz="900" b="1" spc="-5" dirty="0">
                          <a:solidFill>
                            <a:srgbClr val="FFFFFF"/>
                          </a:solidFill>
                          <a:latin typeface="Times New Roman"/>
                          <a:cs typeface="Times New Roman"/>
                        </a:rPr>
                        <a:t>(.70</a:t>
                      </a:r>
                      <a:r>
                        <a:rPr sz="900" b="1" spc="-20" dirty="0">
                          <a:solidFill>
                            <a:srgbClr val="FFFFFF"/>
                          </a:solidFill>
                          <a:latin typeface="Times New Roman"/>
                          <a:cs typeface="Times New Roman"/>
                        </a:rPr>
                        <a:t> </a:t>
                      </a:r>
                      <a:r>
                        <a:rPr sz="900" b="1" spc="-10" dirty="0">
                          <a:solidFill>
                            <a:srgbClr val="FFFFFF"/>
                          </a:solidFill>
                          <a:latin typeface="Times New Roman"/>
                          <a:cs typeface="Times New Roman"/>
                        </a:rPr>
                        <a:t>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F7F7F"/>
                    </a:solidFill>
                  </a:tcPr>
                </a:tc>
                <a:tc>
                  <a:txBody>
                    <a:bodyPr/>
                    <a:lstStyle/>
                    <a:p>
                      <a:pPr marL="43815">
                        <a:lnSpc>
                          <a:spcPts val="1170"/>
                        </a:lnSpc>
                        <a:spcBef>
                          <a:spcPts val="175"/>
                        </a:spcBef>
                      </a:pPr>
                      <a:r>
                        <a:rPr sz="1000" dirty="0">
                          <a:latin typeface="Arial MT"/>
                          <a:cs typeface="Arial MT"/>
                        </a:rPr>
                        <a:t>47,088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49,274</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49,878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22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70"/>
                        </a:lnSpc>
                        <a:spcBef>
                          <a:spcPts val="175"/>
                        </a:spcBef>
                      </a:pPr>
                      <a:r>
                        <a:rPr sz="1000" dirty="0">
                          <a:latin typeface="Arial MT"/>
                          <a:cs typeface="Arial MT"/>
                        </a:rPr>
                        <a:t>12,088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latin typeface="Arial MT"/>
                          <a:cs typeface="Arial MT"/>
                        </a:rPr>
                        <a:t>50,726</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20,122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65"/>
                        </a:lnSpc>
                        <a:spcBef>
                          <a:spcPts val="180"/>
                        </a:spcBef>
                      </a:pPr>
                      <a:r>
                        <a:rPr sz="1000" b="1" dirty="0">
                          <a:latin typeface="Arial"/>
                          <a:cs typeface="Arial"/>
                        </a:rPr>
                        <a:t>22</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22"/>
                  </a:ext>
                </a:extLst>
              </a:tr>
              <a:tr h="183173">
                <a:tc>
                  <a:txBody>
                    <a:bodyPr/>
                    <a:lstStyle/>
                    <a:p>
                      <a:pPr marL="43815">
                        <a:lnSpc>
                          <a:spcPts val="1055"/>
                        </a:lnSpc>
                        <a:spcBef>
                          <a:spcPts val="300"/>
                        </a:spcBef>
                      </a:pPr>
                      <a:r>
                        <a:rPr sz="900" b="1" dirty="0">
                          <a:solidFill>
                            <a:srgbClr val="FFFFFF"/>
                          </a:solidFill>
                          <a:latin typeface="Times New Roman"/>
                          <a:cs typeface="Times New Roman"/>
                        </a:rPr>
                        <a:t>neutral</a:t>
                      </a:r>
                      <a:r>
                        <a:rPr sz="900" b="1" spc="-20" dirty="0">
                          <a:solidFill>
                            <a:srgbClr val="FFFFFF"/>
                          </a:solidFill>
                          <a:latin typeface="Times New Roman"/>
                          <a:cs typeface="Times New Roman"/>
                        </a:rPr>
                        <a:t> </a:t>
                      </a:r>
                      <a:r>
                        <a:rPr sz="900" b="1" dirty="0">
                          <a:solidFill>
                            <a:srgbClr val="FFFFFF"/>
                          </a:solidFill>
                          <a:latin typeface="Times New Roman"/>
                          <a:cs typeface="Times New Roman"/>
                        </a:rPr>
                        <a:t>3.5</a:t>
                      </a:r>
                      <a:r>
                        <a:rPr sz="900" b="1" spc="-20" dirty="0">
                          <a:solidFill>
                            <a:srgbClr val="FFFFFF"/>
                          </a:solidFill>
                          <a:latin typeface="Times New Roman"/>
                          <a:cs typeface="Times New Roman"/>
                        </a:rPr>
                        <a:t> </a:t>
                      </a:r>
                      <a:r>
                        <a:rPr sz="900" b="1" spc="-5" dirty="0">
                          <a:solidFill>
                            <a:srgbClr val="FFFFFF"/>
                          </a:solidFill>
                          <a:latin typeface="Times New Roman"/>
                          <a:cs typeface="Times New Roman"/>
                        </a:rPr>
                        <a:t>(1.05</a:t>
                      </a:r>
                      <a:r>
                        <a:rPr sz="900" b="1" spc="-20" dirty="0">
                          <a:solidFill>
                            <a:srgbClr val="FFFFFF"/>
                          </a:solidFill>
                          <a:latin typeface="Times New Roman"/>
                          <a:cs typeface="Times New Roman"/>
                        </a:rPr>
                        <a:t> </a:t>
                      </a:r>
                      <a:r>
                        <a:rPr sz="900" b="1" spc="-5" dirty="0">
                          <a:solidFill>
                            <a:srgbClr val="FFFFFF"/>
                          </a:solidFill>
                          <a:latin typeface="Times New Roman"/>
                          <a:cs typeface="Times New Roman"/>
                        </a:rPr>
                        <a:t>D)</a:t>
                      </a:r>
                      <a:endParaRPr sz="9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323232"/>
                    </a:solidFill>
                  </a:tcPr>
                </a:tc>
                <a:tc>
                  <a:txBody>
                    <a:bodyPr/>
                    <a:lstStyle/>
                    <a:p>
                      <a:pPr marL="43815">
                        <a:lnSpc>
                          <a:spcPts val="1180"/>
                        </a:lnSpc>
                        <a:spcBef>
                          <a:spcPts val="175"/>
                        </a:spcBef>
                      </a:pPr>
                      <a:r>
                        <a:rPr sz="1000" dirty="0">
                          <a:latin typeface="Arial MT"/>
                          <a:cs typeface="Arial MT"/>
                        </a:rPr>
                        <a:t>21,758</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80"/>
                        </a:lnSpc>
                        <a:spcBef>
                          <a:spcPts val="175"/>
                        </a:spcBef>
                      </a:pPr>
                      <a:r>
                        <a:rPr sz="1000" dirty="0">
                          <a:latin typeface="Arial MT"/>
                          <a:cs typeface="Arial MT"/>
                        </a:rPr>
                        <a:t>22,841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80"/>
                        </a:lnSpc>
                        <a:spcBef>
                          <a:spcPts val="175"/>
                        </a:spcBef>
                      </a:pPr>
                      <a:r>
                        <a:rPr sz="1000" dirty="0">
                          <a:latin typeface="Arial MT"/>
                          <a:cs typeface="Arial MT"/>
                        </a:rPr>
                        <a:t>23,363</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tc>
                  <a:txBody>
                    <a:bodyPr/>
                    <a:lstStyle/>
                    <a:p>
                      <a:pPr marL="43815">
                        <a:lnSpc>
                          <a:spcPts val="1180"/>
                        </a:lnSpc>
                        <a:spcBef>
                          <a:spcPts val="175"/>
                        </a:spcBef>
                      </a:pPr>
                      <a:r>
                        <a:rPr sz="1000" dirty="0">
                          <a:latin typeface="Arial MT"/>
                          <a:cs typeface="Arial MT"/>
                        </a:rPr>
                        <a:t>13,242</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80"/>
                        </a:lnSpc>
                        <a:spcBef>
                          <a:spcPts val="175"/>
                        </a:spcBef>
                      </a:pPr>
                      <a:r>
                        <a:rPr sz="1000" dirty="0">
                          <a:latin typeface="Arial MT"/>
                          <a:cs typeface="Arial MT"/>
                        </a:rPr>
                        <a:t>77,159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80"/>
                        </a:lnSpc>
                        <a:spcBef>
                          <a:spcPts val="175"/>
                        </a:spcBef>
                      </a:pPr>
                      <a:r>
                        <a:rPr sz="1000" dirty="0">
                          <a:latin typeface="Arial MT"/>
                          <a:cs typeface="Arial MT"/>
                        </a:rPr>
                        <a:t>46,637</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23</a:t>
                      </a:r>
                      <a:endParaRPr sz="1000">
                        <a:latin typeface="Arial"/>
                        <a:cs typeface="Arial"/>
                      </a:endParaRPr>
                    </a:p>
                  </a:txBody>
                  <a:tcPr marL="0" marR="0" marT="2286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23"/>
                  </a:ext>
                </a:extLst>
              </a:tr>
              <a:tr h="182795">
                <a:tc>
                  <a:txBody>
                    <a:bodyPr/>
                    <a:lstStyle/>
                    <a:p>
                      <a:pPr marL="43815">
                        <a:lnSpc>
                          <a:spcPts val="1050"/>
                        </a:lnSpc>
                        <a:spcBef>
                          <a:spcPts val="295"/>
                        </a:spcBef>
                      </a:pPr>
                      <a:r>
                        <a:rPr sz="900" b="1" spc="-5" dirty="0">
                          <a:solidFill>
                            <a:srgbClr val="FFFFFF"/>
                          </a:solidFill>
                          <a:latin typeface="Times New Roman"/>
                          <a:cs typeface="Times New Roman"/>
                        </a:rPr>
                        <a:t>black</a:t>
                      </a:r>
                      <a:r>
                        <a:rPr sz="900" b="1" spc="-20" dirty="0">
                          <a:solidFill>
                            <a:srgbClr val="FFFFFF"/>
                          </a:solidFill>
                          <a:latin typeface="Times New Roman"/>
                          <a:cs typeface="Times New Roman"/>
                        </a:rPr>
                        <a:t> </a:t>
                      </a:r>
                      <a:r>
                        <a:rPr sz="900" b="1" dirty="0">
                          <a:solidFill>
                            <a:srgbClr val="FFFFFF"/>
                          </a:solidFill>
                          <a:latin typeface="Times New Roman"/>
                          <a:cs typeface="Times New Roman"/>
                        </a:rPr>
                        <a:t>2</a:t>
                      </a:r>
                      <a:r>
                        <a:rPr sz="900" b="1" spc="-15" dirty="0">
                          <a:solidFill>
                            <a:srgbClr val="FFFFFF"/>
                          </a:solidFill>
                          <a:latin typeface="Times New Roman"/>
                          <a:cs typeface="Times New Roman"/>
                        </a:rPr>
                        <a:t> </a:t>
                      </a:r>
                      <a:r>
                        <a:rPr sz="900" b="1" dirty="0">
                          <a:solidFill>
                            <a:srgbClr val="FFFFFF"/>
                          </a:solidFill>
                          <a:latin typeface="Times New Roman"/>
                          <a:cs typeface="Times New Roman"/>
                        </a:rPr>
                        <a:t>(1.5</a:t>
                      </a:r>
                      <a:r>
                        <a:rPr sz="900" b="1" spc="-20" dirty="0">
                          <a:solidFill>
                            <a:srgbClr val="FFFFFF"/>
                          </a:solidFill>
                          <a:latin typeface="Times New Roman"/>
                          <a:cs typeface="Times New Roman"/>
                        </a:rPr>
                        <a:t> </a:t>
                      </a:r>
                      <a:r>
                        <a:rPr sz="900" b="1" spc="-5" dirty="0">
                          <a:solidFill>
                            <a:srgbClr val="FFFFFF"/>
                          </a:solidFill>
                          <a:latin typeface="Times New Roman"/>
                          <a:cs typeface="Times New Roman"/>
                        </a:rPr>
                        <a:t>D)</a:t>
                      </a:r>
                      <a:endParaRPr sz="900">
                        <a:latin typeface="Times New Roman"/>
                        <a:cs typeface="Times New Roman"/>
                      </a:endParaRPr>
                    </a:p>
                  </a:txBody>
                  <a:tcPr marL="0" marR="0" marT="37465" marB="0">
                    <a:lnT w="19050" cap="flat" cmpd="sng" algn="ctr">
                      <a:solidFill>
                        <a:srgbClr val="000000"/>
                      </a:solidFill>
                      <a:prstDash val="solid"/>
                      <a:round/>
                      <a:headEnd type="none" w="med" len="med"/>
                      <a:tailEnd type="none" w="med" len="med"/>
                    </a:lnT>
                    <a:solidFill>
                      <a:srgbClr val="000000"/>
                    </a:solidFill>
                  </a:tcPr>
                </a:tc>
                <a:tc>
                  <a:txBody>
                    <a:bodyPr/>
                    <a:lstStyle/>
                    <a:p>
                      <a:pPr marL="43815">
                        <a:lnSpc>
                          <a:spcPts val="1175"/>
                        </a:lnSpc>
                        <a:spcBef>
                          <a:spcPts val="175"/>
                        </a:spcBef>
                      </a:pPr>
                      <a:r>
                        <a:rPr sz="1000" dirty="0">
                          <a:latin typeface="Arial MT"/>
                          <a:cs typeface="Arial MT"/>
                        </a:rPr>
                        <a:t>8,09</a:t>
                      </a:r>
                      <a:endParaRPr sz="1000">
                        <a:latin typeface="Arial MT"/>
                        <a:cs typeface="Arial MT"/>
                      </a:endParaRPr>
                    </a:p>
                  </a:txBody>
                  <a:tcPr marL="0" marR="0" marT="22225" marB="0">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8,105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8,311</a:t>
                      </a: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24</a:t>
                      </a:r>
                      <a:endParaRPr sz="1000">
                        <a:latin typeface="Arial"/>
                        <a:cs typeface="Arial"/>
                      </a:endParaRPr>
                    </a:p>
                  </a:txBody>
                  <a:tcPr marL="0" marR="0" marT="2286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43815">
                        <a:lnSpc>
                          <a:spcPts val="1175"/>
                        </a:lnSpc>
                        <a:spcBef>
                          <a:spcPts val="175"/>
                        </a:spcBef>
                      </a:pPr>
                      <a:r>
                        <a:rPr sz="1000" dirty="0">
                          <a:latin typeface="Arial MT"/>
                          <a:cs typeface="Arial MT"/>
                        </a:rPr>
                        <a:t>26,91</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5"/>
                        </a:lnSpc>
                        <a:spcBef>
                          <a:spcPts val="175"/>
                        </a:spcBef>
                      </a:pPr>
                      <a:r>
                        <a:rPr sz="1000" dirty="0">
                          <a:latin typeface="Arial MT"/>
                          <a:cs typeface="Arial MT"/>
                        </a:rPr>
                        <a:t>91,895</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5"/>
                        </a:lnSpc>
                        <a:spcBef>
                          <a:spcPts val="175"/>
                        </a:spcBef>
                      </a:pPr>
                      <a:r>
                        <a:rPr sz="1000" dirty="0">
                          <a:latin typeface="Arial MT"/>
                          <a:cs typeface="Arial MT"/>
                        </a:rPr>
                        <a:t>61,689</a:t>
                      </a:r>
                      <a:endParaRPr sz="1000">
                        <a:latin typeface="Arial MT"/>
                        <a:cs typeface="Arial MT"/>
                      </a:endParaRPr>
                    </a:p>
                  </a:txBody>
                  <a:tcPr marL="0" marR="0" marT="222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80"/>
                        </a:spcBef>
                      </a:pPr>
                      <a:r>
                        <a:rPr sz="1000" b="1" dirty="0">
                          <a:latin typeface="Arial"/>
                          <a:cs typeface="Arial"/>
                        </a:rPr>
                        <a:t>24</a:t>
                      </a:r>
                      <a:endParaRPr sz="1000" dirty="0">
                        <a:latin typeface="Arial"/>
                        <a:cs typeface="Arial"/>
                      </a:endParaRPr>
                    </a:p>
                  </a:txBody>
                  <a:tcPr marL="0" marR="0" marT="2286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24"/>
                  </a:ext>
                </a:extLst>
              </a:tr>
            </a:tbl>
          </a:graphicData>
        </a:graphic>
      </p:graphicFrame>
      <p:sp>
        <p:nvSpPr>
          <p:cNvPr id="6" name="TextBox 5">
            <a:extLst>
              <a:ext uri="{FF2B5EF4-FFF2-40B4-BE49-F238E27FC236}">
                <a16:creationId xmlns:a16="http://schemas.microsoft.com/office/drawing/2014/main" id="{81CD4BAE-3BA7-8F2F-2878-7250F43EC933}"/>
              </a:ext>
            </a:extLst>
          </p:cNvPr>
          <p:cNvSpPr txBox="1"/>
          <p:nvPr/>
        </p:nvSpPr>
        <p:spPr>
          <a:xfrm>
            <a:off x="3473450" y="9766300"/>
            <a:ext cx="1295400" cy="400110"/>
          </a:xfrm>
          <a:prstGeom prst="rect">
            <a:avLst/>
          </a:prstGeom>
          <a:noFill/>
        </p:spPr>
        <p:txBody>
          <a:bodyPr wrap="square" rtlCol="0">
            <a:spAutoFit/>
          </a:bodyPr>
          <a:lstStyle/>
          <a:p>
            <a:r>
              <a:rPr lang="en-US" sz="2000" dirty="0"/>
              <a:t>12</a:t>
            </a:r>
            <a:endParaRPr lang="en-IN" sz="2000" dirty="0"/>
          </a:p>
        </p:txBody>
      </p:sp>
      <p:sp>
        <p:nvSpPr>
          <p:cNvPr id="8" name="TextBox 7">
            <a:extLst>
              <a:ext uri="{FF2B5EF4-FFF2-40B4-BE49-F238E27FC236}">
                <a16:creationId xmlns:a16="http://schemas.microsoft.com/office/drawing/2014/main" id="{E642D445-5989-A792-FB79-F7E0B5A1E7EE}"/>
              </a:ext>
            </a:extLst>
          </p:cNvPr>
          <p:cNvSpPr txBox="1"/>
          <p:nvPr/>
        </p:nvSpPr>
        <p:spPr>
          <a:xfrm>
            <a:off x="2482850" y="4584700"/>
            <a:ext cx="4147181" cy="338554"/>
          </a:xfrm>
          <a:prstGeom prst="rect">
            <a:avLst/>
          </a:prstGeom>
          <a:noFill/>
        </p:spPr>
        <p:txBody>
          <a:bodyPr wrap="square" rtlCol="0">
            <a:spAutoFit/>
          </a:bodyPr>
          <a:lstStyle/>
          <a:p>
            <a:r>
              <a:rPr lang="en-IN" sz="1600" spc="-5" dirty="0">
                <a:latin typeface="Times New Roman"/>
                <a:cs typeface="Times New Roman"/>
              </a:rPr>
              <a:t>Reference value                          Difference    </a:t>
            </a:r>
            <a:endParaRPr lang="en-IN" sz="1600" dirty="0"/>
          </a:p>
        </p:txBody>
      </p:sp>
      <p:sp>
        <p:nvSpPr>
          <p:cNvPr id="9" name="TextBox 8">
            <a:extLst>
              <a:ext uri="{FF2B5EF4-FFF2-40B4-BE49-F238E27FC236}">
                <a16:creationId xmlns:a16="http://schemas.microsoft.com/office/drawing/2014/main" id="{EFC22195-00AE-97F0-3930-99A07CE9CDD4}"/>
              </a:ext>
            </a:extLst>
          </p:cNvPr>
          <p:cNvSpPr txBox="1"/>
          <p:nvPr/>
        </p:nvSpPr>
        <p:spPr>
          <a:xfrm>
            <a:off x="882650" y="4139168"/>
            <a:ext cx="6656848" cy="369332"/>
          </a:xfrm>
          <a:prstGeom prst="rect">
            <a:avLst/>
          </a:prstGeom>
          <a:noFill/>
        </p:spPr>
        <p:txBody>
          <a:bodyPr wrap="square" rtlCol="0">
            <a:spAutoFit/>
          </a:bodyPr>
          <a:lstStyle/>
          <a:p>
            <a:r>
              <a:rPr lang="en-US" dirty="0"/>
              <a:t>Table 4.1.</a:t>
            </a:r>
            <a:r>
              <a:rPr lang="en-US" sz="1600" dirty="0">
                <a:latin typeface="Times New Roman"/>
                <a:cs typeface="Times New Roman"/>
              </a:rPr>
              <a:t>Difference</a:t>
            </a:r>
            <a:r>
              <a:rPr lang="en-US" sz="1600" spc="-10" dirty="0">
                <a:latin typeface="Times New Roman"/>
                <a:cs typeface="Times New Roman"/>
              </a:rPr>
              <a:t> </a:t>
            </a:r>
            <a:r>
              <a:rPr lang="en-US" sz="1600" dirty="0">
                <a:latin typeface="Times New Roman"/>
                <a:cs typeface="Times New Roman"/>
              </a:rPr>
              <a:t>between</a:t>
            </a:r>
            <a:r>
              <a:rPr lang="en-US" sz="1600" spc="-5" dirty="0">
                <a:latin typeface="Times New Roman"/>
                <a:cs typeface="Times New Roman"/>
              </a:rPr>
              <a:t> the</a:t>
            </a:r>
            <a:r>
              <a:rPr lang="en-US" sz="1600" spc="-10" dirty="0">
                <a:latin typeface="Times New Roman"/>
                <a:cs typeface="Times New Roman"/>
              </a:rPr>
              <a:t> </a:t>
            </a:r>
            <a:r>
              <a:rPr lang="en-US" sz="1600" spc="-5" dirty="0">
                <a:latin typeface="Times New Roman"/>
                <a:cs typeface="Times New Roman"/>
              </a:rPr>
              <a:t>measured</a:t>
            </a:r>
            <a:r>
              <a:rPr lang="en-US" sz="1600" spc="-10" dirty="0">
                <a:latin typeface="Times New Roman"/>
                <a:cs typeface="Times New Roman"/>
              </a:rPr>
              <a:t> </a:t>
            </a:r>
            <a:r>
              <a:rPr lang="en-US" sz="1600" dirty="0">
                <a:latin typeface="Times New Roman"/>
                <a:cs typeface="Times New Roman"/>
              </a:rPr>
              <a:t>values</a:t>
            </a:r>
            <a:r>
              <a:rPr lang="en-US" sz="1600" spc="-5" dirty="0">
                <a:latin typeface="Times New Roman"/>
                <a:cs typeface="Times New Roman"/>
              </a:rPr>
              <a:t> </a:t>
            </a:r>
            <a:r>
              <a:rPr lang="en-US" sz="1600" dirty="0">
                <a:latin typeface="Times New Roman"/>
                <a:cs typeface="Times New Roman"/>
              </a:rPr>
              <a:t>and</a:t>
            </a:r>
            <a:r>
              <a:rPr lang="en-US" sz="1600" spc="-10" dirty="0">
                <a:latin typeface="Times New Roman"/>
                <a:cs typeface="Times New Roman"/>
              </a:rPr>
              <a:t> </a:t>
            </a:r>
            <a:r>
              <a:rPr lang="en-US" sz="1600" spc="-5" dirty="0">
                <a:latin typeface="Times New Roman"/>
                <a:cs typeface="Times New Roman"/>
              </a:rPr>
              <a:t>the</a:t>
            </a:r>
            <a:r>
              <a:rPr lang="en-US" sz="1600" dirty="0">
                <a:latin typeface="Times New Roman"/>
                <a:cs typeface="Times New Roman"/>
              </a:rPr>
              <a:t> reference</a:t>
            </a:r>
            <a:r>
              <a:rPr lang="en-US" sz="1600" spc="-5" dirty="0">
                <a:latin typeface="Times New Roman"/>
                <a:cs typeface="Times New Roman"/>
              </a:rPr>
              <a:t> </a:t>
            </a:r>
            <a:r>
              <a:rPr lang="en-US" sz="1800" dirty="0">
                <a:latin typeface="Times New Roman"/>
                <a:cs typeface="Times New Roman"/>
              </a:rPr>
              <a:t>values </a:t>
            </a:r>
            <a:r>
              <a:rPr lang="en-US" dirty="0"/>
              <a: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6583" y="393700"/>
            <a:ext cx="5556250" cy="833755"/>
          </a:xfrm>
          <a:prstGeom prst="rect">
            <a:avLst/>
          </a:prstGeom>
        </p:spPr>
        <p:txBody>
          <a:bodyPr vert="horz" wrap="square" lIns="0" tIns="45719" rIns="0" bIns="0" rtlCol="0">
            <a:spAutoFit/>
          </a:bodyPr>
          <a:lstStyle/>
          <a:p>
            <a:pPr marL="12700">
              <a:lnSpc>
                <a:spcPct val="100000"/>
              </a:lnSpc>
              <a:spcBef>
                <a:spcPts val="359"/>
              </a:spcBef>
            </a:pPr>
            <a:r>
              <a:rPr sz="1400" b="1" i="1" spc="-5" dirty="0">
                <a:latin typeface="Arial"/>
                <a:cs typeface="Arial"/>
              </a:rPr>
              <a:t>a)</a:t>
            </a:r>
            <a:r>
              <a:rPr sz="1400" b="1" i="1" spc="140" dirty="0">
                <a:latin typeface="Arial"/>
                <a:cs typeface="Arial"/>
              </a:rPr>
              <a:t> </a:t>
            </a:r>
            <a:r>
              <a:rPr sz="1400" b="1" i="1" spc="-5" dirty="0">
                <a:latin typeface="Arial"/>
                <a:cs typeface="Arial"/>
              </a:rPr>
              <a:t>First</a:t>
            </a:r>
            <a:r>
              <a:rPr sz="1400" b="1" i="1" spc="-20" dirty="0">
                <a:latin typeface="Arial"/>
                <a:cs typeface="Arial"/>
              </a:rPr>
              <a:t> </a:t>
            </a:r>
            <a:r>
              <a:rPr sz="1400" b="1" i="1" spc="-5" dirty="0">
                <a:latin typeface="Arial"/>
                <a:cs typeface="Arial"/>
              </a:rPr>
              <a:t>method</a:t>
            </a:r>
            <a:endParaRPr sz="1400" dirty="0">
              <a:latin typeface="Arial"/>
              <a:cs typeface="Arial"/>
            </a:endParaRPr>
          </a:p>
          <a:p>
            <a:pPr marL="231775">
              <a:lnSpc>
                <a:spcPts val="1410"/>
              </a:lnSpc>
              <a:spcBef>
                <a:spcPts val="220"/>
              </a:spcBef>
            </a:pPr>
            <a:r>
              <a:rPr sz="1200" dirty="0">
                <a:latin typeface="Times New Roman"/>
                <a:cs typeface="Times New Roman"/>
              </a:rPr>
              <a:t>+</a:t>
            </a:r>
          </a:p>
          <a:p>
            <a:pPr marL="231775" marR="5080">
              <a:lnSpc>
                <a:spcPts val="1380"/>
              </a:lnSpc>
              <a:spcBef>
                <a:spcPts val="70"/>
              </a:spcBef>
            </a:pPr>
            <a:r>
              <a:rPr sz="1200" spc="-5" dirty="0">
                <a:latin typeface="Times New Roman"/>
                <a:cs typeface="Times New Roman"/>
              </a:rPr>
              <a:t>Now</a:t>
            </a:r>
            <a:r>
              <a:rPr sz="1200" spc="55" dirty="0">
                <a:latin typeface="Times New Roman"/>
                <a:cs typeface="Times New Roman"/>
              </a:rPr>
              <a:t> </a:t>
            </a:r>
            <a:r>
              <a:rPr sz="1200" spc="-5" dirty="0">
                <a:latin typeface="Times New Roman"/>
                <a:cs typeface="Times New Roman"/>
              </a:rPr>
              <a:t>we</a:t>
            </a:r>
            <a:r>
              <a:rPr sz="1200" spc="55" dirty="0">
                <a:latin typeface="Times New Roman"/>
                <a:cs typeface="Times New Roman"/>
              </a:rPr>
              <a:t> </a:t>
            </a:r>
            <a:r>
              <a:rPr sz="1200" dirty="0">
                <a:latin typeface="Times New Roman"/>
                <a:cs typeface="Times New Roman"/>
              </a:rPr>
              <a:t>take</a:t>
            </a:r>
            <a:r>
              <a:rPr sz="1200" spc="6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dirty="0">
                <a:latin typeface="Times New Roman"/>
                <a:cs typeface="Times New Roman"/>
              </a:rPr>
              <a:t>12</a:t>
            </a:r>
            <a:r>
              <a:rPr sz="1200" spc="60" dirty="0">
                <a:latin typeface="Times New Roman"/>
                <a:cs typeface="Times New Roman"/>
              </a:rPr>
              <a:t> </a:t>
            </a:r>
            <a:r>
              <a:rPr sz="1200" spc="-5" dirty="0">
                <a:latin typeface="Times New Roman"/>
                <a:cs typeface="Times New Roman"/>
              </a:rPr>
              <a:t>minimum</a:t>
            </a:r>
            <a:r>
              <a:rPr sz="1200" spc="45" dirty="0">
                <a:latin typeface="Times New Roman"/>
                <a:cs typeface="Times New Roman"/>
              </a:rPr>
              <a:t> </a:t>
            </a:r>
            <a:r>
              <a:rPr sz="1200" dirty="0">
                <a:latin typeface="Times New Roman"/>
                <a:cs typeface="Times New Roman"/>
              </a:rPr>
              <a:t>values</a:t>
            </a:r>
            <a:r>
              <a:rPr sz="1200" spc="60" dirty="0">
                <a:latin typeface="Times New Roman"/>
                <a:cs typeface="Times New Roman"/>
              </a:rPr>
              <a:t> </a:t>
            </a:r>
            <a:r>
              <a:rPr sz="1200" dirty="0">
                <a:latin typeface="Times New Roman"/>
                <a:cs typeface="Times New Roman"/>
              </a:rPr>
              <a:t>of</a:t>
            </a:r>
            <a:r>
              <a:rPr sz="1200" spc="55"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dirty="0">
                <a:latin typeface="Times New Roman"/>
                <a:cs typeface="Times New Roman"/>
              </a:rPr>
              <a:t>red-LED</a:t>
            </a:r>
            <a:r>
              <a:rPr sz="1200" spc="50" dirty="0">
                <a:latin typeface="Times New Roman"/>
                <a:cs typeface="Times New Roman"/>
              </a:rPr>
              <a:t> </a:t>
            </a:r>
            <a:r>
              <a:rPr sz="1200" dirty="0">
                <a:latin typeface="Times New Roman"/>
                <a:cs typeface="Times New Roman"/>
              </a:rPr>
              <a:t>and</a:t>
            </a:r>
            <a:r>
              <a:rPr sz="1200" spc="55" dirty="0">
                <a:latin typeface="Times New Roman"/>
                <a:cs typeface="Times New Roman"/>
              </a:rPr>
              <a:t> </a:t>
            </a:r>
            <a:r>
              <a:rPr sz="1200" dirty="0">
                <a:latin typeface="Times New Roman"/>
                <a:cs typeface="Times New Roman"/>
              </a:rPr>
              <a:t>accept</a:t>
            </a:r>
            <a:r>
              <a:rPr sz="1200" spc="50" dirty="0">
                <a:latin typeface="Times New Roman"/>
                <a:cs typeface="Times New Roman"/>
              </a:rPr>
              <a:t> </a:t>
            </a:r>
            <a:r>
              <a:rPr sz="1200" spc="-5" dirty="0">
                <a:latin typeface="Times New Roman"/>
                <a:cs typeface="Times New Roman"/>
              </a:rPr>
              <a:t>the</a:t>
            </a:r>
            <a:r>
              <a:rPr sz="1200" spc="55" dirty="0">
                <a:latin typeface="Times New Roman"/>
                <a:cs typeface="Times New Roman"/>
              </a:rPr>
              <a:t> </a:t>
            </a:r>
            <a:r>
              <a:rPr sz="1200" spc="-5" dirty="0">
                <a:latin typeface="Times New Roman"/>
                <a:cs typeface="Times New Roman"/>
              </a:rPr>
              <a:t>two</a:t>
            </a:r>
            <a:r>
              <a:rPr sz="1200" spc="50" dirty="0">
                <a:latin typeface="Times New Roman"/>
                <a:cs typeface="Times New Roman"/>
              </a:rPr>
              <a:t> </a:t>
            </a:r>
            <a:r>
              <a:rPr sz="1200" spc="-5" dirty="0">
                <a:latin typeface="Times New Roman"/>
                <a:cs typeface="Times New Roman"/>
              </a:rPr>
              <a:t>other</a:t>
            </a:r>
            <a:r>
              <a:rPr sz="1200" spc="55" dirty="0">
                <a:latin typeface="Times New Roman"/>
                <a:cs typeface="Times New Roman"/>
              </a:rPr>
              <a:t> </a:t>
            </a:r>
            <a:r>
              <a:rPr sz="1200" spc="-5" dirty="0">
                <a:latin typeface="Times New Roman"/>
                <a:cs typeface="Times New Roman"/>
              </a:rPr>
              <a:t>values </a:t>
            </a:r>
            <a:r>
              <a:rPr sz="1200" spc="-285" dirty="0">
                <a:latin typeface="Times New Roman"/>
                <a:cs typeface="Times New Roman"/>
              </a:rPr>
              <a:t> </a:t>
            </a:r>
            <a:r>
              <a:rPr sz="1200" dirty="0">
                <a:latin typeface="Times New Roman"/>
                <a:cs typeface="Times New Roman"/>
              </a:rPr>
              <a:t>form</a:t>
            </a:r>
            <a:r>
              <a:rPr sz="1200" spc="-15" dirty="0">
                <a:latin typeface="Times New Roman"/>
                <a:cs typeface="Times New Roman"/>
              </a:rPr>
              <a:t> </a:t>
            </a:r>
            <a:r>
              <a:rPr sz="1200" dirty="0">
                <a:latin typeface="Times New Roman"/>
                <a:cs typeface="Times New Roman"/>
              </a:rPr>
              <a:t>the </a:t>
            </a:r>
            <a:r>
              <a:rPr sz="1200" spc="-5" dirty="0">
                <a:latin typeface="Times New Roman"/>
                <a:cs typeface="Times New Roman"/>
              </a:rPr>
              <a:t>two</a:t>
            </a:r>
            <a:r>
              <a:rPr sz="1200" dirty="0">
                <a:latin typeface="Times New Roman"/>
                <a:cs typeface="Times New Roman"/>
              </a:rPr>
              <a:t> other colors.</a:t>
            </a:r>
          </a:p>
        </p:txBody>
      </p:sp>
      <p:graphicFrame>
        <p:nvGraphicFramePr>
          <p:cNvPr id="3" name="object 3"/>
          <p:cNvGraphicFramePr>
            <a:graphicFrameLocks noGrp="1"/>
          </p:cNvGraphicFramePr>
          <p:nvPr>
            <p:extLst>
              <p:ext uri="{D42A27DB-BD31-4B8C-83A1-F6EECF244321}">
                <p14:modId xmlns:p14="http://schemas.microsoft.com/office/powerpoint/2010/main" val="2105806894"/>
              </p:ext>
            </p:extLst>
          </p:nvPr>
        </p:nvGraphicFramePr>
        <p:xfrm>
          <a:off x="2406650" y="1987453"/>
          <a:ext cx="2745701" cy="2368647"/>
        </p:xfrm>
        <a:graphic>
          <a:graphicData uri="http://schemas.openxmlformats.org/drawingml/2006/table">
            <a:tbl>
              <a:tblPr firstRow="1" bandRow="1">
                <a:tableStyleId>{2D5ABB26-0587-4C30-8999-92F81FD0307C}</a:tableStyleId>
              </a:tblPr>
              <a:tblGrid>
                <a:gridCol w="460000">
                  <a:extLst>
                    <a:ext uri="{9D8B030D-6E8A-4147-A177-3AD203B41FA5}">
                      <a16:colId xmlns:a16="http://schemas.microsoft.com/office/drawing/2014/main" val="20000"/>
                    </a:ext>
                  </a:extLst>
                </a:gridCol>
                <a:gridCol w="1214027">
                  <a:extLst>
                    <a:ext uri="{9D8B030D-6E8A-4147-A177-3AD203B41FA5}">
                      <a16:colId xmlns:a16="http://schemas.microsoft.com/office/drawing/2014/main" val="20001"/>
                    </a:ext>
                  </a:extLst>
                </a:gridCol>
                <a:gridCol w="535837">
                  <a:extLst>
                    <a:ext uri="{9D8B030D-6E8A-4147-A177-3AD203B41FA5}">
                      <a16:colId xmlns:a16="http://schemas.microsoft.com/office/drawing/2014/main" val="20002"/>
                    </a:ext>
                  </a:extLst>
                </a:gridCol>
                <a:gridCol w="535837">
                  <a:extLst>
                    <a:ext uri="{9D8B030D-6E8A-4147-A177-3AD203B41FA5}">
                      <a16:colId xmlns:a16="http://schemas.microsoft.com/office/drawing/2014/main" val="20003"/>
                    </a:ext>
                  </a:extLst>
                </a:gridCol>
              </a:tblGrid>
              <a:tr h="150582">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00"/>
                        </a:lnSpc>
                      </a:pPr>
                      <a:r>
                        <a:rPr sz="1000" dirty="0">
                          <a:latin typeface="Arial MT"/>
                          <a:cs typeface="Arial MT"/>
                        </a:rPr>
                        <a:t>12</a:t>
                      </a:r>
                      <a:r>
                        <a:rPr sz="1000" spc="-25" dirty="0">
                          <a:latin typeface="Arial MT"/>
                          <a:cs typeface="Arial MT"/>
                        </a:rPr>
                        <a:t> </a:t>
                      </a:r>
                      <a:r>
                        <a:rPr sz="1000" dirty="0">
                          <a:latin typeface="Arial MT"/>
                          <a:cs typeface="Arial MT"/>
                        </a:rPr>
                        <a:t>min</a:t>
                      </a:r>
                      <a:r>
                        <a:rPr sz="1000" spc="-20" dirty="0">
                          <a:latin typeface="Arial MT"/>
                          <a:cs typeface="Arial MT"/>
                        </a:rPr>
                        <a:t> </a:t>
                      </a:r>
                      <a:r>
                        <a:rPr sz="1000" dirty="0">
                          <a:latin typeface="Arial MT"/>
                          <a:cs typeface="Arial MT"/>
                        </a:rPr>
                        <a:t>of</a:t>
                      </a:r>
                      <a:r>
                        <a:rPr sz="1000" spc="-20" dirty="0">
                          <a:latin typeface="Arial MT"/>
                          <a:cs typeface="Arial MT"/>
                        </a:rPr>
                        <a:t> </a:t>
                      </a:r>
                      <a:r>
                        <a:rPr sz="1000" dirty="0">
                          <a:latin typeface="Arial MT"/>
                          <a:cs typeface="Arial MT"/>
                        </a:rPr>
                        <a:t>red</a:t>
                      </a:r>
                      <a:r>
                        <a:rPr sz="1000" spc="-30" dirty="0">
                          <a:latin typeface="Arial MT"/>
                          <a:cs typeface="Arial MT"/>
                        </a:rPr>
                        <a:t> </a:t>
                      </a:r>
                      <a:r>
                        <a:rPr sz="1000" dirty="0">
                          <a:latin typeface="Arial MT"/>
                          <a:cs typeface="Arial MT"/>
                        </a:rPr>
                        <a:t>value</a:t>
                      </a:r>
                      <a:endParaRPr sz="10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00"/>
                        </a:lnSpc>
                      </a:pPr>
                      <a:r>
                        <a:rPr sz="1000" dirty="0">
                          <a:latin typeface="Arial MT"/>
                          <a:cs typeface="Arial MT"/>
                        </a:rPr>
                        <a:t>accept</a:t>
                      </a:r>
                      <a:endParaRPr sz="10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00"/>
                        </a:lnSpc>
                      </a:pPr>
                      <a:r>
                        <a:rPr sz="1000" dirty="0">
                          <a:latin typeface="Arial MT"/>
                          <a:cs typeface="Arial MT"/>
                        </a:rPr>
                        <a:t>accept</a:t>
                      </a:r>
                      <a:endParaRPr sz="100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5428">
                <a:tc>
                  <a:txBody>
                    <a:bodyPr/>
                    <a:lstStyle/>
                    <a:p>
                      <a:pPr marL="43815">
                        <a:lnSpc>
                          <a:spcPts val="1145"/>
                        </a:lnSpc>
                        <a:spcBef>
                          <a:spcPts val="150"/>
                        </a:spcBef>
                      </a:pPr>
                      <a:r>
                        <a:rPr sz="1000" spc="-5" dirty="0">
                          <a:latin typeface="Arial MT"/>
                          <a:cs typeface="Arial MT"/>
                        </a:rPr>
                        <a:t>Index</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0"/>
                        </a:lnSpc>
                        <a:spcBef>
                          <a:spcPts val="155"/>
                        </a:spcBef>
                      </a:pPr>
                      <a:r>
                        <a:rPr sz="1000" b="1" dirty="0">
                          <a:latin typeface="Arial"/>
                          <a:cs typeface="Arial"/>
                        </a:rPr>
                        <a:t>R</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43815">
                        <a:lnSpc>
                          <a:spcPts val="1140"/>
                        </a:lnSpc>
                        <a:spcBef>
                          <a:spcPts val="155"/>
                        </a:spcBef>
                      </a:pPr>
                      <a:r>
                        <a:rPr sz="1000" b="1" dirty="0">
                          <a:latin typeface="Arial"/>
                          <a:cs typeface="Arial"/>
                        </a:rPr>
                        <a:t>G</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9A65"/>
                    </a:solidFill>
                  </a:tcPr>
                </a:tc>
                <a:tc>
                  <a:txBody>
                    <a:bodyPr/>
                    <a:lstStyle/>
                    <a:p>
                      <a:pPr marL="43815">
                        <a:lnSpc>
                          <a:spcPts val="1140"/>
                        </a:lnSpc>
                        <a:spcBef>
                          <a:spcPts val="155"/>
                        </a:spcBef>
                      </a:pPr>
                      <a:r>
                        <a:rPr sz="1000" b="1" dirty="0">
                          <a:latin typeface="Arial"/>
                          <a:cs typeface="Arial"/>
                        </a:rPr>
                        <a:t>B</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65FF"/>
                    </a:solidFill>
                  </a:tcPr>
                </a:tc>
                <a:extLst>
                  <a:ext uri="{0D108BD9-81ED-4DB2-BD59-A6C34878D82A}">
                    <a16:rowId xmlns:a16="http://schemas.microsoft.com/office/drawing/2014/main" val="10001"/>
                  </a:ext>
                </a:extLst>
              </a:tr>
              <a:tr h="166392">
                <a:tc>
                  <a:txBody>
                    <a:bodyPr/>
                    <a:lstStyle/>
                    <a:p>
                      <a:pPr marL="43815">
                        <a:lnSpc>
                          <a:spcPts val="1150"/>
                        </a:lnSpc>
                        <a:spcBef>
                          <a:spcPts val="70"/>
                        </a:spcBef>
                      </a:pPr>
                      <a:r>
                        <a:rPr sz="1000" dirty="0">
                          <a:latin typeface="Arial MT"/>
                          <a:cs typeface="Arial MT"/>
                        </a:rPr>
                        <a:t>10</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0,495</a:t>
                      </a: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86,746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34,377</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2"/>
                  </a:ext>
                </a:extLst>
              </a:tr>
              <a:tr h="166392">
                <a:tc>
                  <a:txBody>
                    <a:bodyPr/>
                    <a:lstStyle/>
                    <a:p>
                      <a:pPr marL="43815">
                        <a:lnSpc>
                          <a:spcPts val="1150"/>
                        </a:lnSpc>
                        <a:spcBef>
                          <a:spcPts val="70"/>
                        </a:spcBef>
                      </a:pPr>
                      <a:r>
                        <a:rPr sz="1000" dirty="0">
                          <a:latin typeface="Arial MT"/>
                          <a:cs typeface="Arial MT"/>
                        </a:rPr>
                        <a:t>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1,181</a:t>
                      </a: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60,113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15,321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3"/>
                  </a:ext>
                </a:extLst>
              </a:tr>
              <a:tr h="175428">
                <a:tc>
                  <a:txBody>
                    <a:bodyPr/>
                    <a:lstStyle/>
                    <a:p>
                      <a:pPr marL="43815">
                        <a:lnSpc>
                          <a:spcPts val="1145"/>
                        </a:lnSpc>
                        <a:spcBef>
                          <a:spcPts val="150"/>
                        </a:spcBef>
                      </a:pPr>
                      <a:r>
                        <a:rPr sz="1000" dirty="0">
                          <a:latin typeface="Arial MT"/>
                          <a:cs typeface="Arial MT"/>
                        </a:rPr>
                        <a:t>4</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7,706</a:t>
                      </a: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66,136</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54,242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4"/>
                  </a:ext>
                </a:extLst>
              </a:tr>
              <a:tr h="166392">
                <a:tc>
                  <a:txBody>
                    <a:bodyPr/>
                    <a:lstStyle/>
                    <a:p>
                      <a:pPr marL="43815">
                        <a:lnSpc>
                          <a:spcPts val="1150"/>
                        </a:lnSpc>
                        <a:spcBef>
                          <a:spcPts val="70"/>
                        </a:spcBef>
                      </a:pPr>
                      <a:r>
                        <a:rPr sz="1000" dirty="0">
                          <a:latin typeface="Arial MT"/>
                          <a:cs typeface="Arial MT"/>
                        </a:rPr>
                        <a:t>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8,009</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73,776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54,411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5"/>
                  </a:ext>
                </a:extLst>
              </a:tr>
              <a:tr h="166392">
                <a:tc>
                  <a:txBody>
                    <a:bodyPr/>
                    <a:lstStyle/>
                    <a:p>
                      <a:pPr marL="43815">
                        <a:lnSpc>
                          <a:spcPts val="1150"/>
                        </a:lnSpc>
                        <a:spcBef>
                          <a:spcPts val="70"/>
                        </a:spcBef>
                      </a:pPr>
                      <a:r>
                        <a:rPr sz="1000" dirty="0">
                          <a:latin typeface="Arial MT"/>
                          <a:cs typeface="Arial MT"/>
                        </a:rPr>
                        <a:t>14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11,481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41,615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53,204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6"/>
                  </a:ext>
                </a:extLst>
              </a:tr>
              <a:tr h="175428">
                <a:tc>
                  <a:txBody>
                    <a:bodyPr/>
                    <a:lstStyle/>
                    <a:p>
                      <a:pPr marL="43815">
                        <a:lnSpc>
                          <a:spcPts val="1145"/>
                        </a:lnSpc>
                        <a:spcBef>
                          <a:spcPts val="150"/>
                        </a:spcBef>
                      </a:pPr>
                      <a:r>
                        <a:rPr sz="1000" dirty="0">
                          <a:latin typeface="Arial MT"/>
                          <a:cs typeface="Arial MT"/>
                        </a:rPr>
                        <a:t>22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12,088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50,726</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20,122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7"/>
                  </a:ext>
                </a:extLst>
              </a:tr>
              <a:tr h="166392">
                <a:tc>
                  <a:txBody>
                    <a:bodyPr/>
                    <a:lstStyle/>
                    <a:p>
                      <a:pPr marL="43815">
                        <a:lnSpc>
                          <a:spcPts val="1150"/>
                        </a:lnSpc>
                        <a:spcBef>
                          <a:spcPts val="70"/>
                        </a:spcBef>
                      </a:pPr>
                      <a:r>
                        <a:rPr sz="1000" dirty="0">
                          <a:latin typeface="Arial MT"/>
                          <a:cs typeface="Arial MT"/>
                        </a:rPr>
                        <a:t>8</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12,439</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78,036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32,041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8"/>
                  </a:ext>
                </a:extLst>
              </a:tr>
              <a:tr h="166392">
                <a:tc>
                  <a:txBody>
                    <a:bodyPr/>
                    <a:lstStyle/>
                    <a:p>
                      <a:pPr marL="43815">
                        <a:lnSpc>
                          <a:spcPts val="1150"/>
                        </a:lnSpc>
                        <a:spcBef>
                          <a:spcPts val="70"/>
                        </a:spcBef>
                      </a:pPr>
                      <a:r>
                        <a:rPr sz="1000" dirty="0">
                          <a:latin typeface="Arial MT"/>
                          <a:cs typeface="Arial MT"/>
                        </a:rPr>
                        <a:t>23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13,242</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77,159</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46,637</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9"/>
                  </a:ext>
                </a:extLst>
              </a:tr>
              <a:tr h="166393">
                <a:tc>
                  <a:txBody>
                    <a:bodyPr/>
                    <a:lstStyle/>
                    <a:p>
                      <a:pPr marL="43815">
                        <a:lnSpc>
                          <a:spcPts val="1150"/>
                        </a:lnSpc>
                        <a:spcBef>
                          <a:spcPts val="70"/>
                        </a:spcBef>
                      </a:pPr>
                      <a:r>
                        <a:rPr sz="1000" dirty="0">
                          <a:latin typeface="Arial MT"/>
                          <a:cs typeface="Arial MT"/>
                        </a:rPr>
                        <a:t>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14,265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1,815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28,120</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10"/>
                  </a:ext>
                </a:extLst>
              </a:tr>
              <a:tr h="175427">
                <a:tc>
                  <a:txBody>
                    <a:bodyPr/>
                    <a:lstStyle/>
                    <a:p>
                      <a:pPr marL="43815">
                        <a:lnSpc>
                          <a:spcPts val="1145"/>
                        </a:lnSpc>
                        <a:spcBef>
                          <a:spcPts val="150"/>
                        </a:spcBef>
                      </a:pPr>
                      <a:r>
                        <a:rPr sz="1000" dirty="0">
                          <a:latin typeface="Arial MT"/>
                          <a:cs typeface="Arial MT"/>
                        </a:rPr>
                        <a:t>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16,399</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70,118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20,129</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11"/>
                  </a:ext>
                </a:extLst>
              </a:tr>
              <a:tr h="175428">
                <a:tc>
                  <a:txBody>
                    <a:bodyPr/>
                    <a:lstStyle/>
                    <a:p>
                      <a:pPr marL="43815">
                        <a:lnSpc>
                          <a:spcPts val="1145"/>
                        </a:lnSpc>
                        <a:spcBef>
                          <a:spcPts val="150"/>
                        </a:spcBef>
                      </a:pPr>
                      <a:r>
                        <a:rPr sz="1000" dirty="0">
                          <a:latin typeface="Arial MT"/>
                          <a:cs typeface="Arial MT"/>
                        </a:rPr>
                        <a:t>13</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24,740</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90,151</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9,661</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12"/>
                  </a:ext>
                </a:extLst>
              </a:tr>
              <a:tr h="176181">
                <a:tc>
                  <a:txBody>
                    <a:bodyPr/>
                    <a:lstStyle/>
                    <a:p>
                      <a:pPr marL="43815">
                        <a:lnSpc>
                          <a:spcPts val="1150"/>
                        </a:lnSpc>
                        <a:spcBef>
                          <a:spcPts val="150"/>
                        </a:spcBef>
                      </a:pPr>
                      <a:r>
                        <a:rPr sz="1000" dirty="0">
                          <a:latin typeface="Arial MT"/>
                          <a:cs typeface="Arial MT"/>
                        </a:rPr>
                        <a:t>24</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150"/>
                        </a:spcBef>
                      </a:pPr>
                      <a:r>
                        <a:rPr sz="1000" dirty="0">
                          <a:latin typeface="Arial MT"/>
                          <a:cs typeface="Arial MT"/>
                        </a:rPr>
                        <a:t>26,910</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dirty="0">
                          <a:latin typeface="Arial MT"/>
                          <a:cs typeface="Arial MT"/>
                        </a:rPr>
                        <a:t>91,895</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dirty="0">
                          <a:latin typeface="Arial MT"/>
                          <a:cs typeface="Arial MT"/>
                        </a:rPr>
                        <a:t>61,689</a:t>
                      </a: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13"/>
                  </a:ext>
                </a:extLst>
              </a:tr>
            </a:tbl>
          </a:graphicData>
        </a:graphic>
      </p:graphicFrame>
      <p:sp>
        <p:nvSpPr>
          <p:cNvPr id="4" name="object 4"/>
          <p:cNvSpPr txBox="1"/>
          <p:nvPr/>
        </p:nvSpPr>
        <p:spPr>
          <a:xfrm>
            <a:off x="1312607" y="4581620"/>
            <a:ext cx="5363148" cy="384080"/>
          </a:xfrm>
          <a:prstGeom prst="rect">
            <a:avLst/>
          </a:prstGeom>
        </p:spPr>
        <p:txBody>
          <a:bodyPr vert="horz" wrap="square" lIns="0" tIns="24765" rIns="0" bIns="0" rtlCol="0">
            <a:spAutoFit/>
          </a:bodyPr>
          <a:lstStyle/>
          <a:p>
            <a:pPr marL="12700" marR="5080">
              <a:lnSpc>
                <a:spcPts val="1380"/>
              </a:lnSpc>
              <a:spcBef>
                <a:spcPts val="195"/>
              </a:spcBef>
            </a:pPr>
            <a:r>
              <a:rPr sz="1200" dirty="0">
                <a:latin typeface="Times New Roman"/>
                <a:cs typeface="Times New Roman"/>
              </a:rPr>
              <a:t>In the second step,</a:t>
            </a:r>
            <a:r>
              <a:rPr sz="1200" spc="5" dirty="0">
                <a:latin typeface="Times New Roman"/>
                <a:cs typeface="Times New Roman"/>
              </a:rPr>
              <a:t> </a:t>
            </a:r>
            <a:r>
              <a:rPr sz="1200" spc="-5" dirty="0">
                <a:latin typeface="Times New Roman"/>
                <a:cs typeface="Times New Roman"/>
              </a:rPr>
              <a:t>we</a:t>
            </a:r>
            <a:r>
              <a:rPr sz="1200" dirty="0">
                <a:latin typeface="Times New Roman"/>
                <a:cs typeface="Times New Roman"/>
              </a:rPr>
              <a:t> pick out</a:t>
            </a:r>
            <a:r>
              <a:rPr sz="1200" spc="5" dirty="0">
                <a:latin typeface="Times New Roman"/>
                <a:cs typeface="Times New Roman"/>
              </a:rPr>
              <a:t> </a:t>
            </a:r>
            <a:r>
              <a:rPr sz="1200" dirty="0">
                <a:latin typeface="Times New Roman"/>
                <a:cs typeface="Times New Roman"/>
              </a:rPr>
              <a:t>the 6 </a:t>
            </a:r>
            <a:r>
              <a:rPr sz="1200" spc="-5" dirty="0">
                <a:latin typeface="Times New Roman"/>
                <a:cs typeface="Times New Roman"/>
              </a:rPr>
              <a:t>Minimum </a:t>
            </a:r>
            <a:r>
              <a:rPr sz="1200" dirty="0">
                <a:latin typeface="Times New Roman"/>
                <a:cs typeface="Times New Roman"/>
              </a:rPr>
              <a:t>values of </a:t>
            </a:r>
            <a:r>
              <a:rPr sz="1200" spc="-5" dirty="0">
                <a:latin typeface="Times New Roman"/>
                <a:cs typeface="Times New Roman"/>
              </a:rPr>
              <a:t>the</a:t>
            </a:r>
            <a:r>
              <a:rPr sz="1200" spc="5" dirty="0">
                <a:latin typeface="Times New Roman"/>
                <a:cs typeface="Times New Roman"/>
              </a:rPr>
              <a:t> </a:t>
            </a:r>
            <a:r>
              <a:rPr sz="1200" dirty="0">
                <a:latin typeface="Times New Roman"/>
                <a:cs typeface="Times New Roman"/>
              </a:rPr>
              <a:t>green-LED from</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table </a:t>
            </a:r>
            <a:r>
              <a:rPr sz="1200" spc="-285"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the top.</a:t>
            </a:r>
          </a:p>
        </p:txBody>
      </p:sp>
      <p:graphicFrame>
        <p:nvGraphicFramePr>
          <p:cNvPr id="5" name="object 5"/>
          <p:cNvGraphicFramePr>
            <a:graphicFrameLocks noGrp="1"/>
          </p:cNvGraphicFramePr>
          <p:nvPr>
            <p:extLst>
              <p:ext uri="{D42A27DB-BD31-4B8C-83A1-F6EECF244321}">
                <p14:modId xmlns:p14="http://schemas.microsoft.com/office/powerpoint/2010/main" val="3547635421"/>
              </p:ext>
            </p:extLst>
          </p:nvPr>
        </p:nvGraphicFramePr>
        <p:xfrm>
          <a:off x="2256503" y="5030732"/>
          <a:ext cx="2975384" cy="1382768"/>
        </p:xfrm>
        <a:graphic>
          <a:graphicData uri="http://schemas.openxmlformats.org/drawingml/2006/table">
            <a:tbl>
              <a:tblPr firstRow="1" bandRow="1">
                <a:tableStyleId>{2D5ABB26-0587-4C30-8999-92F81FD0307C}</a:tableStyleId>
              </a:tblPr>
              <a:tblGrid>
                <a:gridCol w="480320">
                  <a:extLst>
                    <a:ext uri="{9D8B030D-6E8A-4147-A177-3AD203B41FA5}">
                      <a16:colId xmlns:a16="http://schemas.microsoft.com/office/drawing/2014/main" val="20000"/>
                    </a:ext>
                  </a:extLst>
                </a:gridCol>
                <a:gridCol w="559506">
                  <a:extLst>
                    <a:ext uri="{9D8B030D-6E8A-4147-A177-3AD203B41FA5}">
                      <a16:colId xmlns:a16="http://schemas.microsoft.com/office/drawing/2014/main" val="20001"/>
                    </a:ext>
                  </a:extLst>
                </a:gridCol>
                <a:gridCol w="1376052">
                  <a:extLst>
                    <a:ext uri="{9D8B030D-6E8A-4147-A177-3AD203B41FA5}">
                      <a16:colId xmlns:a16="http://schemas.microsoft.com/office/drawing/2014/main" val="20002"/>
                    </a:ext>
                  </a:extLst>
                </a:gridCol>
                <a:gridCol w="559506">
                  <a:extLst>
                    <a:ext uri="{9D8B030D-6E8A-4147-A177-3AD203B41FA5}">
                      <a16:colId xmlns:a16="http://schemas.microsoft.com/office/drawing/2014/main" val="20003"/>
                    </a:ext>
                  </a:extLst>
                </a:gridCol>
              </a:tblGrid>
              <a:tr h="169396">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50"/>
                        </a:lnSpc>
                        <a:spcBef>
                          <a:spcPts val="70"/>
                        </a:spcBef>
                      </a:pPr>
                      <a:r>
                        <a:rPr sz="1000" spc="-5" dirty="0">
                          <a:latin typeface="Arial MT"/>
                          <a:cs typeface="Arial MT"/>
                        </a:rPr>
                        <a:t>accept</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
                        <a:lnSpc>
                          <a:spcPts val="1150"/>
                        </a:lnSpc>
                        <a:spcBef>
                          <a:spcPts val="70"/>
                        </a:spcBef>
                      </a:pPr>
                      <a:r>
                        <a:rPr sz="1000" dirty="0">
                          <a:latin typeface="Arial MT"/>
                          <a:cs typeface="Arial MT"/>
                        </a:rPr>
                        <a:t>6</a:t>
                      </a:r>
                      <a:r>
                        <a:rPr sz="1000" spc="-20" dirty="0">
                          <a:latin typeface="Arial MT"/>
                          <a:cs typeface="Arial MT"/>
                        </a:rPr>
                        <a:t> </a:t>
                      </a:r>
                      <a:r>
                        <a:rPr sz="1000" spc="-5" dirty="0">
                          <a:latin typeface="Arial MT"/>
                          <a:cs typeface="Arial MT"/>
                        </a:rPr>
                        <a:t>min.</a:t>
                      </a:r>
                      <a:r>
                        <a:rPr sz="1000" spc="-20" dirty="0">
                          <a:latin typeface="Arial MT"/>
                          <a:cs typeface="Arial MT"/>
                        </a:rPr>
                        <a:t> </a:t>
                      </a:r>
                      <a:r>
                        <a:rPr sz="1000" spc="-5" dirty="0">
                          <a:latin typeface="Arial MT"/>
                          <a:cs typeface="Arial MT"/>
                        </a:rPr>
                        <a:t>of</a:t>
                      </a:r>
                      <a:r>
                        <a:rPr sz="1000" spc="-20" dirty="0">
                          <a:latin typeface="Arial MT"/>
                          <a:cs typeface="Arial MT"/>
                        </a:rPr>
                        <a:t> </a:t>
                      </a:r>
                      <a:r>
                        <a:rPr sz="1000" spc="-5" dirty="0">
                          <a:latin typeface="Arial MT"/>
                          <a:cs typeface="Arial MT"/>
                        </a:rPr>
                        <a:t>green</a:t>
                      </a:r>
                      <a:r>
                        <a:rPr sz="1000" spc="-20" dirty="0">
                          <a:latin typeface="Arial MT"/>
                          <a:cs typeface="Arial MT"/>
                        </a:rPr>
                        <a:t> </a:t>
                      </a:r>
                      <a:r>
                        <a:rPr sz="1000" spc="-5" dirty="0">
                          <a:latin typeface="Arial MT"/>
                          <a:cs typeface="Arial MT"/>
                        </a:rPr>
                        <a:t>value</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50"/>
                        </a:lnSpc>
                        <a:spcBef>
                          <a:spcPts val="70"/>
                        </a:spcBef>
                      </a:pPr>
                      <a:r>
                        <a:rPr sz="1000" spc="-5" dirty="0">
                          <a:latin typeface="Arial MT"/>
                          <a:cs typeface="Arial MT"/>
                        </a:rPr>
                        <a:t>accept</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8596">
                <a:tc>
                  <a:txBody>
                    <a:bodyPr/>
                    <a:lstStyle/>
                    <a:p>
                      <a:pPr marL="43815">
                        <a:lnSpc>
                          <a:spcPts val="1145"/>
                        </a:lnSpc>
                        <a:spcBef>
                          <a:spcPts val="150"/>
                        </a:spcBef>
                      </a:pPr>
                      <a:r>
                        <a:rPr sz="1000" spc="-5" dirty="0">
                          <a:latin typeface="Arial MT"/>
                          <a:cs typeface="Arial MT"/>
                        </a:rPr>
                        <a:t>Index</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0"/>
                        </a:lnSpc>
                        <a:spcBef>
                          <a:spcPts val="155"/>
                        </a:spcBef>
                      </a:pPr>
                      <a:r>
                        <a:rPr sz="1000" b="1" dirty="0">
                          <a:latin typeface="Arial"/>
                          <a:cs typeface="Arial"/>
                        </a:rPr>
                        <a:t>R</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44450">
                        <a:lnSpc>
                          <a:spcPts val="1140"/>
                        </a:lnSpc>
                        <a:spcBef>
                          <a:spcPts val="155"/>
                        </a:spcBef>
                      </a:pPr>
                      <a:r>
                        <a:rPr sz="1000" b="1" dirty="0">
                          <a:latin typeface="Arial"/>
                          <a:cs typeface="Arial"/>
                        </a:rPr>
                        <a:t>G</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9A65"/>
                    </a:solidFill>
                  </a:tcPr>
                </a:tc>
                <a:tc>
                  <a:txBody>
                    <a:bodyPr/>
                    <a:lstStyle/>
                    <a:p>
                      <a:pPr marL="43815">
                        <a:lnSpc>
                          <a:spcPts val="1140"/>
                        </a:lnSpc>
                        <a:spcBef>
                          <a:spcPts val="155"/>
                        </a:spcBef>
                      </a:pPr>
                      <a:r>
                        <a:rPr sz="1000" b="1" dirty="0">
                          <a:latin typeface="Arial"/>
                          <a:cs typeface="Arial"/>
                        </a:rPr>
                        <a:t>B</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65FF"/>
                    </a:solidFill>
                  </a:tcPr>
                </a:tc>
                <a:extLst>
                  <a:ext uri="{0D108BD9-81ED-4DB2-BD59-A6C34878D82A}">
                    <a16:rowId xmlns:a16="http://schemas.microsoft.com/office/drawing/2014/main" val="10001"/>
                  </a:ext>
                </a:extLst>
              </a:tr>
              <a:tr h="169396">
                <a:tc>
                  <a:txBody>
                    <a:bodyPr/>
                    <a:lstStyle/>
                    <a:p>
                      <a:pPr marL="43815">
                        <a:lnSpc>
                          <a:spcPts val="1150"/>
                        </a:lnSpc>
                        <a:spcBef>
                          <a:spcPts val="70"/>
                        </a:spcBef>
                      </a:pPr>
                      <a:r>
                        <a:rPr sz="1000" dirty="0">
                          <a:latin typeface="Arial MT"/>
                          <a:cs typeface="Arial MT"/>
                        </a:rPr>
                        <a:t>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14,265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dirty="0">
                          <a:latin typeface="Arial MT"/>
                          <a:cs typeface="Arial MT"/>
                        </a:rPr>
                        <a:t>1,815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28,120</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2"/>
                  </a:ext>
                </a:extLst>
              </a:tr>
              <a:tr h="169396">
                <a:tc>
                  <a:txBody>
                    <a:bodyPr/>
                    <a:lstStyle/>
                    <a:p>
                      <a:pPr marL="43815">
                        <a:lnSpc>
                          <a:spcPts val="1150"/>
                        </a:lnSpc>
                        <a:spcBef>
                          <a:spcPts val="70"/>
                        </a:spcBef>
                      </a:pPr>
                      <a:r>
                        <a:rPr sz="1000" dirty="0">
                          <a:latin typeface="Arial MT"/>
                          <a:cs typeface="Arial MT"/>
                        </a:rPr>
                        <a:t>14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11,481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dirty="0">
                          <a:latin typeface="Arial MT"/>
                          <a:cs typeface="Arial MT"/>
                        </a:rPr>
                        <a:t>41,615</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53,204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3"/>
                  </a:ext>
                </a:extLst>
              </a:tr>
              <a:tr h="178596">
                <a:tc>
                  <a:txBody>
                    <a:bodyPr/>
                    <a:lstStyle/>
                    <a:p>
                      <a:pPr marL="43815">
                        <a:lnSpc>
                          <a:spcPts val="1145"/>
                        </a:lnSpc>
                        <a:spcBef>
                          <a:spcPts val="150"/>
                        </a:spcBef>
                      </a:pPr>
                      <a:r>
                        <a:rPr sz="1000" dirty="0">
                          <a:latin typeface="Arial MT"/>
                          <a:cs typeface="Arial MT"/>
                        </a:rPr>
                        <a:t>22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12,088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45"/>
                        </a:lnSpc>
                        <a:spcBef>
                          <a:spcPts val="150"/>
                        </a:spcBef>
                      </a:pPr>
                      <a:r>
                        <a:rPr sz="1000" dirty="0">
                          <a:latin typeface="Arial MT"/>
                          <a:cs typeface="Arial MT"/>
                        </a:rPr>
                        <a:t>50,726</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20,122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4"/>
                  </a:ext>
                </a:extLst>
              </a:tr>
              <a:tr h="169396">
                <a:tc>
                  <a:txBody>
                    <a:bodyPr/>
                    <a:lstStyle/>
                    <a:p>
                      <a:pPr marL="43815">
                        <a:lnSpc>
                          <a:spcPts val="1150"/>
                        </a:lnSpc>
                        <a:spcBef>
                          <a:spcPts val="70"/>
                        </a:spcBef>
                      </a:pPr>
                      <a:r>
                        <a:rPr sz="1000" dirty="0">
                          <a:latin typeface="Arial MT"/>
                          <a:cs typeface="Arial MT"/>
                        </a:rPr>
                        <a:t>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1,181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dirty="0">
                          <a:latin typeface="Arial MT"/>
                          <a:cs typeface="Arial MT"/>
                        </a:rPr>
                        <a:t>60,113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15,321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5"/>
                  </a:ext>
                </a:extLst>
              </a:tr>
              <a:tr h="169396">
                <a:tc>
                  <a:txBody>
                    <a:bodyPr/>
                    <a:lstStyle/>
                    <a:p>
                      <a:pPr marL="43815">
                        <a:lnSpc>
                          <a:spcPts val="1150"/>
                        </a:lnSpc>
                        <a:spcBef>
                          <a:spcPts val="70"/>
                        </a:spcBef>
                      </a:pPr>
                      <a:r>
                        <a:rPr sz="1000" dirty="0">
                          <a:latin typeface="Arial MT"/>
                          <a:cs typeface="Arial MT"/>
                        </a:rPr>
                        <a:t>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7,706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dirty="0">
                          <a:latin typeface="Arial MT"/>
                          <a:cs typeface="Arial MT"/>
                        </a:rPr>
                        <a:t>66,136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54,242</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6"/>
                  </a:ext>
                </a:extLst>
              </a:tr>
              <a:tr h="178596">
                <a:tc>
                  <a:txBody>
                    <a:bodyPr/>
                    <a:lstStyle/>
                    <a:p>
                      <a:pPr marL="43815">
                        <a:lnSpc>
                          <a:spcPts val="1145"/>
                        </a:lnSpc>
                        <a:spcBef>
                          <a:spcPts val="150"/>
                        </a:spcBef>
                      </a:pPr>
                      <a:r>
                        <a:rPr sz="1000" dirty="0">
                          <a:latin typeface="Arial MT"/>
                          <a:cs typeface="Arial MT"/>
                        </a:rPr>
                        <a:t>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latin typeface="Arial MT"/>
                          <a:cs typeface="Arial MT"/>
                        </a:rPr>
                        <a:t>16,399</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45"/>
                        </a:lnSpc>
                        <a:spcBef>
                          <a:spcPts val="150"/>
                        </a:spcBef>
                      </a:pPr>
                      <a:r>
                        <a:rPr sz="1000" dirty="0">
                          <a:latin typeface="Arial MT"/>
                          <a:cs typeface="Arial MT"/>
                        </a:rPr>
                        <a:t>70,118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50"/>
                        </a:spcBef>
                      </a:pPr>
                      <a:r>
                        <a:rPr sz="1000" dirty="0">
                          <a:latin typeface="Arial MT"/>
                          <a:cs typeface="Arial MT"/>
                        </a:rPr>
                        <a:t>20,129</a:t>
                      </a: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7"/>
                  </a:ext>
                </a:extLst>
              </a:tr>
            </a:tbl>
          </a:graphicData>
        </a:graphic>
      </p:graphicFrame>
      <p:sp>
        <p:nvSpPr>
          <p:cNvPr id="6" name="object 6"/>
          <p:cNvSpPr txBox="1"/>
          <p:nvPr/>
        </p:nvSpPr>
        <p:spPr>
          <a:xfrm>
            <a:off x="1283111" y="6634566"/>
            <a:ext cx="5389088" cy="388534"/>
          </a:xfrm>
          <a:prstGeom prst="rect">
            <a:avLst/>
          </a:prstGeom>
        </p:spPr>
        <p:txBody>
          <a:bodyPr vert="horz" wrap="square" lIns="0" tIns="24765" rIns="0" bIns="0" rtlCol="0">
            <a:spAutoFit/>
          </a:bodyPr>
          <a:lstStyle/>
          <a:p>
            <a:pPr marL="12700" marR="5080" indent="7620">
              <a:lnSpc>
                <a:spcPts val="1380"/>
              </a:lnSpc>
              <a:spcBef>
                <a:spcPts val="195"/>
              </a:spcBef>
            </a:pPr>
            <a:r>
              <a:rPr sz="1200" dirty="0">
                <a:latin typeface="Times New Roman"/>
                <a:cs typeface="Times New Roman"/>
              </a:rPr>
              <a:t>In the </a:t>
            </a:r>
            <a:r>
              <a:rPr sz="1200" spc="-5" dirty="0">
                <a:latin typeface="Times New Roman"/>
                <a:cs typeface="Times New Roman"/>
              </a:rPr>
              <a:t>third</a:t>
            </a:r>
            <a:r>
              <a:rPr sz="1200" dirty="0">
                <a:latin typeface="Times New Roman"/>
                <a:cs typeface="Times New Roman"/>
              </a:rPr>
              <a:t> step, </a:t>
            </a:r>
            <a:r>
              <a:rPr sz="1200" spc="-5" dirty="0">
                <a:latin typeface="Times New Roman"/>
                <a:cs typeface="Times New Roman"/>
              </a:rPr>
              <a:t>we</a:t>
            </a:r>
            <a:r>
              <a:rPr sz="1200" dirty="0">
                <a:latin typeface="Times New Roman"/>
                <a:cs typeface="Times New Roman"/>
              </a:rPr>
              <a:t> </a:t>
            </a:r>
            <a:r>
              <a:rPr sz="1200" spc="-5" dirty="0">
                <a:latin typeface="Times New Roman"/>
                <a:cs typeface="Times New Roman"/>
              </a:rPr>
              <a:t>pick</a:t>
            </a:r>
            <a:r>
              <a:rPr sz="1200" dirty="0">
                <a:latin typeface="Times New Roman"/>
                <a:cs typeface="Times New Roman"/>
              </a:rPr>
              <a:t> out the 3 </a:t>
            </a:r>
            <a:r>
              <a:rPr sz="1200" spc="-5" dirty="0">
                <a:latin typeface="Times New Roman"/>
                <a:cs typeface="Times New Roman"/>
              </a:rPr>
              <a:t>minimum </a:t>
            </a:r>
            <a:r>
              <a:rPr sz="1200" dirty="0">
                <a:latin typeface="Times New Roman"/>
                <a:cs typeface="Times New Roman"/>
              </a:rPr>
              <a:t>values of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blue-LED</a:t>
            </a:r>
            <a:r>
              <a:rPr sz="1200" dirty="0">
                <a:latin typeface="Times New Roman"/>
                <a:cs typeface="Times New Roman"/>
              </a:rPr>
              <a:t> </a:t>
            </a:r>
            <a:r>
              <a:rPr sz="1200" spc="-5" dirty="0">
                <a:latin typeface="Times New Roman"/>
                <a:cs typeface="Times New Roman"/>
              </a:rPr>
              <a:t>from the</a:t>
            </a:r>
            <a:r>
              <a:rPr sz="1200" dirty="0">
                <a:latin typeface="Times New Roman"/>
                <a:cs typeface="Times New Roman"/>
              </a:rPr>
              <a:t> </a:t>
            </a:r>
            <a:r>
              <a:rPr sz="1200" spc="-5" dirty="0">
                <a:latin typeface="Times New Roman"/>
                <a:cs typeface="Times New Roman"/>
              </a:rPr>
              <a:t>table </a:t>
            </a:r>
            <a:r>
              <a:rPr sz="1200" spc="-285" dirty="0">
                <a:latin typeface="Times New Roman"/>
                <a:cs typeface="Times New Roman"/>
              </a:rPr>
              <a:t> </a:t>
            </a:r>
            <a:r>
              <a:rPr sz="1200" dirty="0">
                <a:latin typeface="Times New Roman"/>
                <a:cs typeface="Times New Roman"/>
              </a:rPr>
              <a:t>above.</a:t>
            </a:r>
          </a:p>
        </p:txBody>
      </p:sp>
      <p:graphicFrame>
        <p:nvGraphicFramePr>
          <p:cNvPr id="7" name="object 7"/>
          <p:cNvGraphicFramePr>
            <a:graphicFrameLocks noGrp="1"/>
          </p:cNvGraphicFramePr>
          <p:nvPr>
            <p:extLst>
              <p:ext uri="{D42A27DB-BD31-4B8C-83A1-F6EECF244321}">
                <p14:modId xmlns:p14="http://schemas.microsoft.com/office/powerpoint/2010/main" val="4043835590"/>
              </p:ext>
            </p:extLst>
          </p:nvPr>
        </p:nvGraphicFramePr>
        <p:xfrm>
          <a:off x="2123768" y="7220913"/>
          <a:ext cx="3383459" cy="868987"/>
        </p:xfrm>
        <a:graphic>
          <a:graphicData uri="http://schemas.openxmlformats.org/drawingml/2006/table">
            <a:tbl>
              <a:tblPr firstRow="1" bandRow="1">
                <a:tableStyleId>{2D5ABB26-0587-4C30-8999-92F81FD0307C}</a:tableStyleId>
              </a:tblPr>
              <a:tblGrid>
                <a:gridCol w="459237">
                  <a:extLst>
                    <a:ext uri="{9D8B030D-6E8A-4147-A177-3AD203B41FA5}">
                      <a16:colId xmlns:a16="http://schemas.microsoft.com/office/drawing/2014/main" val="20000"/>
                    </a:ext>
                  </a:extLst>
                </a:gridCol>
                <a:gridCol w="881239">
                  <a:extLst>
                    <a:ext uri="{9D8B030D-6E8A-4147-A177-3AD203B41FA5}">
                      <a16:colId xmlns:a16="http://schemas.microsoft.com/office/drawing/2014/main" val="20001"/>
                    </a:ext>
                  </a:extLst>
                </a:gridCol>
                <a:gridCol w="811111">
                  <a:extLst>
                    <a:ext uri="{9D8B030D-6E8A-4147-A177-3AD203B41FA5}">
                      <a16:colId xmlns:a16="http://schemas.microsoft.com/office/drawing/2014/main" val="20002"/>
                    </a:ext>
                  </a:extLst>
                </a:gridCol>
                <a:gridCol w="1231872">
                  <a:extLst>
                    <a:ext uri="{9D8B030D-6E8A-4147-A177-3AD203B41FA5}">
                      <a16:colId xmlns:a16="http://schemas.microsoft.com/office/drawing/2014/main" val="20003"/>
                    </a:ext>
                  </a:extLst>
                </a:gridCol>
              </a:tblGrid>
              <a:tr h="169952">
                <a:tc>
                  <a:txBody>
                    <a:bodyPr/>
                    <a:lstStyle/>
                    <a:p>
                      <a:pPr>
                        <a:lnSpc>
                          <a:spcPct val="100000"/>
                        </a:lnSpc>
                      </a:pPr>
                      <a:endParaRPr sz="9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
                        <a:lnSpc>
                          <a:spcPts val="1150"/>
                        </a:lnSpc>
                        <a:spcBef>
                          <a:spcPts val="70"/>
                        </a:spcBef>
                      </a:pPr>
                      <a:r>
                        <a:rPr sz="1000" spc="-5" dirty="0">
                          <a:latin typeface="Arial MT"/>
                          <a:cs typeface="Arial MT"/>
                        </a:rPr>
                        <a:t>accept</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50"/>
                        </a:lnSpc>
                        <a:spcBef>
                          <a:spcPts val="70"/>
                        </a:spcBef>
                      </a:pPr>
                      <a:r>
                        <a:rPr sz="1000" spc="-5" dirty="0">
                          <a:latin typeface="Arial MT"/>
                          <a:cs typeface="Arial MT"/>
                        </a:rPr>
                        <a:t>accept</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ts val="1150"/>
                        </a:lnSpc>
                        <a:spcBef>
                          <a:spcPts val="70"/>
                        </a:spcBef>
                      </a:pPr>
                      <a:r>
                        <a:rPr sz="1000" dirty="0">
                          <a:latin typeface="Arial MT"/>
                          <a:cs typeface="Arial MT"/>
                        </a:rPr>
                        <a:t>3</a:t>
                      </a:r>
                      <a:r>
                        <a:rPr sz="1000" spc="-20" dirty="0">
                          <a:latin typeface="Arial MT"/>
                          <a:cs typeface="Arial MT"/>
                        </a:rPr>
                        <a:t> </a:t>
                      </a:r>
                      <a:r>
                        <a:rPr sz="1000" spc="-5" dirty="0">
                          <a:latin typeface="Arial MT"/>
                          <a:cs typeface="Arial MT"/>
                        </a:rPr>
                        <a:t>min.</a:t>
                      </a:r>
                      <a:r>
                        <a:rPr sz="1000" spc="-20" dirty="0">
                          <a:latin typeface="Arial MT"/>
                          <a:cs typeface="Arial MT"/>
                        </a:rPr>
                        <a:t> </a:t>
                      </a:r>
                      <a:r>
                        <a:rPr sz="1000" spc="-5" dirty="0">
                          <a:latin typeface="Arial MT"/>
                          <a:cs typeface="Arial MT"/>
                        </a:rPr>
                        <a:t>of</a:t>
                      </a:r>
                      <a:r>
                        <a:rPr sz="1000" spc="-20" dirty="0">
                          <a:latin typeface="Arial MT"/>
                          <a:cs typeface="Arial MT"/>
                        </a:rPr>
                        <a:t> </a:t>
                      </a:r>
                      <a:r>
                        <a:rPr sz="1000" spc="-5" dirty="0">
                          <a:latin typeface="Arial MT"/>
                          <a:cs typeface="Arial MT"/>
                        </a:rPr>
                        <a:t>blue</a:t>
                      </a:r>
                      <a:r>
                        <a:rPr sz="1000" spc="-15" dirty="0">
                          <a:latin typeface="Arial MT"/>
                          <a:cs typeface="Arial MT"/>
                        </a:rPr>
                        <a:t> </a:t>
                      </a:r>
                      <a:r>
                        <a:rPr sz="1000" spc="-5" dirty="0">
                          <a:latin typeface="Arial MT"/>
                          <a:cs typeface="Arial MT"/>
                        </a:rPr>
                        <a:t>value</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9949">
                <a:tc>
                  <a:txBody>
                    <a:bodyPr/>
                    <a:lstStyle/>
                    <a:p>
                      <a:pPr marL="43815">
                        <a:lnSpc>
                          <a:spcPts val="1150"/>
                        </a:lnSpc>
                        <a:spcBef>
                          <a:spcPts val="150"/>
                        </a:spcBef>
                      </a:pPr>
                      <a:r>
                        <a:rPr sz="1000" spc="-5" dirty="0">
                          <a:latin typeface="Arial MT"/>
                          <a:cs typeface="Arial MT"/>
                        </a:rPr>
                        <a:t>Index</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45"/>
                        </a:lnSpc>
                        <a:spcBef>
                          <a:spcPts val="155"/>
                        </a:spcBef>
                      </a:pPr>
                      <a:r>
                        <a:rPr sz="1000" b="1" dirty="0">
                          <a:latin typeface="Arial"/>
                          <a:cs typeface="Arial"/>
                        </a:rPr>
                        <a:t>R</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43815">
                        <a:lnSpc>
                          <a:spcPts val="1145"/>
                        </a:lnSpc>
                        <a:spcBef>
                          <a:spcPts val="155"/>
                        </a:spcBef>
                      </a:pPr>
                      <a:r>
                        <a:rPr sz="1000" b="1" dirty="0">
                          <a:latin typeface="Arial"/>
                          <a:cs typeface="Arial"/>
                        </a:rPr>
                        <a:t>G</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9A65"/>
                    </a:solidFill>
                  </a:tcPr>
                </a:tc>
                <a:tc>
                  <a:txBody>
                    <a:bodyPr/>
                    <a:lstStyle/>
                    <a:p>
                      <a:pPr marL="43815">
                        <a:lnSpc>
                          <a:spcPts val="1145"/>
                        </a:lnSpc>
                        <a:spcBef>
                          <a:spcPts val="155"/>
                        </a:spcBef>
                      </a:pPr>
                      <a:r>
                        <a:rPr sz="1000" b="1" dirty="0">
                          <a:latin typeface="Arial"/>
                          <a:cs typeface="Arial"/>
                        </a:rPr>
                        <a:t>B</a:t>
                      </a:r>
                      <a:endParaRPr sz="1000">
                        <a:latin typeface="Arial"/>
                        <a:cs typeface="Arial"/>
                      </a:endParaRPr>
                    </a:p>
                  </a:txBody>
                  <a:tcPr marL="0" marR="0" marT="196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3365FF"/>
                    </a:solidFill>
                  </a:tcPr>
                </a:tc>
                <a:extLst>
                  <a:ext uri="{0D108BD9-81ED-4DB2-BD59-A6C34878D82A}">
                    <a16:rowId xmlns:a16="http://schemas.microsoft.com/office/drawing/2014/main" val="10001"/>
                  </a:ext>
                </a:extLst>
              </a:tr>
              <a:tr h="169184">
                <a:tc>
                  <a:txBody>
                    <a:bodyPr/>
                    <a:lstStyle/>
                    <a:p>
                      <a:pPr marL="43815">
                        <a:lnSpc>
                          <a:spcPts val="1145"/>
                        </a:lnSpc>
                        <a:spcBef>
                          <a:spcPts val="70"/>
                        </a:spcBef>
                      </a:pPr>
                      <a:r>
                        <a:rPr sz="1000" dirty="0">
                          <a:latin typeface="Arial MT"/>
                          <a:cs typeface="Arial MT"/>
                        </a:rPr>
                        <a:t>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45"/>
                        </a:lnSpc>
                        <a:spcBef>
                          <a:spcPts val="70"/>
                        </a:spcBef>
                      </a:pPr>
                      <a:r>
                        <a:rPr sz="1000" spc="-5" dirty="0">
                          <a:latin typeface="Arial MT"/>
                          <a:cs typeface="Arial MT"/>
                        </a:rPr>
                        <a:t>1,1811808</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70"/>
                        </a:spcBef>
                      </a:pPr>
                      <a:r>
                        <a:rPr sz="1000" spc="-5" dirty="0">
                          <a:latin typeface="Arial MT"/>
                          <a:cs typeface="Arial MT"/>
                        </a:rPr>
                        <a:t>60,1125408</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70"/>
                        </a:spcBef>
                      </a:pPr>
                      <a:r>
                        <a:rPr sz="1000" dirty="0">
                          <a:latin typeface="Arial MT"/>
                          <a:cs typeface="Arial MT"/>
                        </a:rPr>
                        <a:t>15,321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2"/>
                  </a:ext>
                </a:extLst>
              </a:tr>
              <a:tr h="169952">
                <a:tc>
                  <a:txBody>
                    <a:bodyPr/>
                    <a:lstStyle/>
                    <a:p>
                      <a:pPr marL="43815">
                        <a:lnSpc>
                          <a:spcPts val="1150"/>
                        </a:lnSpc>
                        <a:spcBef>
                          <a:spcPts val="70"/>
                        </a:spcBef>
                      </a:pPr>
                      <a:r>
                        <a:rPr sz="1000" dirty="0">
                          <a:latin typeface="Arial MT"/>
                          <a:cs typeface="Arial MT"/>
                        </a:rPr>
                        <a:t>22</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50"/>
                        </a:lnSpc>
                        <a:spcBef>
                          <a:spcPts val="70"/>
                        </a:spcBef>
                      </a:pPr>
                      <a:r>
                        <a:rPr sz="1000" spc="-5" dirty="0">
                          <a:latin typeface="Arial MT"/>
                          <a:cs typeface="Arial MT"/>
                        </a:rPr>
                        <a:t>12,0878272</a:t>
                      </a:r>
                      <a:endParaRPr sz="1000" dirty="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spc="-5" dirty="0">
                          <a:latin typeface="Arial MT"/>
                          <a:cs typeface="Arial MT"/>
                        </a:rPr>
                        <a:t>50,7264448</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20,122</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3"/>
                  </a:ext>
                </a:extLst>
              </a:tr>
              <a:tr h="179950">
                <a:tc>
                  <a:txBody>
                    <a:bodyPr/>
                    <a:lstStyle/>
                    <a:p>
                      <a:pPr marL="43815">
                        <a:lnSpc>
                          <a:spcPts val="1150"/>
                        </a:lnSpc>
                        <a:spcBef>
                          <a:spcPts val="150"/>
                        </a:spcBef>
                      </a:pPr>
                      <a:r>
                        <a:rPr sz="1000" dirty="0">
                          <a:latin typeface="Arial MT"/>
                          <a:cs typeface="Arial MT"/>
                        </a:rPr>
                        <a:t>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50"/>
                        </a:lnSpc>
                        <a:spcBef>
                          <a:spcPts val="150"/>
                        </a:spcBef>
                      </a:pPr>
                      <a:r>
                        <a:rPr sz="1000" spc="-5" dirty="0">
                          <a:latin typeface="Arial MT"/>
                          <a:cs typeface="Arial MT"/>
                        </a:rPr>
                        <a:t>16,39924672</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spc="-5" dirty="0">
                          <a:latin typeface="Arial MT"/>
                          <a:cs typeface="Arial MT"/>
                        </a:rPr>
                        <a:t>70,1175488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dirty="0">
                          <a:latin typeface="Arial MT"/>
                          <a:cs typeface="Arial MT"/>
                        </a:rPr>
                        <a:t>20,129</a:t>
                      </a: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1259566" y="8502010"/>
            <a:ext cx="4042684"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Now we made </a:t>
            </a:r>
            <a:r>
              <a:rPr sz="1200" dirty="0">
                <a:latin typeface="Times New Roman"/>
                <a:cs typeface="Times New Roman"/>
              </a:rPr>
              <a:t>the sum</a:t>
            </a:r>
            <a:r>
              <a:rPr sz="1200" spc="-1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all values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each index.</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result </a:t>
            </a:r>
            <a:r>
              <a:rPr sz="1200" spc="-5" dirty="0">
                <a:latin typeface="Times New Roman"/>
                <a:cs typeface="Times New Roman"/>
              </a:rPr>
              <a:t>is:</a:t>
            </a:r>
            <a:r>
              <a:rPr lang="en-US" sz="1200" spc="-5" dirty="0">
                <a:latin typeface="Times New Roman"/>
                <a:cs typeface="Times New Roman"/>
              </a:rPr>
              <a:t>0</a:t>
            </a:r>
            <a:endParaRPr sz="1200" dirty="0">
              <a:latin typeface="Times New Roman"/>
              <a:cs typeface="Times New Roman"/>
            </a:endParaRPr>
          </a:p>
        </p:txBody>
      </p:sp>
      <p:graphicFrame>
        <p:nvGraphicFramePr>
          <p:cNvPr id="9" name="object 9"/>
          <p:cNvGraphicFramePr>
            <a:graphicFrameLocks noGrp="1"/>
          </p:cNvGraphicFramePr>
          <p:nvPr>
            <p:extLst>
              <p:ext uri="{D42A27DB-BD31-4B8C-83A1-F6EECF244321}">
                <p14:modId xmlns:p14="http://schemas.microsoft.com/office/powerpoint/2010/main" val="3311468949"/>
              </p:ext>
            </p:extLst>
          </p:nvPr>
        </p:nvGraphicFramePr>
        <p:xfrm>
          <a:off x="2905433" y="8871155"/>
          <a:ext cx="1699078" cy="742745"/>
        </p:xfrm>
        <a:graphic>
          <a:graphicData uri="http://schemas.openxmlformats.org/drawingml/2006/table">
            <a:tbl>
              <a:tblPr firstRow="1" bandRow="1">
                <a:tableStyleId>{2D5ABB26-0587-4C30-8999-92F81FD0307C}</a:tableStyleId>
              </a:tblPr>
              <a:tblGrid>
                <a:gridCol w="483774">
                  <a:extLst>
                    <a:ext uri="{9D8B030D-6E8A-4147-A177-3AD203B41FA5}">
                      <a16:colId xmlns:a16="http://schemas.microsoft.com/office/drawing/2014/main" val="20000"/>
                    </a:ext>
                  </a:extLst>
                </a:gridCol>
                <a:gridCol w="1215304">
                  <a:extLst>
                    <a:ext uri="{9D8B030D-6E8A-4147-A177-3AD203B41FA5}">
                      <a16:colId xmlns:a16="http://schemas.microsoft.com/office/drawing/2014/main" val="20001"/>
                    </a:ext>
                  </a:extLst>
                </a:gridCol>
              </a:tblGrid>
              <a:tr h="187904">
                <a:tc>
                  <a:txBody>
                    <a:bodyPr/>
                    <a:lstStyle/>
                    <a:p>
                      <a:pPr marL="44450">
                        <a:lnSpc>
                          <a:spcPts val="1145"/>
                        </a:lnSpc>
                        <a:spcBef>
                          <a:spcPts val="150"/>
                        </a:spcBef>
                      </a:pPr>
                      <a:r>
                        <a:rPr sz="1000" spc="-5" dirty="0">
                          <a:latin typeface="Arial MT"/>
                          <a:cs typeface="Arial MT"/>
                        </a:rPr>
                        <a:t>Index</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spc="-5" dirty="0">
                          <a:latin typeface="Arial MT"/>
                          <a:cs typeface="Arial MT"/>
                        </a:rPr>
                        <a:t>absolute</a:t>
                      </a:r>
                      <a:r>
                        <a:rPr sz="1000" spc="-45" dirty="0">
                          <a:latin typeface="Arial MT"/>
                          <a:cs typeface="Arial MT"/>
                        </a:rPr>
                        <a:t> </a:t>
                      </a:r>
                      <a:r>
                        <a:rPr sz="1000" spc="-5" dirty="0">
                          <a:latin typeface="Arial MT"/>
                          <a:cs typeface="Arial MT"/>
                        </a:rPr>
                        <a:t>deviation</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87904">
                <a:tc>
                  <a:txBody>
                    <a:bodyPr/>
                    <a:lstStyle/>
                    <a:p>
                      <a:pPr marL="44450">
                        <a:lnSpc>
                          <a:spcPts val="1145"/>
                        </a:lnSpc>
                        <a:spcBef>
                          <a:spcPts val="150"/>
                        </a:spcBef>
                      </a:pPr>
                      <a:r>
                        <a:rPr sz="1000" dirty="0">
                          <a:latin typeface="Arial MT"/>
                          <a:cs typeface="Arial MT"/>
                        </a:rPr>
                        <a:t>3</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45"/>
                        </a:lnSpc>
                        <a:spcBef>
                          <a:spcPts val="150"/>
                        </a:spcBef>
                      </a:pPr>
                      <a:r>
                        <a:rPr sz="1000" dirty="0">
                          <a:solidFill>
                            <a:srgbClr val="FF0000"/>
                          </a:solidFill>
                          <a:latin typeface="Arial MT"/>
                          <a:cs typeface="Arial MT"/>
                        </a:rPr>
                        <a:t>76,615</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1"/>
                  </a:ext>
                </a:extLst>
              </a:tr>
              <a:tr h="178226">
                <a:tc>
                  <a:txBody>
                    <a:bodyPr/>
                    <a:lstStyle/>
                    <a:p>
                      <a:pPr marL="44450">
                        <a:lnSpc>
                          <a:spcPts val="1150"/>
                        </a:lnSpc>
                        <a:spcBef>
                          <a:spcPts val="70"/>
                        </a:spcBef>
                      </a:pPr>
                      <a:r>
                        <a:rPr sz="1000" dirty="0">
                          <a:latin typeface="Arial MT"/>
                          <a:cs typeface="Arial MT"/>
                        </a:rPr>
                        <a:t>22</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70"/>
                        </a:spcBef>
                      </a:pPr>
                      <a:r>
                        <a:rPr sz="1000" dirty="0">
                          <a:latin typeface="Arial MT"/>
                          <a:cs typeface="Arial MT"/>
                        </a:rPr>
                        <a:t>82,936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2"/>
                  </a:ext>
                </a:extLst>
              </a:tr>
              <a:tr h="188711">
                <a:tc>
                  <a:txBody>
                    <a:bodyPr/>
                    <a:lstStyle/>
                    <a:p>
                      <a:pPr marL="44450">
                        <a:lnSpc>
                          <a:spcPts val="1150"/>
                        </a:lnSpc>
                        <a:spcBef>
                          <a:spcPts val="150"/>
                        </a:spcBef>
                      </a:pPr>
                      <a:r>
                        <a:rPr sz="1000" dirty="0">
                          <a:latin typeface="Arial MT"/>
                          <a:cs typeface="Arial MT"/>
                        </a:rPr>
                        <a:t>18</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3815">
                        <a:lnSpc>
                          <a:spcPts val="1150"/>
                        </a:lnSpc>
                        <a:spcBef>
                          <a:spcPts val="150"/>
                        </a:spcBef>
                      </a:pPr>
                      <a:r>
                        <a:rPr sz="1000" spc="-5" dirty="0">
                          <a:latin typeface="Arial MT"/>
                          <a:cs typeface="Arial MT"/>
                        </a:rPr>
                        <a:t>106,646</a:t>
                      </a:r>
                      <a:endParaRPr sz="1000" dirty="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extLst>
                  <a:ext uri="{0D108BD9-81ED-4DB2-BD59-A6C34878D82A}">
                    <a16:rowId xmlns:a16="http://schemas.microsoft.com/office/drawing/2014/main" val="10003"/>
                  </a:ext>
                </a:extLst>
              </a:tr>
            </a:tbl>
          </a:graphicData>
        </a:graphic>
      </p:graphicFrame>
      <p:sp>
        <p:nvSpPr>
          <p:cNvPr id="10" name="object 10"/>
          <p:cNvSpPr txBox="1"/>
          <p:nvPr/>
        </p:nvSpPr>
        <p:spPr>
          <a:xfrm>
            <a:off x="1312606" y="9763432"/>
            <a:ext cx="4337938"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result 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first </a:t>
            </a:r>
            <a:r>
              <a:rPr sz="1200" spc="-5" dirty="0">
                <a:latin typeface="Times New Roman"/>
                <a:cs typeface="Times New Roman"/>
              </a:rPr>
              <a:t>method is</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color</a:t>
            </a:r>
            <a:r>
              <a:rPr sz="1200" spc="-15" dirty="0">
                <a:latin typeface="Times New Roman"/>
                <a:cs typeface="Times New Roman"/>
              </a:rPr>
              <a:t> </a:t>
            </a:r>
            <a:r>
              <a:rPr sz="1200" b="1" u="heavy" spc="-5" dirty="0">
                <a:uFill>
                  <a:solidFill>
                    <a:srgbClr val="000000"/>
                  </a:solidFill>
                </a:uFill>
                <a:latin typeface="Times New Roman"/>
                <a:cs typeface="Times New Roman"/>
              </a:rPr>
              <a:t>blue</a:t>
            </a:r>
            <a:r>
              <a:rPr sz="1200" b="1" u="heavy" spc="-10" dirty="0">
                <a:uFill>
                  <a:solidFill>
                    <a:srgbClr val="000000"/>
                  </a:solidFill>
                </a:uFill>
                <a:latin typeface="Times New Roman"/>
                <a:cs typeface="Times New Roman"/>
              </a:rPr>
              <a:t> </a:t>
            </a:r>
            <a:r>
              <a:rPr sz="1200" b="1" u="heavy" spc="-5" dirty="0">
                <a:uFill>
                  <a:solidFill>
                    <a:srgbClr val="000000"/>
                  </a:solidFill>
                </a:uFill>
                <a:latin typeface="Times New Roman"/>
                <a:cs typeface="Times New Roman"/>
              </a:rPr>
              <a:t>sky</a:t>
            </a:r>
            <a:r>
              <a:rPr sz="1200" b="1" spc="-5" dirty="0">
                <a:latin typeface="Times New Roman"/>
                <a:cs typeface="Times New Roman"/>
              </a:rPr>
              <a:t> </a:t>
            </a:r>
            <a:r>
              <a:rPr sz="1200" dirty="0">
                <a:latin typeface="Times New Roman"/>
                <a:cs typeface="Times New Roman"/>
              </a:rPr>
              <a:t>with the</a:t>
            </a:r>
            <a:r>
              <a:rPr sz="1200" spc="-5" dirty="0">
                <a:latin typeface="Times New Roman"/>
                <a:cs typeface="Times New Roman"/>
              </a:rPr>
              <a:t> </a:t>
            </a:r>
            <a:r>
              <a:rPr sz="1200" dirty="0">
                <a:latin typeface="Times New Roman"/>
                <a:cs typeface="Times New Roman"/>
              </a:rPr>
              <a:t>index 3.</a:t>
            </a:r>
          </a:p>
        </p:txBody>
      </p:sp>
      <p:sp>
        <p:nvSpPr>
          <p:cNvPr id="11" name="TextBox 10">
            <a:extLst>
              <a:ext uri="{FF2B5EF4-FFF2-40B4-BE49-F238E27FC236}">
                <a16:creationId xmlns:a16="http://schemas.microsoft.com/office/drawing/2014/main" id="{7FAAD0D8-7214-54EF-71BD-A89CC869D021}"/>
              </a:ext>
            </a:extLst>
          </p:cNvPr>
          <p:cNvSpPr txBox="1"/>
          <p:nvPr/>
        </p:nvSpPr>
        <p:spPr>
          <a:xfrm>
            <a:off x="3332989" y="10128190"/>
            <a:ext cx="1435861" cy="400110"/>
          </a:xfrm>
          <a:prstGeom prst="rect">
            <a:avLst/>
          </a:prstGeom>
          <a:noFill/>
        </p:spPr>
        <p:txBody>
          <a:bodyPr wrap="square" rtlCol="0">
            <a:spAutoFit/>
          </a:bodyPr>
          <a:lstStyle/>
          <a:p>
            <a:r>
              <a:rPr lang="en-US" sz="2000" dirty="0"/>
              <a:t>13</a:t>
            </a:r>
            <a:endParaRPr lang="en-IN" sz="2000" dirty="0"/>
          </a:p>
        </p:txBody>
      </p:sp>
      <p:sp>
        <p:nvSpPr>
          <p:cNvPr id="12" name="TextBox 11">
            <a:extLst>
              <a:ext uri="{FF2B5EF4-FFF2-40B4-BE49-F238E27FC236}">
                <a16:creationId xmlns:a16="http://schemas.microsoft.com/office/drawing/2014/main" id="{F63997FB-367F-BE31-5F91-C8333F976650}"/>
              </a:ext>
            </a:extLst>
          </p:cNvPr>
          <p:cNvSpPr txBox="1"/>
          <p:nvPr/>
        </p:nvSpPr>
        <p:spPr>
          <a:xfrm>
            <a:off x="2406650" y="1536700"/>
            <a:ext cx="3352800" cy="369332"/>
          </a:xfrm>
          <a:prstGeom prst="rect">
            <a:avLst/>
          </a:prstGeom>
          <a:noFill/>
        </p:spPr>
        <p:txBody>
          <a:bodyPr wrap="square" rtlCol="0">
            <a:spAutoFit/>
          </a:bodyPr>
          <a:lstStyle/>
          <a:p>
            <a:r>
              <a:rPr lang="en-US" dirty="0"/>
              <a:t>Table 4.2. First method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AE1504-4587-B799-26E8-8BA85E45EBDF}"/>
              </a:ext>
            </a:extLst>
          </p:cNvPr>
          <p:cNvSpPr txBox="1"/>
          <p:nvPr/>
        </p:nvSpPr>
        <p:spPr>
          <a:xfrm>
            <a:off x="1720850" y="1343215"/>
            <a:ext cx="4114800" cy="707886"/>
          </a:xfrm>
          <a:prstGeom prst="rect">
            <a:avLst/>
          </a:prstGeom>
          <a:noFill/>
        </p:spPr>
        <p:txBody>
          <a:bodyPr wrap="square" rtlCol="0">
            <a:spAutoFit/>
          </a:bodyPr>
          <a:lstStyle/>
          <a:p>
            <a:r>
              <a:rPr lang="en-IN" sz="4000" dirty="0"/>
              <a:t>      </a:t>
            </a:r>
            <a:r>
              <a:rPr lang="en-IN" sz="4000" b="1" u="sng" dirty="0"/>
              <a:t>Certificate</a:t>
            </a:r>
          </a:p>
        </p:txBody>
      </p:sp>
      <p:sp>
        <p:nvSpPr>
          <p:cNvPr id="7" name="TextBox 6">
            <a:extLst>
              <a:ext uri="{FF2B5EF4-FFF2-40B4-BE49-F238E27FC236}">
                <a16:creationId xmlns:a16="http://schemas.microsoft.com/office/drawing/2014/main" id="{D9A79049-52EA-6870-CA43-DD833AB1CB1E}"/>
              </a:ext>
            </a:extLst>
          </p:cNvPr>
          <p:cNvSpPr txBox="1"/>
          <p:nvPr/>
        </p:nvSpPr>
        <p:spPr>
          <a:xfrm>
            <a:off x="752168" y="2359742"/>
            <a:ext cx="6759882" cy="4832092"/>
          </a:xfrm>
          <a:prstGeom prst="rect">
            <a:avLst/>
          </a:prstGeom>
          <a:noFill/>
        </p:spPr>
        <p:txBody>
          <a:bodyPr wrap="square">
            <a:spAutoFit/>
          </a:bodyPr>
          <a:lstStyle/>
          <a:p>
            <a:r>
              <a:rPr lang="en-US" sz="1600" dirty="0">
                <a:latin typeface="Arial" panose="020B0604020202020204" pitchFamily="34" charset="0"/>
              </a:rPr>
              <a:t>      </a:t>
            </a:r>
            <a:r>
              <a:rPr lang="en-US" sz="2000" dirty="0">
                <a:latin typeface="Arial" panose="020B0604020202020204" pitchFamily="34" charset="0"/>
              </a:rPr>
              <a:t>This is to certify that the project work under titled as</a:t>
            </a:r>
          </a:p>
          <a:p>
            <a:r>
              <a:rPr lang="en-US" dirty="0">
                <a:latin typeface="Arial" panose="020B0604020202020204" pitchFamily="34" charset="0"/>
              </a:rPr>
              <a:t>                  </a:t>
            </a:r>
            <a:r>
              <a:rPr lang="en-US" sz="2800" dirty="0">
                <a:latin typeface="Arial" panose="020B0604020202020204" pitchFamily="34" charset="0"/>
              </a:rPr>
              <a:t>Color Detection Project </a:t>
            </a:r>
          </a:p>
          <a:p>
            <a:r>
              <a:rPr lang="en-US" sz="2000" dirty="0">
                <a:latin typeface="Arial" panose="020B0604020202020204" pitchFamily="34" charset="0"/>
              </a:rPr>
              <a:t>                         is the bonafide work of </a:t>
            </a:r>
          </a:p>
          <a:p>
            <a:r>
              <a:rPr lang="en-US" sz="2000" dirty="0">
                <a:latin typeface="Arial" panose="020B0604020202020204" pitchFamily="34" charset="0"/>
              </a:rPr>
              <a:t>                  Rahul Sharma(………………….)</a:t>
            </a:r>
          </a:p>
          <a:p>
            <a:endParaRPr lang="en-US" sz="2000" dirty="0">
              <a:latin typeface="Arial" panose="020B0604020202020204" pitchFamily="34" charset="0"/>
            </a:endParaRPr>
          </a:p>
          <a:p>
            <a:endParaRPr lang="en-US" sz="2000" dirty="0">
              <a:latin typeface="Arial" panose="020B0604020202020204" pitchFamily="34" charset="0"/>
            </a:endParaRPr>
          </a:p>
          <a:p>
            <a:r>
              <a:rPr lang="en-US" sz="2000" dirty="0">
                <a:latin typeface="Arial" panose="020B0604020202020204" pitchFamily="34" charset="0"/>
              </a:rPr>
              <a:t>During this project submission as a partial fulfillment of the </a:t>
            </a:r>
          </a:p>
          <a:p>
            <a:r>
              <a:rPr lang="en-US" sz="2000" dirty="0">
                <a:latin typeface="Arial" panose="020B0604020202020204" pitchFamily="34" charset="0"/>
              </a:rPr>
              <a:t>Requirement for the Bachelor of computer application IV semester, of the Apex University, Jaipur</a:t>
            </a:r>
          </a:p>
          <a:p>
            <a:endParaRPr lang="en-US" sz="2000" dirty="0">
              <a:latin typeface="Arial" panose="020B0604020202020204" pitchFamily="34" charset="0"/>
            </a:endParaRPr>
          </a:p>
          <a:p>
            <a:endParaRPr lang="en-US" sz="2000" dirty="0">
              <a:latin typeface="Arial" panose="020B0604020202020204" pitchFamily="34" charset="0"/>
            </a:endParaRPr>
          </a:p>
          <a:p>
            <a:endParaRPr lang="en-US" sz="2000" dirty="0">
              <a:latin typeface="Arial" panose="020B0604020202020204" pitchFamily="34" charset="0"/>
            </a:endParaRPr>
          </a:p>
          <a:p>
            <a:r>
              <a:rPr lang="en-US" sz="2000" dirty="0">
                <a:latin typeface="Arial" panose="020B0604020202020204" pitchFamily="34" charset="0"/>
              </a:rPr>
              <a:t>  -------------------                                        -----------------------</a:t>
            </a:r>
          </a:p>
          <a:p>
            <a:r>
              <a:rPr lang="en-US" sz="2000" dirty="0">
                <a:latin typeface="Arial" panose="020B0604020202020204" pitchFamily="34" charset="0"/>
              </a:rPr>
              <a:t>  Supervisor Dept.                                    </a:t>
            </a:r>
            <a:r>
              <a:rPr lang="en-US" dirty="0">
                <a:latin typeface="Arial" panose="020B0604020202020204" pitchFamily="34" charset="0"/>
              </a:rPr>
              <a:t>H.O.D of computer </a:t>
            </a:r>
          </a:p>
          <a:p>
            <a:endParaRPr lang="en-IN" sz="2000" dirty="0"/>
          </a:p>
        </p:txBody>
      </p:sp>
      <p:sp>
        <p:nvSpPr>
          <p:cNvPr id="2" name="TextBox 1">
            <a:extLst>
              <a:ext uri="{FF2B5EF4-FFF2-40B4-BE49-F238E27FC236}">
                <a16:creationId xmlns:a16="http://schemas.microsoft.com/office/drawing/2014/main" id="{83CD320C-CD40-DA61-B28D-EF5C1C6B7928}"/>
              </a:ext>
            </a:extLst>
          </p:cNvPr>
          <p:cNvSpPr txBox="1"/>
          <p:nvPr/>
        </p:nvSpPr>
        <p:spPr>
          <a:xfrm>
            <a:off x="3168650" y="9345679"/>
            <a:ext cx="990600" cy="400110"/>
          </a:xfrm>
          <a:prstGeom prst="rect">
            <a:avLst/>
          </a:prstGeom>
          <a:noFill/>
        </p:spPr>
        <p:txBody>
          <a:bodyPr wrap="square" rtlCol="0">
            <a:spAutoFit/>
          </a:bodyPr>
          <a:lstStyle/>
          <a:p>
            <a:r>
              <a:rPr lang="en-US" sz="2000" dirty="0"/>
              <a:t>      i</a:t>
            </a:r>
            <a:endParaRPr lang="en-IN" sz="2000" dirty="0"/>
          </a:p>
        </p:txBody>
      </p:sp>
    </p:spTree>
    <p:extLst>
      <p:ext uri="{BB962C8B-B14F-4D97-AF65-F5344CB8AC3E}">
        <p14:creationId xmlns:p14="http://schemas.microsoft.com/office/powerpoint/2010/main" val="1615721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6583" y="774700"/>
            <a:ext cx="5557520" cy="1527982"/>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b)</a:t>
            </a:r>
            <a:r>
              <a:rPr sz="1400" b="1" i="1" spc="65" dirty="0">
                <a:latin typeface="Arial"/>
                <a:cs typeface="Arial"/>
              </a:rPr>
              <a:t> </a:t>
            </a:r>
            <a:r>
              <a:rPr sz="1400" b="1" i="1" spc="-5" dirty="0">
                <a:latin typeface="Arial"/>
                <a:cs typeface="Arial"/>
              </a:rPr>
              <a:t>Second</a:t>
            </a:r>
            <a:r>
              <a:rPr sz="1400" b="1" i="1" spc="-20" dirty="0">
                <a:latin typeface="Arial"/>
                <a:cs typeface="Arial"/>
              </a:rPr>
              <a:t> </a:t>
            </a:r>
            <a:r>
              <a:rPr sz="1400" b="1" i="1" spc="-5" dirty="0">
                <a:latin typeface="Arial"/>
                <a:cs typeface="Arial"/>
              </a:rPr>
              <a:t>method</a:t>
            </a:r>
            <a:endParaRPr sz="1400" dirty="0">
              <a:latin typeface="Arial"/>
              <a:cs typeface="Arial"/>
            </a:endParaRPr>
          </a:p>
          <a:p>
            <a:pPr>
              <a:lnSpc>
                <a:spcPct val="100000"/>
              </a:lnSpc>
              <a:spcBef>
                <a:spcPts val="50"/>
              </a:spcBef>
            </a:pPr>
            <a:endParaRPr sz="1350" dirty="0">
              <a:latin typeface="Arial"/>
              <a:cs typeface="Arial"/>
            </a:endParaRPr>
          </a:p>
          <a:p>
            <a:pPr marL="240665">
              <a:lnSpc>
                <a:spcPts val="1410"/>
              </a:lnSpc>
              <a:spcBef>
                <a:spcPts val="5"/>
              </a:spcBef>
            </a:pPr>
            <a:r>
              <a:rPr sz="1200" dirty="0">
                <a:latin typeface="Times New Roman"/>
                <a:cs typeface="Times New Roman"/>
              </a:rPr>
              <a:t>In</a:t>
            </a:r>
            <a:r>
              <a:rPr sz="1200" spc="6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dirty="0">
                <a:latin typeface="Times New Roman"/>
                <a:cs typeface="Times New Roman"/>
              </a:rPr>
              <a:t>second</a:t>
            </a:r>
            <a:r>
              <a:rPr sz="1200" spc="60" dirty="0">
                <a:latin typeface="Times New Roman"/>
                <a:cs typeface="Times New Roman"/>
              </a:rPr>
              <a:t> </a:t>
            </a:r>
            <a:r>
              <a:rPr sz="1200" spc="-5" dirty="0">
                <a:latin typeface="Times New Roman"/>
                <a:cs typeface="Times New Roman"/>
              </a:rPr>
              <a:t>method</a:t>
            </a:r>
            <a:r>
              <a:rPr sz="1200" spc="6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dirty="0">
                <a:latin typeface="Times New Roman"/>
                <a:cs typeface="Times New Roman"/>
              </a:rPr>
              <a:t>used</a:t>
            </a:r>
            <a:r>
              <a:rPr sz="1200" spc="60" dirty="0">
                <a:latin typeface="Times New Roman"/>
                <a:cs typeface="Times New Roman"/>
              </a:rPr>
              <a:t> </a:t>
            </a:r>
            <a:r>
              <a:rPr sz="1200" dirty="0">
                <a:latin typeface="Times New Roman"/>
                <a:cs typeface="Times New Roman"/>
              </a:rPr>
              <a:t>an</a:t>
            </a:r>
            <a:r>
              <a:rPr sz="1200" spc="55" dirty="0">
                <a:latin typeface="Times New Roman"/>
                <a:cs typeface="Times New Roman"/>
              </a:rPr>
              <a:t> </a:t>
            </a:r>
            <a:r>
              <a:rPr sz="1200" dirty="0">
                <a:latin typeface="Times New Roman"/>
                <a:cs typeface="Times New Roman"/>
              </a:rPr>
              <a:t>allowance</a:t>
            </a:r>
            <a:r>
              <a:rPr sz="1200" spc="55" dirty="0">
                <a:latin typeface="Times New Roman"/>
                <a:cs typeface="Times New Roman"/>
              </a:rPr>
              <a:t> </a:t>
            </a:r>
            <a:r>
              <a:rPr sz="1200" dirty="0">
                <a:latin typeface="Times New Roman"/>
                <a:cs typeface="Times New Roman"/>
              </a:rPr>
              <a:t>for</a:t>
            </a:r>
            <a:r>
              <a:rPr sz="1200" spc="60" dirty="0">
                <a:latin typeface="Times New Roman"/>
                <a:cs typeface="Times New Roman"/>
              </a:rPr>
              <a:t> </a:t>
            </a:r>
            <a:r>
              <a:rPr sz="1200" dirty="0">
                <a:latin typeface="Times New Roman"/>
                <a:cs typeface="Times New Roman"/>
              </a:rPr>
              <a:t>the</a:t>
            </a:r>
            <a:r>
              <a:rPr sz="1200" spc="65" dirty="0">
                <a:latin typeface="Times New Roman"/>
                <a:cs typeface="Times New Roman"/>
              </a:rPr>
              <a:t> </a:t>
            </a:r>
            <a:r>
              <a:rPr sz="1200" dirty="0">
                <a:latin typeface="Times New Roman"/>
                <a:cs typeface="Times New Roman"/>
              </a:rPr>
              <a:t>research,</a:t>
            </a:r>
            <a:r>
              <a:rPr sz="1200" spc="60" dirty="0">
                <a:latin typeface="Times New Roman"/>
                <a:cs typeface="Times New Roman"/>
              </a:rPr>
              <a:t> </a:t>
            </a:r>
            <a:r>
              <a:rPr sz="1200" dirty="0">
                <a:latin typeface="Times New Roman"/>
                <a:cs typeface="Times New Roman"/>
              </a:rPr>
              <a:t>in</a:t>
            </a:r>
            <a:r>
              <a:rPr sz="1200" spc="60" dirty="0">
                <a:latin typeface="Times New Roman"/>
                <a:cs typeface="Times New Roman"/>
              </a:rPr>
              <a:t> </a:t>
            </a:r>
            <a:r>
              <a:rPr sz="1200" dirty="0">
                <a:latin typeface="Times New Roman"/>
                <a:cs typeface="Times New Roman"/>
              </a:rPr>
              <a:t>this</a:t>
            </a:r>
            <a:r>
              <a:rPr sz="1200" spc="6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dirty="0">
                <a:latin typeface="Times New Roman"/>
                <a:cs typeface="Times New Roman"/>
              </a:rPr>
              <a:t>choose</a:t>
            </a:r>
            <a:r>
              <a:rPr sz="1200" spc="60" dirty="0">
                <a:latin typeface="Times New Roman"/>
                <a:cs typeface="Times New Roman"/>
              </a:rPr>
              <a:t> </a:t>
            </a:r>
            <a:r>
              <a:rPr sz="1200" dirty="0">
                <a:latin typeface="Times New Roman"/>
                <a:cs typeface="Times New Roman"/>
              </a:rPr>
              <a:t>index</a:t>
            </a:r>
          </a:p>
          <a:p>
            <a:pPr marL="233045" marR="5715">
              <a:lnSpc>
                <a:spcPts val="1380"/>
              </a:lnSpc>
              <a:spcBef>
                <a:spcPts val="65"/>
              </a:spcBef>
            </a:pPr>
            <a:r>
              <a:rPr sz="1200" dirty="0">
                <a:latin typeface="Times New Roman"/>
                <a:cs typeface="Times New Roman"/>
              </a:rPr>
              <a:t>10.</a:t>
            </a:r>
            <a:r>
              <a:rPr sz="1200" spc="120" dirty="0">
                <a:latin typeface="Times New Roman"/>
                <a:cs typeface="Times New Roman"/>
              </a:rPr>
              <a:t> </a:t>
            </a:r>
            <a:r>
              <a:rPr sz="1200" dirty="0">
                <a:latin typeface="Times New Roman"/>
                <a:cs typeface="Times New Roman"/>
              </a:rPr>
              <a:t>This</a:t>
            </a:r>
            <a:r>
              <a:rPr sz="1200" spc="125" dirty="0">
                <a:latin typeface="Times New Roman"/>
                <a:cs typeface="Times New Roman"/>
              </a:rPr>
              <a:t> </a:t>
            </a:r>
            <a:r>
              <a:rPr sz="1200" spc="-5" dirty="0">
                <a:latin typeface="Times New Roman"/>
                <a:cs typeface="Times New Roman"/>
              </a:rPr>
              <a:t>means,</a:t>
            </a:r>
            <a:r>
              <a:rPr sz="1200" spc="125" dirty="0">
                <a:latin typeface="Times New Roman"/>
                <a:cs typeface="Times New Roman"/>
              </a:rPr>
              <a:t> </a:t>
            </a:r>
            <a:r>
              <a:rPr sz="1200" dirty="0">
                <a:latin typeface="Times New Roman"/>
                <a:cs typeface="Times New Roman"/>
              </a:rPr>
              <a:t>that</a:t>
            </a:r>
            <a:r>
              <a:rPr sz="1200" spc="125" dirty="0">
                <a:latin typeface="Times New Roman"/>
                <a:cs typeface="Times New Roman"/>
              </a:rPr>
              <a:t> </a:t>
            </a:r>
            <a:r>
              <a:rPr sz="1200" dirty="0">
                <a:latin typeface="Times New Roman"/>
                <a:cs typeface="Times New Roman"/>
              </a:rPr>
              <a:t>the</a:t>
            </a:r>
            <a:r>
              <a:rPr sz="1200" spc="125" dirty="0">
                <a:latin typeface="Times New Roman"/>
                <a:cs typeface="Times New Roman"/>
              </a:rPr>
              <a:t> </a:t>
            </a:r>
            <a:r>
              <a:rPr sz="1200" spc="-5" dirty="0">
                <a:latin typeface="Times New Roman"/>
                <a:cs typeface="Times New Roman"/>
              </a:rPr>
              <a:t>measured</a:t>
            </a:r>
            <a:r>
              <a:rPr sz="1200" spc="125" dirty="0">
                <a:latin typeface="Times New Roman"/>
                <a:cs typeface="Times New Roman"/>
              </a:rPr>
              <a:t> </a:t>
            </a:r>
            <a:r>
              <a:rPr sz="1200" dirty="0">
                <a:latin typeface="Times New Roman"/>
                <a:cs typeface="Times New Roman"/>
              </a:rPr>
              <a:t>values</a:t>
            </a:r>
            <a:r>
              <a:rPr sz="1200" spc="125" dirty="0">
                <a:latin typeface="Times New Roman"/>
                <a:cs typeface="Times New Roman"/>
              </a:rPr>
              <a:t> </a:t>
            </a:r>
            <a:r>
              <a:rPr sz="1200" dirty="0">
                <a:latin typeface="Times New Roman"/>
                <a:cs typeface="Times New Roman"/>
              </a:rPr>
              <a:t>can</a:t>
            </a:r>
            <a:r>
              <a:rPr sz="1200" spc="125" dirty="0">
                <a:latin typeface="Times New Roman"/>
                <a:cs typeface="Times New Roman"/>
              </a:rPr>
              <a:t> </a:t>
            </a:r>
            <a:r>
              <a:rPr sz="1200" dirty="0">
                <a:latin typeface="Times New Roman"/>
                <a:cs typeface="Times New Roman"/>
              </a:rPr>
              <a:t>have</a:t>
            </a:r>
            <a:r>
              <a:rPr sz="1200" spc="125" dirty="0">
                <a:latin typeface="Times New Roman"/>
                <a:cs typeface="Times New Roman"/>
              </a:rPr>
              <a:t> </a:t>
            </a:r>
            <a:r>
              <a:rPr sz="1200" dirty="0">
                <a:latin typeface="Times New Roman"/>
                <a:cs typeface="Times New Roman"/>
              </a:rPr>
              <a:t>only</a:t>
            </a:r>
            <a:r>
              <a:rPr sz="1200" spc="125" dirty="0">
                <a:latin typeface="Times New Roman"/>
                <a:cs typeface="Times New Roman"/>
              </a:rPr>
              <a:t> </a:t>
            </a:r>
            <a:r>
              <a:rPr sz="1200" dirty="0">
                <a:latin typeface="Times New Roman"/>
                <a:cs typeface="Times New Roman"/>
              </a:rPr>
              <a:t>a</a:t>
            </a:r>
            <a:r>
              <a:rPr sz="1200" spc="125" dirty="0">
                <a:latin typeface="Times New Roman"/>
                <a:cs typeface="Times New Roman"/>
              </a:rPr>
              <a:t> </a:t>
            </a:r>
            <a:r>
              <a:rPr sz="1200" spc="-5" dirty="0">
                <a:latin typeface="Times New Roman"/>
                <a:cs typeface="Times New Roman"/>
              </a:rPr>
              <a:t>difference</a:t>
            </a:r>
            <a:r>
              <a:rPr sz="1200" spc="125" dirty="0">
                <a:latin typeface="Times New Roman"/>
                <a:cs typeface="Times New Roman"/>
              </a:rPr>
              <a:t> </a:t>
            </a:r>
            <a:r>
              <a:rPr sz="1200" dirty="0">
                <a:latin typeface="Times New Roman"/>
                <a:cs typeface="Times New Roman"/>
              </a:rPr>
              <a:t>of</a:t>
            </a:r>
            <a:r>
              <a:rPr sz="1200" spc="125" dirty="0">
                <a:latin typeface="Times New Roman"/>
                <a:cs typeface="Times New Roman"/>
              </a:rPr>
              <a:t> </a:t>
            </a:r>
            <a:r>
              <a:rPr sz="1200" dirty="0">
                <a:latin typeface="Times New Roman"/>
                <a:cs typeface="Times New Roman"/>
              </a:rPr>
              <a:t>+/-10</a:t>
            </a:r>
            <a:r>
              <a:rPr sz="1200" spc="125" dirty="0">
                <a:latin typeface="Times New Roman"/>
                <a:cs typeface="Times New Roman"/>
              </a:rPr>
              <a:t> </a:t>
            </a:r>
            <a:r>
              <a:rPr sz="1200" dirty="0">
                <a:latin typeface="Times New Roman"/>
                <a:cs typeface="Times New Roman"/>
              </a:rPr>
              <a:t>to</a:t>
            </a:r>
            <a:r>
              <a:rPr sz="1200" spc="125"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dirty="0">
                <a:latin typeface="Times New Roman"/>
                <a:cs typeface="Times New Roman"/>
              </a:rPr>
              <a:t>reference</a:t>
            </a:r>
            <a:r>
              <a:rPr sz="1200" spc="-5" dirty="0">
                <a:latin typeface="Times New Roman"/>
                <a:cs typeface="Times New Roman"/>
              </a:rPr>
              <a:t> value.</a:t>
            </a:r>
            <a:endParaRPr sz="1200" dirty="0">
              <a:latin typeface="Times New Roman"/>
              <a:cs typeface="Times New Roman"/>
            </a:endParaRPr>
          </a:p>
          <a:p>
            <a:pPr>
              <a:lnSpc>
                <a:spcPct val="100000"/>
              </a:lnSpc>
              <a:spcBef>
                <a:spcPts val="15"/>
              </a:spcBef>
            </a:pPr>
            <a:endParaRPr sz="1100" dirty="0">
              <a:latin typeface="Times New Roman"/>
              <a:cs typeface="Times New Roman"/>
            </a:endParaRPr>
          </a:p>
          <a:p>
            <a:pPr marL="240665">
              <a:lnSpc>
                <a:spcPts val="1410"/>
              </a:lnSpc>
              <a:spcBef>
                <a:spcPts val="5"/>
              </a:spcBef>
            </a:pPr>
            <a:r>
              <a:rPr sz="1200" dirty="0">
                <a:latin typeface="Times New Roman"/>
                <a:cs typeface="Times New Roman"/>
              </a:rPr>
              <a:t>In</a:t>
            </a:r>
            <a:r>
              <a:rPr sz="1200" spc="65"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dirty="0">
                <a:latin typeface="Times New Roman"/>
                <a:cs typeface="Times New Roman"/>
              </a:rPr>
              <a:t>first</a:t>
            </a:r>
            <a:r>
              <a:rPr sz="1200" spc="65" dirty="0">
                <a:latin typeface="Times New Roman"/>
                <a:cs typeface="Times New Roman"/>
              </a:rPr>
              <a:t> </a:t>
            </a:r>
            <a:r>
              <a:rPr sz="1200" spc="-5" dirty="0">
                <a:latin typeface="Times New Roman"/>
                <a:cs typeface="Times New Roman"/>
              </a:rPr>
              <a:t>step</a:t>
            </a:r>
            <a:r>
              <a:rPr sz="1200" spc="7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dirty="0">
                <a:latin typeface="Times New Roman"/>
                <a:cs typeface="Times New Roman"/>
              </a:rPr>
              <a:t>pick</a:t>
            </a:r>
            <a:r>
              <a:rPr sz="1200" spc="70" dirty="0">
                <a:latin typeface="Times New Roman"/>
                <a:cs typeface="Times New Roman"/>
              </a:rPr>
              <a:t> </a:t>
            </a:r>
            <a:r>
              <a:rPr sz="1200" dirty="0">
                <a:latin typeface="Times New Roman"/>
                <a:cs typeface="Times New Roman"/>
              </a:rPr>
              <a:t>out</a:t>
            </a:r>
            <a:r>
              <a:rPr sz="1200" spc="65"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spc="-5" dirty="0">
                <a:latin typeface="Times New Roman"/>
                <a:cs typeface="Times New Roman"/>
              </a:rPr>
              <a:t>values</a:t>
            </a:r>
            <a:r>
              <a:rPr sz="1200" spc="65" dirty="0">
                <a:latin typeface="Times New Roman"/>
                <a:cs typeface="Times New Roman"/>
              </a:rPr>
              <a:t> </a:t>
            </a:r>
            <a:r>
              <a:rPr sz="1200" dirty="0">
                <a:latin typeface="Times New Roman"/>
                <a:cs typeface="Times New Roman"/>
              </a:rPr>
              <a:t>from</a:t>
            </a:r>
            <a:r>
              <a:rPr sz="1200" spc="60" dirty="0">
                <a:latin typeface="Times New Roman"/>
                <a:cs typeface="Times New Roman"/>
              </a:rPr>
              <a:t> </a:t>
            </a:r>
            <a:r>
              <a:rPr sz="1200" dirty="0">
                <a:latin typeface="Times New Roman"/>
                <a:cs typeface="Times New Roman"/>
              </a:rPr>
              <a:t>each</a:t>
            </a:r>
            <a:r>
              <a:rPr sz="1200" spc="65" dirty="0">
                <a:latin typeface="Times New Roman"/>
                <a:cs typeface="Times New Roman"/>
              </a:rPr>
              <a:t> </a:t>
            </a:r>
            <a:r>
              <a:rPr sz="1200" dirty="0">
                <a:latin typeface="Times New Roman"/>
                <a:cs typeface="Times New Roman"/>
              </a:rPr>
              <a:t>LED,</a:t>
            </a:r>
            <a:r>
              <a:rPr sz="1200" spc="70" dirty="0">
                <a:latin typeface="Times New Roman"/>
                <a:cs typeface="Times New Roman"/>
              </a:rPr>
              <a:t> </a:t>
            </a:r>
            <a:r>
              <a:rPr sz="1200" dirty="0">
                <a:latin typeface="Times New Roman"/>
                <a:cs typeface="Times New Roman"/>
              </a:rPr>
              <a:t>where</a:t>
            </a:r>
            <a:r>
              <a:rPr sz="1200" spc="65" dirty="0">
                <a:latin typeface="Times New Roman"/>
                <a:cs typeface="Times New Roman"/>
              </a:rPr>
              <a:t> </a:t>
            </a:r>
            <a:r>
              <a:rPr sz="1200" spc="-5" dirty="0">
                <a:latin typeface="Times New Roman"/>
                <a:cs typeface="Times New Roman"/>
              </a:rPr>
              <a:t>the</a:t>
            </a:r>
            <a:r>
              <a:rPr sz="1200" spc="70" dirty="0">
                <a:latin typeface="Times New Roman"/>
                <a:cs typeface="Times New Roman"/>
              </a:rPr>
              <a:t> </a:t>
            </a:r>
            <a:r>
              <a:rPr sz="1200" dirty="0">
                <a:latin typeface="Times New Roman"/>
                <a:cs typeface="Times New Roman"/>
              </a:rPr>
              <a:t>difference</a:t>
            </a:r>
            <a:r>
              <a:rPr sz="1200" spc="65" dirty="0">
                <a:latin typeface="Times New Roman"/>
                <a:cs typeface="Times New Roman"/>
              </a:rPr>
              <a:t> </a:t>
            </a:r>
            <a:r>
              <a:rPr sz="1200" spc="-5" dirty="0">
                <a:latin typeface="Times New Roman"/>
                <a:cs typeface="Times New Roman"/>
              </a:rPr>
              <a:t>is</a:t>
            </a:r>
            <a:r>
              <a:rPr sz="1200" spc="70" dirty="0">
                <a:latin typeface="Times New Roman"/>
                <a:cs typeface="Times New Roman"/>
              </a:rPr>
              <a:t> </a:t>
            </a:r>
            <a:r>
              <a:rPr sz="1200" dirty="0">
                <a:latin typeface="Times New Roman"/>
                <a:cs typeface="Times New Roman"/>
              </a:rPr>
              <a:t>lower</a:t>
            </a:r>
          </a:p>
          <a:p>
            <a:pPr marL="233045">
              <a:lnSpc>
                <a:spcPts val="1410"/>
              </a:lnSpc>
            </a:pP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10</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made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sum</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all</a:t>
            </a:r>
            <a:r>
              <a:rPr sz="1200" spc="-5" dirty="0">
                <a:latin typeface="Times New Roman"/>
                <a:cs typeface="Times New Roman"/>
              </a:rPr>
              <a:t> values </a:t>
            </a:r>
            <a:r>
              <a:rPr sz="1200" dirty="0">
                <a:latin typeface="Times New Roman"/>
                <a:cs typeface="Times New Roman"/>
              </a:rPr>
              <a:t>of each</a:t>
            </a:r>
            <a:r>
              <a:rPr sz="1200" spc="-5" dirty="0">
                <a:latin typeface="Times New Roman"/>
                <a:cs typeface="Times New Roman"/>
              </a:rPr>
              <a:t> index</a:t>
            </a:r>
            <a:endParaRPr sz="12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378798600"/>
              </p:ext>
            </p:extLst>
          </p:nvPr>
        </p:nvGraphicFramePr>
        <p:xfrm>
          <a:off x="1784554" y="2842960"/>
          <a:ext cx="3973876" cy="2732340"/>
        </p:xfrm>
        <a:graphic>
          <a:graphicData uri="http://schemas.openxmlformats.org/drawingml/2006/table">
            <a:tbl>
              <a:tblPr firstRow="1" bandRow="1">
                <a:tableStyleId>{2D5ABB26-0587-4C30-8999-92F81FD0307C}</a:tableStyleId>
              </a:tblPr>
              <a:tblGrid>
                <a:gridCol w="839991">
                  <a:extLst>
                    <a:ext uri="{9D8B030D-6E8A-4147-A177-3AD203B41FA5}">
                      <a16:colId xmlns:a16="http://schemas.microsoft.com/office/drawing/2014/main" val="20000"/>
                    </a:ext>
                  </a:extLst>
                </a:gridCol>
                <a:gridCol w="621555">
                  <a:extLst>
                    <a:ext uri="{9D8B030D-6E8A-4147-A177-3AD203B41FA5}">
                      <a16:colId xmlns:a16="http://schemas.microsoft.com/office/drawing/2014/main" val="20001"/>
                    </a:ext>
                  </a:extLst>
                </a:gridCol>
                <a:gridCol w="549592">
                  <a:extLst>
                    <a:ext uri="{9D8B030D-6E8A-4147-A177-3AD203B41FA5}">
                      <a16:colId xmlns:a16="http://schemas.microsoft.com/office/drawing/2014/main" val="20002"/>
                    </a:ext>
                  </a:extLst>
                </a:gridCol>
                <a:gridCol w="549592">
                  <a:extLst>
                    <a:ext uri="{9D8B030D-6E8A-4147-A177-3AD203B41FA5}">
                      <a16:colId xmlns:a16="http://schemas.microsoft.com/office/drawing/2014/main" val="20003"/>
                    </a:ext>
                  </a:extLst>
                </a:gridCol>
                <a:gridCol w="1413146">
                  <a:extLst>
                    <a:ext uri="{9D8B030D-6E8A-4147-A177-3AD203B41FA5}">
                      <a16:colId xmlns:a16="http://schemas.microsoft.com/office/drawing/2014/main" val="20004"/>
                    </a:ext>
                  </a:extLst>
                </a:gridCol>
              </a:tblGrid>
              <a:tr h="186350">
                <a:tc>
                  <a:txBody>
                    <a:bodyPr/>
                    <a:lstStyle/>
                    <a:p>
                      <a:pPr marL="80010">
                        <a:lnSpc>
                          <a:spcPts val="1170"/>
                        </a:lnSpc>
                        <a:spcBef>
                          <a:spcPts val="150"/>
                        </a:spcBef>
                      </a:pPr>
                      <a:r>
                        <a:rPr sz="1000" dirty="0">
                          <a:latin typeface="Arial MT"/>
                          <a:cs typeface="Arial MT"/>
                        </a:rPr>
                        <a:t>Red-LED</a:t>
                      </a:r>
                      <a:endParaRPr sz="1000">
                        <a:latin typeface="Arial MT"/>
                        <a:cs typeface="Arial MT"/>
                      </a:endParaRPr>
                    </a:p>
                  </a:txBody>
                  <a:tcPr marL="0" marR="0" marT="19050" marB="0">
                    <a:lnL w="6350">
                      <a:solidFill>
                        <a:srgbClr val="000000"/>
                      </a:solidFill>
                      <a:prstDash val="solid"/>
                    </a:lnL>
                    <a:lnT w="635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T w="635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T w="635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T w="6350">
                      <a:solidFill>
                        <a:srgbClr val="000000"/>
                      </a:solidFill>
                      <a:prstDash val="solid"/>
                    </a:lnT>
                    <a:lnB w="12700">
                      <a:solidFill>
                        <a:srgbClr val="000000"/>
                      </a:solidFill>
                      <a:prstDash val="solid"/>
                    </a:lnB>
                  </a:tcPr>
                </a:tc>
                <a:tc>
                  <a:txBody>
                    <a:bodyPr/>
                    <a:lstStyle/>
                    <a:p>
                      <a:pPr marL="45085">
                        <a:lnSpc>
                          <a:spcPts val="1170"/>
                        </a:lnSpc>
                        <a:spcBef>
                          <a:spcPts val="150"/>
                        </a:spcBef>
                      </a:pPr>
                      <a:r>
                        <a:rPr sz="1000" dirty="0">
                          <a:latin typeface="Arial MT"/>
                          <a:cs typeface="Arial MT"/>
                        </a:rPr>
                        <a:t>sum</a:t>
                      </a:r>
                      <a:r>
                        <a:rPr sz="1000" spc="-20" dirty="0">
                          <a:latin typeface="Arial MT"/>
                          <a:cs typeface="Arial MT"/>
                        </a:rPr>
                        <a:t> </a:t>
                      </a:r>
                      <a:r>
                        <a:rPr sz="1000" dirty="0">
                          <a:latin typeface="Arial MT"/>
                          <a:cs typeface="Arial MT"/>
                        </a:rPr>
                        <a:t>of</a:t>
                      </a:r>
                      <a:r>
                        <a:rPr sz="1000" spc="-20" dirty="0">
                          <a:latin typeface="Arial MT"/>
                          <a:cs typeface="Arial MT"/>
                        </a:rPr>
                        <a:t> </a:t>
                      </a:r>
                      <a:r>
                        <a:rPr sz="1000" dirty="0">
                          <a:latin typeface="Arial MT"/>
                          <a:cs typeface="Arial MT"/>
                        </a:rPr>
                        <a:t>the</a:t>
                      </a:r>
                      <a:r>
                        <a:rPr sz="1000" spc="-20" dirty="0">
                          <a:latin typeface="Arial MT"/>
                          <a:cs typeface="Arial MT"/>
                        </a:rPr>
                        <a:t> </a:t>
                      </a:r>
                      <a:r>
                        <a:rPr sz="1000" spc="-5" dirty="0">
                          <a:latin typeface="Arial MT"/>
                          <a:cs typeface="Arial MT"/>
                        </a:rPr>
                        <a:t>differences</a:t>
                      </a:r>
                      <a:endParaRPr sz="1000">
                        <a:latin typeface="Arial MT"/>
                        <a:cs typeface="Arial MT"/>
                      </a:endParaRPr>
                    </a:p>
                  </a:txBody>
                  <a:tcPr marL="0" marR="0" marT="19050"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190280">
                <a:tc>
                  <a:txBody>
                    <a:bodyPr/>
                    <a:lstStyle/>
                    <a:p>
                      <a:pPr marL="44450">
                        <a:lnSpc>
                          <a:spcPts val="1175"/>
                        </a:lnSpc>
                        <a:spcBef>
                          <a:spcPts val="175"/>
                        </a:spcBef>
                      </a:pPr>
                      <a:r>
                        <a:rPr sz="1000" spc="-5" dirty="0">
                          <a:latin typeface="Arial MT"/>
                          <a:cs typeface="Arial MT"/>
                        </a:rPr>
                        <a:t>Index</a:t>
                      </a:r>
                      <a:endParaRPr sz="1000">
                        <a:latin typeface="Arial MT"/>
                        <a:cs typeface="Arial MT"/>
                      </a:endParaRPr>
                    </a:p>
                  </a:txBody>
                  <a:tcPr marL="0" marR="0" marT="22225" marB="0">
                    <a:lnL w="63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44450">
                        <a:lnSpc>
                          <a:spcPts val="1170"/>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3815">
                        <a:lnSpc>
                          <a:spcPts val="1170"/>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3815">
                        <a:lnSpc>
                          <a:spcPts val="1170"/>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1"/>
                  </a:ext>
                </a:extLst>
              </a:tr>
              <a:tr h="176915">
                <a:tc>
                  <a:txBody>
                    <a:bodyPr/>
                    <a:lstStyle/>
                    <a:p>
                      <a:pPr marL="44450">
                        <a:lnSpc>
                          <a:spcPts val="1145"/>
                        </a:lnSpc>
                        <a:spcBef>
                          <a:spcPts val="100"/>
                        </a:spcBef>
                      </a:pPr>
                      <a:r>
                        <a:rPr sz="1000" dirty="0">
                          <a:latin typeface="Arial MT"/>
                          <a:cs typeface="Arial MT"/>
                        </a:rPr>
                        <a:t>10</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FFFF00"/>
                    </a:solidFill>
                  </a:tcPr>
                </a:tc>
                <a:tc>
                  <a:txBody>
                    <a:bodyPr/>
                    <a:lstStyle/>
                    <a:p>
                      <a:pPr marL="44450">
                        <a:lnSpc>
                          <a:spcPts val="1145"/>
                        </a:lnSpc>
                        <a:spcBef>
                          <a:spcPts val="100"/>
                        </a:spcBef>
                      </a:pPr>
                      <a:r>
                        <a:rPr sz="1000" dirty="0">
                          <a:latin typeface="Arial MT"/>
                          <a:cs typeface="Arial MT"/>
                        </a:rPr>
                        <a:t>0,495</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00"/>
                        </a:spcBef>
                      </a:pPr>
                      <a:r>
                        <a:rPr sz="1000" dirty="0">
                          <a:latin typeface="Arial MT"/>
                          <a:cs typeface="Arial MT"/>
                        </a:rPr>
                        <a:t>86,746</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00"/>
                        </a:spcBef>
                      </a:pPr>
                      <a:r>
                        <a:rPr sz="1000" dirty="0">
                          <a:latin typeface="Arial MT"/>
                          <a:cs typeface="Arial MT"/>
                        </a:rPr>
                        <a:t>34,377</a:t>
                      </a:r>
                      <a:endParaRPr sz="1000">
                        <a:latin typeface="Arial MT"/>
                        <a:cs typeface="Arial MT"/>
                      </a:endParaRPr>
                    </a:p>
                  </a:txBody>
                  <a:tcPr marL="0" marR="0" marT="12700"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4450">
                        <a:lnSpc>
                          <a:spcPts val="1145"/>
                        </a:lnSpc>
                        <a:spcBef>
                          <a:spcPts val="100"/>
                        </a:spcBef>
                      </a:pPr>
                      <a:r>
                        <a:rPr sz="1000" spc="-5" dirty="0">
                          <a:latin typeface="Arial MT"/>
                          <a:cs typeface="Arial MT"/>
                        </a:rPr>
                        <a:t>121,617</a:t>
                      </a:r>
                      <a:endParaRPr sz="1000">
                        <a:latin typeface="Arial MT"/>
                        <a:cs typeface="Arial MT"/>
                      </a:endParaRPr>
                    </a:p>
                  </a:txBody>
                  <a:tcPr marL="0" marR="0" marT="1270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73768">
                <a:tc>
                  <a:txBody>
                    <a:bodyPr/>
                    <a:lstStyle/>
                    <a:p>
                      <a:pPr marL="44450">
                        <a:lnSpc>
                          <a:spcPts val="1150"/>
                        </a:lnSpc>
                        <a:spcBef>
                          <a:spcPts val="70"/>
                        </a:spcBef>
                      </a:pPr>
                      <a:r>
                        <a:rPr sz="1000" dirty="0">
                          <a:latin typeface="Arial MT"/>
                          <a:cs typeface="Arial MT"/>
                        </a:rPr>
                        <a:t>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50"/>
                        </a:lnSpc>
                        <a:spcBef>
                          <a:spcPts val="70"/>
                        </a:spcBef>
                      </a:pPr>
                      <a:r>
                        <a:rPr sz="1000" dirty="0">
                          <a:latin typeface="Arial MT"/>
                          <a:cs typeface="Arial MT"/>
                        </a:rPr>
                        <a:t>1,181</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60,113</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15,321</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dirty="0">
                          <a:latin typeface="Arial MT"/>
                          <a:cs typeface="Arial MT"/>
                        </a:rPr>
                        <a:t>76,615</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73768">
                <a:tc>
                  <a:txBody>
                    <a:bodyPr/>
                    <a:lstStyle/>
                    <a:p>
                      <a:pPr marL="44450">
                        <a:lnSpc>
                          <a:spcPts val="1150"/>
                        </a:lnSpc>
                        <a:spcBef>
                          <a:spcPts val="70"/>
                        </a:spcBef>
                      </a:pPr>
                      <a:r>
                        <a:rPr sz="1000" dirty="0">
                          <a:latin typeface="Arial MT"/>
                          <a:cs typeface="Arial MT"/>
                        </a:rPr>
                        <a:t>4</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50"/>
                        </a:lnSpc>
                        <a:spcBef>
                          <a:spcPts val="70"/>
                        </a:spcBef>
                      </a:pPr>
                      <a:r>
                        <a:rPr sz="1000" dirty="0">
                          <a:latin typeface="Arial MT"/>
                          <a:cs typeface="Arial MT"/>
                        </a:rPr>
                        <a:t>7,706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66,136</a:t>
                      </a:r>
                      <a:endParaRPr sz="1000">
                        <a:latin typeface="Arial MT"/>
                        <a:cs typeface="Arial MT"/>
                      </a:endParaRPr>
                    </a:p>
                  </a:txBody>
                  <a:tcPr marL="0" marR="0" marT="8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70"/>
                        </a:spcBef>
                      </a:pPr>
                      <a:r>
                        <a:rPr sz="1000" dirty="0">
                          <a:latin typeface="Arial MT"/>
                          <a:cs typeface="Arial MT"/>
                        </a:rPr>
                        <a:t>54,242</a:t>
                      </a:r>
                      <a:endParaRPr sz="1000">
                        <a:latin typeface="Arial MT"/>
                        <a:cs typeface="Arial MT"/>
                      </a:endParaRPr>
                    </a:p>
                  </a:txBody>
                  <a:tcPr marL="0" marR="0" marT="889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70"/>
                        </a:spcBef>
                      </a:pPr>
                      <a:r>
                        <a:rPr sz="1000" spc="-5" dirty="0">
                          <a:latin typeface="Arial MT"/>
                          <a:cs typeface="Arial MT"/>
                        </a:rPr>
                        <a:t>128,084</a:t>
                      </a:r>
                      <a:endParaRPr sz="1000">
                        <a:latin typeface="Arial MT"/>
                        <a:cs typeface="Arial MT"/>
                      </a:endParaRPr>
                    </a:p>
                  </a:txBody>
                  <a:tcPr marL="0" marR="0" marT="889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86350">
                <a:tc>
                  <a:txBody>
                    <a:bodyPr/>
                    <a:lstStyle/>
                    <a:p>
                      <a:pPr marL="44450">
                        <a:lnSpc>
                          <a:spcPts val="1170"/>
                        </a:lnSpc>
                        <a:spcBef>
                          <a:spcPts val="150"/>
                        </a:spcBef>
                      </a:pPr>
                      <a:r>
                        <a:rPr sz="1000" dirty="0">
                          <a:latin typeface="Arial MT"/>
                          <a:cs typeface="Arial MT"/>
                        </a:rPr>
                        <a:t>1</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solidFill>
                      <a:srgbClr val="FFFF00"/>
                    </a:solidFill>
                  </a:tcPr>
                </a:tc>
                <a:tc>
                  <a:txBody>
                    <a:bodyPr/>
                    <a:lstStyle/>
                    <a:p>
                      <a:pPr marL="44450">
                        <a:lnSpc>
                          <a:spcPts val="1170"/>
                        </a:lnSpc>
                        <a:spcBef>
                          <a:spcPts val="150"/>
                        </a:spcBef>
                      </a:pPr>
                      <a:r>
                        <a:rPr sz="1000" dirty="0">
                          <a:latin typeface="Arial MT"/>
                          <a:cs typeface="Arial MT"/>
                        </a:rPr>
                        <a:t>8,009</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50"/>
                        </a:spcBef>
                      </a:pPr>
                      <a:r>
                        <a:rPr sz="1000" dirty="0">
                          <a:latin typeface="Arial MT"/>
                          <a:cs typeface="Arial MT"/>
                        </a:rPr>
                        <a:t>73,776</a:t>
                      </a: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50"/>
                        </a:spcBef>
                      </a:pPr>
                      <a:r>
                        <a:rPr sz="1000" dirty="0">
                          <a:latin typeface="Arial MT"/>
                          <a:cs typeface="Arial MT"/>
                        </a:rPr>
                        <a:t>54,411</a:t>
                      </a:r>
                      <a:endParaRPr sz="1000">
                        <a:latin typeface="Arial MT"/>
                        <a:cs typeface="Arial MT"/>
                      </a:endParaRPr>
                    </a:p>
                  </a:txBody>
                  <a:tcPr marL="0" marR="0" marT="19050"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50"/>
                        </a:spcBef>
                      </a:pPr>
                      <a:r>
                        <a:rPr sz="1000" spc="-5" dirty="0">
                          <a:latin typeface="Arial MT"/>
                          <a:cs typeface="Arial MT"/>
                        </a:rPr>
                        <a:t>136,195</a:t>
                      </a:r>
                      <a:endParaRPr sz="1000">
                        <a:latin typeface="Arial MT"/>
                        <a:cs typeface="Arial MT"/>
                      </a:endParaRPr>
                    </a:p>
                  </a:txBody>
                  <a:tcPr marL="0" marR="0" marT="1905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56975">
                <a:tc gridSpan="5">
                  <a:txBody>
                    <a:bodyPr/>
                    <a:lstStyle/>
                    <a:p>
                      <a:pPr>
                        <a:lnSpc>
                          <a:spcPct val="100000"/>
                        </a:lnSpc>
                        <a:spcBef>
                          <a:spcPts val="10"/>
                        </a:spcBef>
                      </a:pPr>
                      <a:endParaRPr sz="1250">
                        <a:latin typeface="Times New Roman"/>
                        <a:cs typeface="Times New Roman"/>
                      </a:endParaRPr>
                    </a:p>
                    <a:p>
                      <a:pPr marL="44450">
                        <a:lnSpc>
                          <a:spcPts val="1175"/>
                        </a:lnSpc>
                      </a:pPr>
                      <a:r>
                        <a:rPr sz="1000" dirty="0">
                          <a:latin typeface="Arial MT"/>
                          <a:cs typeface="Arial MT"/>
                        </a:rPr>
                        <a:t>Green-LED</a:t>
                      </a:r>
                      <a:endParaRPr sz="1000">
                        <a:latin typeface="Arial MT"/>
                        <a:cs typeface="Arial MT"/>
                      </a:endParaRPr>
                    </a:p>
                  </a:txBody>
                  <a:tcPr marL="0" marR="0" marT="1270" marB="0">
                    <a:lnL w="6350">
                      <a:solidFill>
                        <a:srgbClr val="000000"/>
                      </a:solidFill>
                      <a:prstDash val="solid"/>
                    </a:lnL>
                    <a:lnR w="635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90280">
                <a:tc>
                  <a:txBody>
                    <a:bodyPr/>
                    <a:lstStyle/>
                    <a:p>
                      <a:pPr marL="44450">
                        <a:lnSpc>
                          <a:spcPts val="1175"/>
                        </a:lnSpc>
                        <a:spcBef>
                          <a:spcPts val="175"/>
                        </a:spcBef>
                      </a:pPr>
                      <a:r>
                        <a:rPr sz="1000" spc="-5" dirty="0">
                          <a:latin typeface="Arial MT"/>
                          <a:cs typeface="Arial MT"/>
                        </a:rPr>
                        <a:t>Index</a:t>
                      </a:r>
                      <a:endParaRPr sz="1000">
                        <a:latin typeface="Arial MT"/>
                        <a:cs typeface="Arial MT"/>
                      </a:endParaRPr>
                    </a:p>
                  </a:txBody>
                  <a:tcPr marL="0" marR="0" marT="22225" marB="0">
                    <a:lnL w="6350">
                      <a:solidFill>
                        <a:srgbClr val="000000"/>
                      </a:solidFill>
                      <a:prstDash val="solid"/>
                    </a:lnL>
                    <a:lnR w="12700">
                      <a:solidFill>
                        <a:srgbClr val="000000"/>
                      </a:solidFill>
                      <a:prstDash val="solid"/>
                    </a:lnR>
                    <a:lnB w="12700">
                      <a:solidFill>
                        <a:srgbClr val="000000"/>
                      </a:solidFill>
                      <a:prstDash val="solid"/>
                    </a:lnB>
                    <a:solidFill>
                      <a:srgbClr val="FFFF00"/>
                    </a:solidFill>
                  </a:tcPr>
                </a:tc>
                <a:tc>
                  <a:txBody>
                    <a:bodyPr/>
                    <a:lstStyle/>
                    <a:p>
                      <a:pPr marL="44450">
                        <a:lnSpc>
                          <a:spcPts val="1170"/>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3815">
                        <a:lnSpc>
                          <a:spcPts val="1170"/>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3815">
                        <a:lnSpc>
                          <a:spcPts val="1170"/>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7"/>
                  </a:ext>
                </a:extLst>
              </a:tr>
              <a:tr h="189495">
                <a:tc>
                  <a:txBody>
                    <a:bodyPr/>
                    <a:lstStyle/>
                    <a:p>
                      <a:pPr marL="44450">
                        <a:lnSpc>
                          <a:spcPts val="1170"/>
                        </a:lnSpc>
                        <a:spcBef>
                          <a:spcPts val="175"/>
                        </a:spcBef>
                      </a:pPr>
                      <a:r>
                        <a:rPr sz="1000" dirty="0">
                          <a:latin typeface="Arial MT"/>
                          <a:cs typeface="Arial MT"/>
                        </a:rPr>
                        <a:t>6</a:t>
                      </a:r>
                      <a:endParaRPr sz="1000">
                        <a:latin typeface="Arial MT"/>
                        <a:cs typeface="Arial MT"/>
                      </a:endParaRPr>
                    </a:p>
                  </a:txBody>
                  <a:tcPr marL="0" marR="0" marT="22225"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44450">
                        <a:lnSpc>
                          <a:spcPts val="1170"/>
                        </a:lnSpc>
                        <a:spcBef>
                          <a:spcPts val="175"/>
                        </a:spcBef>
                      </a:pPr>
                      <a:r>
                        <a:rPr sz="1000" dirty="0">
                          <a:latin typeface="Arial MT"/>
                          <a:cs typeface="Arial MT"/>
                        </a:rPr>
                        <a:t>14,265</a:t>
                      </a:r>
                      <a:endParaRPr sz="1000">
                        <a:latin typeface="Arial MT"/>
                        <a:cs typeface="Arial MT"/>
                      </a:endParaRPr>
                    </a:p>
                  </a:txBody>
                  <a:tcPr marL="0" marR="0" marT="22225"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1,815</a:t>
                      </a:r>
                      <a:endParaRPr sz="1000">
                        <a:latin typeface="Arial MT"/>
                        <a:cs typeface="Arial MT"/>
                      </a:endParaRPr>
                    </a:p>
                  </a:txBody>
                  <a:tcPr marL="0" marR="0" marT="22225"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170"/>
                        </a:lnSpc>
                        <a:spcBef>
                          <a:spcPts val="175"/>
                        </a:spcBef>
                      </a:pPr>
                      <a:r>
                        <a:rPr sz="1000" dirty="0">
                          <a:latin typeface="Arial MT"/>
                          <a:cs typeface="Arial MT"/>
                        </a:rPr>
                        <a:t>28,120</a:t>
                      </a:r>
                      <a:endParaRPr sz="1000">
                        <a:latin typeface="Arial MT"/>
                        <a:cs typeface="Arial MT"/>
                      </a:endParaRPr>
                    </a:p>
                  </a:txBody>
                  <a:tcPr marL="0" marR="0" marT="22225" marB="0">
                    <a:lnL w="63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4450">
                        <a:lnSpc>
                          <a:spcPts val="1170"/>
                        </a:lnSpc>
                        <a:spcBef>
                          <a:spcPts val="175"/>
                        </a:spcBef>
                      </a:pPr>
                      <a:r>
                        <a:rPr sz="1000" dirty="0">
                          <a:solidFill>
                            <a:srgbClr val="FF0000"/>
                          </a:solidFill>
                          <a:latin typeface="Arial MT"/>
                          <a:cs typeface="Arial MT"/>
                        </a:rPr>
                        <a:t>44,200</a:t>
                      </a:r>
                      <a:endParaRPr sz="1000">
                        <a:latin typeface="Arial MT"/>
                        <a:cs typeface="Arial MT"/>
                      </a:endParaRPr>
                    </a:p>
                  </a:txBody>
                  <a:tcPr marL="0" marR="0" marT="22225"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357759">
                <a:tc gridSpan="5">
                  <a:txBody>
                    <a:bodyPr/>
                    <a:lstStyle/>
                    <a:p>
                      <a:pPr>
                        <a:lnSpc>
                          <a:spcPct val="100000"/>
                        </a:lnSpc>
                        <a:spcBef>
                          <a:spcPts val="15"/>
                        </a:spcBef>
                      </a:pPr>
                      <a:endParaRPr sz="1250">
                        <a:latin typeface="Times New Roman"/>
                        <a:cs typeface="Times New Roman"/>
                      </a:endParaRPr>
                    </a:p>
                    <a:p>
                      <a:pPr marL="44450">
                        <a:lnSpc>
                          <a:spcPts val="1175"/>
                        </a:lnSpc>
                      </a:pPr>
                      <a:r>
                        <a:rPr sz="1000" spc="-5" dirty="0">
                          <a:latin typeface="Arial MT"/>
                          <a:cs typeface="Arial MT"/>
                        </a:rPr>
                        <a:t>Blue-LED</a:t>
                      </a:r>
                      <a:endParaRPr sz="1000">
                        <a:latin typeface="Arial MT"/>
                        <a:cs typeface="Arial MT"/>
                      </a:endParaRPr>
                    </a:p>
                  </a:txBody>
                  <a:tcPr marL="0" marR="0" marT="1905" marB="0">
                    <a:lnL w="6350">
                      <a:solidFill>
                        <a:srgbClr val="000000"/>
                      </a:solidFill>
                      <a:prstDash val="solid"/>
                    </a:lnL>
                    <a:lnR w="635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189495">
                <a:tc>
                  <a:txBody>
                    <a:bodyPr/>
                    <a:lstStyle/>
                    <a:p>
                      <a:pPr marL="44450">
                        <a:lnSpc>
                          <a:spcPts val="1170"/>
                        </a:lnSpc>
                        <a:spcBef>
                          <a:spcPts val="175"/>
                        </a:spcBef>
                      </a:pPr>
                      <a:r>
                        <a:rPr sz="1000" spc="-5" dirty="0">
                          <a:latin typeface="Arial MT"/>
                          <a:cs typeface="Arial MT"/>
                        </a:rPr>
                        <a:t>Index</a:t>
                      </a:r>
                      <a:endParaRPr sz="1000">
                        <a:latin typeface="Arial MT"/>
                        <a:cs typeface="Arial MT"/>
                      </a:endParaRPr>
                    </a:p>
                  </a:txBody>
                  <a:tcPr marL="0" marR="0" marT="22225" marB="0">
                    <a:lnL w="6350">
                      <a:solidFill>
                        <a:srgbClr val="000000"/>
                      </a:solidFill>
                      <a:prstDash val="solid"/>
                    </a:lnL>
                    <a:lnR w="12700">
                      <a:solidFill>
                        <a:srgbClr val="000000"/>
                      </a:solidFill>
                      <a:prstDash val="solid"/>
                    </a:lnR>
                    <a:lnB w="12700">
                      <a:solidFill>
                        <a:srgbClr val="000000"/>
                      </a:solidFill>
                      <a:prstDash val="solid"/>
                    </a:lnB>
                    <a:solidFill>
                      <a:srgbClr val="FFFF00"/>
                    </a:solidFill>
                  </a:tcPr>
                </a:tc>
                <a:tc>
                  <a:txBody>
                    <a:bodyPr/>
                    <a:lstStyle/>
                    <a:p>
                      <a:pPr marL="44450">
                        <a:lnSpc>
                          <a:spcPts val="1165"/>
                        </a:lnSpc>
                        <a:spcBef>
                          <a:spcPts val="180"/>
                        </a:spcBef>
                      </a:pPr>
                      <a:r>
                        <a:rPr sz="1000" b="1" dirty="0">
                          <a:latin typeface="Arial"/>
                          <a:cs typeface="Arial"/>
                        </a:rPr>
                        <a:t>R</a:t>
                      </a:r>
                      <a:endParaRPr sz="1000">
                        <a:latin typeface="Arial"/>
                        <a:cs typeface="Arial"/>
                      </a:endParaRPr>
                    </a:p>
                  </a:txBody>
                  <a:tcPr marL="0" marR="0" marT="22860" marB="0">
                    <a:lnL w="12700">
                      <a:solidFill>
                        <a:srgbClr val="000000"/>
                      </a:solidFill>
                      <a:prstDash val="solid"/>
                    </a:lnL>
                    <a:lnT w="12700">
                      <a:solidFill>
                        <a:srgbClr val="000000"/>
                      </a:solidFill>
                      <a:prstDash val="solid"/>
                    </a:lnT>
                    <a:lnB w="12700">
                      <a:solidFill>
                        <a:srgbClr val="000000"/>
                      </a:solidFill>
                      <a:prstDash val="solid"/>
                    </a:lnB>
                    <a:solidFill>
                      <a:srgbClr val="FF0000"/>
                    </a:solidFill>
                  </a:tcPr>
                </a:tc>
                <a:tc>
                  <a:txBody>
                    <a:bodyPr/>
                    <a:lstStyle/>
                    <a:p>
                      <a:pPr marL="43815">
                        <a:lnSpc>
                          <a:spcPts val="1165"/>
                        </a:lnSpc>
                        <a:spcBef>
                          <a:spcPts val="180"/>
                        </a:spcBef>
                      </a:pPr>
                      <a:r>
                        <a:rPr sz="1000" b="1" dirty="0">
                          <a:latin typeface="Arial"/>
                          <a:cs typeface="Arial"/>
                        </a:rPr>
                        <a:t>G</a:t>
                      </a:r>
                      <a:endParaRPr sz="1000">
                        <a:latin typeface="Arial"/>
                        <a:cs typeface="Arial"/>
                      </a:endParaRPr>
                    </a:p>
                  </a:txBody>
                  <a:tcPr marL="0" marR="0" marT="22860" marB="0">
                    <a:lnT w="12700">
                      <a:solidFill>
                        <a:srgbClr val="000000"/>
                      </a:solidFill>
                      <a:prstDash val="solid"/>
                    </a:lnT>
                    <a:lnB w="12700">
                      <a:solidFill>
                        <a:srgbClr val="000000"/>
                      </a:solidFill>
                      <a:prstDash val="solid"/>
                    </a:lnB>
                    <a:solidFill>
                      <a:srgbClr val="339A65"/>
                    </a:solidFill>
                  </a:tcPr>
                </a:tc>
                <a:tc>
                  <a:txBody>
                    <a:bodyPr/>
                    <a:lstStyle/>
                    <a:p>
                      <a:pPr marL="43815">
                        <a:lnSpc>
                          <a:spcPts val="1165"/>
                        </a:lnSpc>
                        <a:spcBef>
                          <a:spcPts val="180"/>
                        </a:spcBef>
                      </a:pPr>
                      <a:r>
                        <a:rPr sz="1000" b="1" dirty="0">
                          <a:latin typeface="Arial"/>
                          <a:cs typeface="Arial"/>
                        </a:rPr>
                        <a:t>B</a:t>
                      </a:r>
                      <a:endParaRPr sz="1000">
                        <a:latin typeface="Arial"/>
                        <a:cs typeface="Arial"/>
                      </a:endParaRPr>
                    </a:p>
                  </a:txBody>
                  <a:tcPr marL="0" marR="0" marT="22860" marB="0">
                    <a:lnR w="12700">
                      <a:solidFill>
                        <a:srgbClr val="000000"/>
                      </a:solidFill>
                      <a:prstDash val="solid"/>
                    </a:lnR>
                    <a:lnT w="12700">
                      <a:solidFill>
                        <a:srgbClr val="000000"/>
                      </a:solidFill>
                      <a:prstDash val="solid"/>
                    </a:lnT>
                    <a:lnB w="12700">
                      <a:solidFill>
                        <a:srgbClr val="000000"/>
                      </a:solidFill>
                      <a:prstDash val="solid"/>
                    </a:lnB>
                    <a:solidFill>
                      <a:srgbClr val="3365FF"/>
                    </a:solidFill>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0"/>
                  </a:ext>
                </a:extLst>
              </a:tr>
              <a:tr h="176914">
                <a:tc>
                  <a:txBody>
                    <a:bodyPr/>
                    <a:lstStyle/>
                    <a:p>
                      <a:pPr marL="44450">
                        <a:lnSpc>
                          <a:spcPts val="1145"/>
                        </a:lnSpc>
                        <a:spcBef>
                          <a:spcPts val="100"/>
                        </a:spcBef>
                      </a:pPr>
                      <a:r>
                        <a:rPr sz="1000" dirty="0">
                          <a:latin typeface="Arial MT"/>
                          <a:cs typeface="Arial MT"/>
                        </a:rPr>
                        <a:t>17</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FFFF00"/>
                    </a:solidFill>
                  </a:tcPr>
                </a:tc>
                <a:tc>
                  <a:txBody>
                    <a:bodyPr/>
                    <a:lstStyle/>
                    <a:p>
                      <a:pPr marL="44450">
                        <a:lnSpc>
                          <a:spcPts val="1145"/>
                        </a:lnSpc>
                        <a:spcBef>
                          <a:spcPts val="100"/>
                        </a:spcBef>
                      </a:pPr>
                      <a:r>
                        <a:rPr sz="1000" spc="-5" dirty="0">
                          <a:latin typeface="Arial MT"/>
                          <a:cs typeface="Arial MT"/>
                        </a:rPr>
                        <a:t>139,562</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00"/>
                        </a:spcBef>
                      </a:pPr>
                      <a:r>
                        <a:rPr sz="1000" dirty="0">
                          <a:latin typeface="Arial MT"/>
                          <a:cs typeface="Arial MT"/>
                        </a:rPr>
                        <a:t>72,142</a:t>
                      </a:r>
                      <a:endParaRPr sz="1000">
                        <a:latin typeface="Arial MT"/>
                        <a:cs typeface="Arial MT"/>
                      </a:endParaRPr>
                    </a:p>
                  </a:txBody>
                  <a:tcPr marL="0" marR="0" marT="12700"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3815">
                        <a:lnSpc>
                          <a:spcPts val="1145"/>
                        </a:lnSpc>
                        <a:spcBef>
                          <a:spcPts val="100"/>
                        </a:spcBef>
                      </a:pPr>
                      <a:r>
                        <a:rPr sz="1000" dirty="0">
                          <a:latin typeface="Arial MT"/>
                          <a:cs typeface="Arial MT"/>
                        </a:rPr>
                        <a:t>8,173</a:t>
                      </a:r>
                      <a:endParaRPr sz="1000">
                        <a:latin typeface="Arial MT"/>
                        <a:cs typeface="Arial MT"/>
                      </a:endParaRPr>
                    </a:p>
                  </a:txBody>
                  <a:tcPr marL="0" marR="0" marT="12700"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4450">
                        <a:lnSpc>
                          <a:spcPts val="1145"/>
                        </a:lnSpc>
                        <a:spcBef>
                          <a:spcPts val="100"/>
                        </a:spcBef>
                      </a:pPr>
                      <a:r>
                        <a:rPr sz="1000" spc="-5" dirty="0">
                          <a:latin typeface="Arial MT"/>
                          <a:cs typeface="Arial MT"/>
                        </a:rPr>
                        <a:t>219,876</a:t>
                      </a:r>
                      <a:endParaRPr sz="1000">
                        <a:latin typeface="Arial MT"/>
                        <a:cs typeface="Arial MT"/>
                      </a:endParaRPr>
                    </a:p>
                  </a:txBody>
                  <a:tcPr marL="0" marR="0" marT="1270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183991">
                <a:tc>
                  <a:txBody>
                    <a:bodyPr/>
                    <a:lstStyle/>
                    <a:p>
                      <a:pPr marL="44450">
                        <a:lnSpc>
                          <a:spcPts val="1150"/>
                        </a:lnSpc>
                        <a:spcBef>
                          <a:spcPts val="150"/>
                        </a:spcBef>
                      </a:pPr>
                      <a:r>
                        <a:rPr sz="1000" dirty="0">
                          <a:latin typeface="Arial MT"/>
                          <a:cs typeface="Arial MT"/>
                        </a:rPr>
                        <a:t>13</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44450">
                        <a:lnSpc>
                          <a:spcPts val="1150"/>
                        </a:lnSpc>
                        <a:spcBef>
                          <a:spcPts val="150"/>
                        </a:spcBef>
                      </a:pPr>
                      <a:r>
                        <a:rPr sz="1000" dirty="0">
                          <a:latin typeface="Arial MT"/>
                          <a:cs typeface="Arial MT"/>
                        </a:rPr>
                        <a:t>24,740</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dirty="0">
                          <a:latin typeface="Arial MT"/>
                          <a:cs typeface="Arial MT"/>
                        </a:rPr>
                        <a:t>90,151</a:t>
                      </a:r>
                      <a:endParaRPr sz="1000">
                        <a:latin typeface="Arial MT"/>
                        <a:cs typeface="Arial MT"/>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3815">
                        <a:lnSpc>
                          <a:spcPts val="1150"/>
                        </a:lnSpc>
                        <a:spcBef>
                          <a:spcPts val="150"/>
                        </a:spcBef>
                      </a:pPr>
                      <a:r>
                        <a:rPr sz="1000" dirty="0">
                          <a:latin typeface="Arial MT"/>
                          <a:cs typeface="Arial MT"/>
                        </a:rPr>
                        <a:t>9,661</a:t>
                      </a:r>
                      <a:endParaRPr sz="1000">
                        <a:latin typeface="Arial MT"/>
                        <a:cs typeface="Arial MT"/>
                      </a:endParaRPr>
                    </a:p>
                  </a:txBody>
                  <a:tcPr marL="0" marR="0" marT="1905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marL="44450">
                        <a:lnSpc>
                          <a:spcPts val="1150"/>
                        </a:lnSpc>
                        <a:spcBef>
                          <a:spcPts val="150"/>
                        </a:spcBef>
                      </a:pPr>
                      <a:r>
                        <a:rPr sz="1000" spc="-5" dirty="0">
                          <a:latin typeface="Arial MT"/>
                          <a:cs typeface="Arial MT"/>
                        </a:rPr>
                        <a:t>124,552</a:t>
                      </a:r>
                      <a:endParaRPr sz="1000" dirty="0">
                        <a:latin typeface="Arial MT"/>
                        <a:cs typeface="Arial MT"/>
                      </a:endParaRPr>
                    </a:p>
                  </a:txBody>
                  <a:tcPr marL="0" marR="0" marT="1905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bl>
          </a:graphicData>
        </a:graphic>
      </p:graphicFrame>
      <p:sp>
        <p:nvSpPr>
          <p:cNvPr id="4" name="object 4"/>
          <p:cNvSpPr txBox="1"/>
          <p:nvPr/>
        </p:nvSpPr>
        <p:spPr>
          <a:xfrm>
            <a:off x="1032387" y="5727700"/>
            <a:ext cx="5642351" cy="2342945"/>
          </a:xfrm>
          <a:prstGeom prst="rect">
            <a:avLst/>
          </a:prstGeom>
        </p:spPr>
        <p:txBody>
          <a:bodyPr vert="horz" wrap="square" lIns="0" tIns="12700" rIns="0" bIns="0" rtlCol="0">
            <a:spAutoFit/>
          </a:bodyPr>
          <a:lstStyle/>
          <a:p>
            <a:pPr marL="233679" algn="just">
              <a:lnSpc>
                <a:spcPct val="100000"/>
              </a:lnSpc>
              <a:spcBef>
                <a:spcPts val="100"/>
              </a:spcBef>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result with the </a:t>
            </a:r>
            <a:r>
              <a:rPr sz="1200" spc="-5" dirty="0">
                <a:latin typeface="Times New Roman"/>
                <a:cs typeface="Times New Roman"/>
              </a:rPr>
              <a:t>second</a:t>
            </a:r>
            <a:r>
              <a:rPr sz="1200" dirty="0">
                <a:latin typeface="Times New Roman"/>
                <a:cs typeface="Times New Roman"/>
              </a:rPr>
              <a:t> </a:t>
            </a:r>
            <a:r>
              <a:rPr sz="1200" spc="-5" dirty="0">
                <a:latin typeface="Times New Roman"/>
                <a:cs typeface="Times New Roman"/>
              </a:rPr>
              <a:t>method</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the color</a:t>
            </a:r>
            <a:r>
              <a:rPr sz="1200" spc="-15" dirty="0">
                <a:latin typeface="Times New Roman"/>
                <a:cs typeface="Times New Roman"/>
              </a:rPr>
              <a:t> </a:t>
            </a:r>
            <a:r>
              <a:rPr sz="1200" b="1" u="heavy" spc="-5" dirty="0">
                <a:uFill>
                  <a:solidFill>
                    <a:srgbClr val="000000"/>
                  </a:solidFill>
                </a:uFill>
                <a:latin typeface="Times New Roman"/>
                <a:cs typeface="Times New Roman"/>
              </a:rPr>
              <a:t>bluish</a:t>
            </a:r>
            <a:r>
              <a:rPr sz="1200" b="1" u="heavy" dirty="0">
                <a:uFill>
                  <a:solidFill>
                    <a:srgbClr val="000000"/>
                  </a:solidFill>
                </a:uFill>
                <a:latin typeface="Times New Roman"/>
                <a:cs typeface="Times New Roman"/>
              </a:rPr>
              <a:t> green</a:t>
            </a:r>
            <a:r>
              <a:rPr sz="1200" b="1" u="heavy" spc="-5" dirty="0">
                <a:uFill>
                  <a:solidFill>
                    <a:srgbClr val="000000"/>
                  </a:solidFill>
                </a:uFill>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index </a:t>
            </a:r>
            <a:r>
              <a:rPr sz="1200" dirty="0">
                <a:latin typeface="Times New Roman"/>
                <a:cs typeface="Times New Roman"/>
              </a:rPr>
              <a:t>6.</a:t>
            </a:r>
          </a:p>
          <a:p>
            <a:pPr>
              <a:lnSpc>
                <a:spcPct val="100000"/>
              </a:lnSpc>
            </a:pPr>
            <a:endParaRPr sz="1300" dirty="0">
              <a:latin typeface="Times New Roman"/>
              <a:cs typeface="Times New Roman"/>
            </a:endParaRPr>
          </a:p>
          <a:p>
            <a:pPr marL="240665" indent="-228600">
              <a:lnSpc>
                <a:spcPct val="100000"/>
              </a:lnSpc>
              <a:spcBef>
                <a:spcPts val="1030"/>
              </a:spcBef>
              <a:buFont typeface="Arial"/>
              <a:buAutoNum type="alphaLcParenR" startAt="3"/>
              <a:tabLst>
                <a:tab pos="241300" algn="l"/>
              </a:tabLst>
            </a:pPr>
            <a:r>
              <a:rPr sz="1400" b="1" i="1" spc="-10" dirty="0">
                <a:latin typeface="Arial"/>
                <a:cs typeface="Arial"/>
              </a:rPr>
              <a:t>Thir</a:t>
            </a:r>
            <a:r>
              <a:rPr sz="1400" b="1" i="1" spc="-5" dirty="0">
                <a:latin typeface="Arial"/>
                <a:cs typeface="Arial"/>
              </a:rPr>
              <a:t>d</a:t>
            </a:r>
            <a:r>
              <a:rPr sz="1400" b="1" i="1" dirty="0">
                <a:latin typeface="Arial"/>
                <a:cs typeface="Arial"/>
              </a:rPr>
              <a:t> </a:t>
            </a:r>
            <a:r>
              <a:rPr sz="1400" b="1" i="1" spc="-10" dirty="0">
                <a:latin typeface="Arial"/>
                <a:cs typeface="Arial"/>
              </a:rPr>
              <a:t>m</a:t>
            </a:r>
            <a:r>
              <a:rPr sz="1400" b="1" i="1" dirty="0">
                <a:latin typeface="Arial"/>
                <a:cs typeface="Arial"/>
              </a:rPr>
              <a:t>e</a:t>
            </a:r>
            <a:r>
              <a:rPr sz="1400" b="1" i="1" spc="-10" dirty="0">
                <a:latin typeface="Arial"/>
                <a:cs typeface="Arial"/>
              </a:rPr>
              <a:t>thod</a:t>
            </a:r>
            <a:endParaRPr sz="1400" dirty="0">
              <a:latin typeface="Arial"/>
              <a:cs typeface="Arial"/>
            </a:endParaRPr>
          </a:p>
          <a:p>
            <a:pPr marL="233045" marR="5080" indent="7620" algn="just">
              <a:lnSpc>
                <a:spcPts val="1380"/>
              </a:lnSpc>
              <a:spcBef>
                <a:spcPts val="320"/>
              </a:spcBef>
            </a:pPr>
            <a:r>
              <a:rPr sz="1200" dirty="0">
                <a:latin typeface="Times New Roman"/>
                <a:cs typeface="Times New Roman"/>
              </a:rPr>
              <a:t>The third method </a:t>
            </a:r>
            <a:r>
              <a:rPr sz="1200" spc="-5" dirty="0">
                <a:latin typeface="Times New Roman"/>
                <a:cs typeface="Times New Roman"/>
              </a:rPr>
              <a:t>is </a:t>
            </a:r>
            <a:r>
              <a:rPr sz="1200" dirty="0">
                <a:latin typeface="Times New Roman"/>
                <a:cs typeface="Times New Roman"/>
              </a:rPr>
              <a:t>nearly the </a:t>
            </a:r>
            <a:r>
              <a:rPr sz="1200" spc="-5" dirty="0">
                <a:latin typeface="Times New Roman"/>
                <a:cs typeface="Times New Roman"/>
              </a:rPr>
              <a:t>same </a:t>
            </a:r>
            <a:r>
              <a:rPr sz="1200" dirty="0">
                <a:latin typeface="Times New Roman"/>
                <a:cs typeface="Times New Roman"/>
              </a:rPr>
              <a:t>like the second </a:t>
            </a:r>
            <a:r>
              <a:rPr sz="1200" spc="-5" dirty="0">
                <a:latin typeface="Times New Roman"/>
                <a:cs typeface="Times New Roman"/>
              </a:rPr>
              <a:t>method. </a:t>
            </a:r>
            <a:r>
              <a:rPr sz="1200" dirty="0">
                <a:latin typeface="Times New Roman"/>
                <a:cs typeface="Times New Roman"/>
              </a:rPr>
              <a:t>The difference </a:t>
            </a:r>
            <a:r>
              <a:rPr sz="1200" spc="-5" dirty="0">
                <a:latin typeface="Times New Roman"/>
                <a:cs typeface="Times New Roman"/>
              </a:rPr>
              <a:t>is </a:t>
            </a:r>
            <a:r>
              <a:rPr sz="1200" dirty="0">
                <a:latin typeface="Times New Roman"/>
                <a:cs typeface="Times New Roman"/>
              </a:rPr>
              <a:t>only, </a:t>
            </a:r>
            <a:r>
              <a:rPr sz="1200" spc="5" dirty="0">
                <a:latin typeface="Times New Roman"/>
                <a:cs typeface="Times New Roman"/>
              </a:rPr>
              <a:t> </a:t>
            </a:r>
            <a:r>
              <a:rPr sz="1200" dirty="0">
                <a:latin typeface="Times New Roman"/>
                <a:cs typeface="Times New Roman"/>
              </a:rPr>
              <a:t>that </a:t>
            </a:r>
            <a:r>
              <a:rPr sz="1200" spc="-5" dirty="0">
                <a:latin typeface="Times New Roman"/>
                <a:cs typeface="Times New Roman"/>
              </a:rPr>
              <a:t>we </a:t>
            </a:r>
            <a:r>
              <a:rPr sz="1200" dirty="0">
                <a:latin typeface="Times New Roman"/>
                <a:cs typeface="Times New Roman"/>
              </a:rPr>
              <a:t>don’t </a:t>
            </a:r>
            <a:r>
              <a:rPr sz="1200" spc="-5" dirty="0">
                <a:latin typeface="Times New Roman"/>
                <a:cs typeface="Times New Roman"/>
              </a:rPr>
              <a:t>make </a:t>
            </a:r>
            <a:r>
              <a:rPr sz="1200" dirty="0">
                <a:latin typeface="Times New Roman"/>
                <a:cs typeface="Times New Roman"/>
              </a:rPr>
              <a:t>the sum of all differences. We </a:t>
            </a:r>
            <a:r>
              <a:rPr sz="1200" spc="-5" dirty="0">
                <a:latin typeface="Times New Roman"/>
                <a:cs typeface="Times New Roman"/>
              </a:rPr>
              <a:t>make </a:t>
            </a:r>
            <a:r>
              <a:rPr sz="1200" dirty="0">
                <a:latin typeface="Times New Roman"/>
                <a:cs typeface="Times New Roman"/>
              </a:rPr>
              <a:t>a weighting of all values from </a:t>
            </a:r>
            <a:r>
              <a:rPr sz="1200" spc="-285" dirty="0">
                <a:latin typeface="Times New Roman"/>
                <a:cs typeface="Times New Roman"/>
              </a:rPr>
              <a:t> </a:t>
            </a:r>
            <a:r>
              <a:rPr sz="1200" dirty="0">
                <a:latin typeface="Times New Roman"/>
                <a:cs typeface="Times New Roman"/>
              </a:rPr>
              <a:t>each</a:t>
            </a:r>
            <a:r>
              <a:rPr sz="1200" spc="-5" dirty="0">
                <a:latin typeface="Times New Roman"/>
                <a:cs typeface="Times New Roman"/>
              </a:rPr>
              <a:t> </a:t>
            </a:r>
            <a:r>
              <a:rPr sz="1200" dirty="0">
                <a:latin typeface="Times New Roman"/>
                <a:cs typeface="Times New Roman"/>
              </a:rPr>
              <a:t>index.</a:t>
            </a:r>
          </a:p>
          <a:p>
            <a:pPr>
              <a:lnSpc>
                <a:spcPct val="100000"/>
              </a:lnSpc>
            </a:pPr>
            <a:endParaRPr sz="1300" dirty="0">
              <a:latin typeface="Times New Roman"/>
              <a:cs typeface="Times New Roman"/>
            </a:endParaRPr>
          </a:p>
          <a:p>
            <a:pPr marL="241300" indent="-229235">
              <a:lnSpc>
                <a:spcPct val="100000"/>
              </a:lnSpc>
              <a:spcBef>
                <a:spcPts val="990"/>
              </a:spcBef>
              <a:buFont typeface="Arial"/>
              <a:buAutoNum type="alphaLcParenR" startAt="4"/>
              <a:tabLst>
                <a:tab pos="241935" algn="l"/>
              </a:tabLst>
            </a:pPr>
            <a:r>
              <a:rPr sz="1400" b="1" i="1" spc="-5" dirty="0">
                <a:latin typeface="Arial"/>
                <a:cs typeface="Arial"/>
              </a:rPr>
              <a:t>Comparison</a:t>
            </a:r>
            <a:r>
              <a:rPr sz="1400" b="1" i="1" dirty="0">
                <a:latin typeface="Arial"/>
                <a:cs typeface="Arial"/>
              </a:rPr>
              <a:t> </a:t>
            </a:r>
            <a:r>
              <a:rPr sz="1400" b="1" i="1" spc="-5" dirty="0">
                <a:latin typeface="Arial"/>
                <a:cs typeface="Arial"/>
              </a:rPr>
              <a:t>of</a:t>
            </a:r>
            <a:r>
              <a:rPr sz="1400" b="1" i="1" dirty="0">
                <a:latin typeface="Arial"/>
                <a:cs typeface="Arial"/>
              </a:rPr>
              <a:t> </a:t>
            </a:r>
            <a:r>
              <a:rPr sz="1400" b="1" i="1" spc="-5" dirty="0">
                <a:latin typeface="Arial"/>
                <a:cs typeface="Arial"/>
              </a:rPr>
              <a:t>the</a:t>
            </a:r>
            <a:r>
              <a:rPr sz="1400" b="1" i="1" dirty="0">
                <a:latin typeface="Arial"/>
                <a:cs typeface="Arial"/>
              </a:rPr>
              <a:t> </a:t>
            </a:r>
            <a:r>
              <a:rPr sz="1400" b="1" i="1" spc="-5" dirty="0">
                <a:latin typeface="Arial"/>
                <a:cs typeface="Arial"/>
              </a:rPr>
              <a:t>three</a:t>
            </a:r>
            <a:r>
              <a:rPr sz="1400" b="1" i="1" spc="5" dirty="0">
                <a:latin typeface="Arial"/>
                <a:cs typeface="Arial"/>
              </a:rPr>
              <a:t> </a:t>
            </a:r>
            <a:r>
              <a:rPr sz="1400" b="1" i="1" spc="-5" dirty="0">
                <a:latin typeface="Arial"/>
                <a:cs typeface="Arial"/>
              </a:rPr>
              <a:t>me</a:t>
            </a:r>
            <a:r>
              <a:rPr lang="en-IN" sz="1400" b="1" i="1" spc="-5" dirty="0">
                <a:latin typeface="Arial"/>
                <a:cs typeface="Arial"/>
              </a:rPr>
              <a:t>thods</a:t>
            </a:r>
            <a:endParaRPr lang="en-IN" sz="1400" dirty="0">
              <a:latin typeface="Arial"/>
              <a:cs typeface="Arial"/>
            </a:endParaRPr>
          </a:p>
          <a:p>
            <a:pPr>
              <a:lnSpc>
                <a:spcPct val="100000"/>
              </a:lnSpc>
            </a:pPr>
            <a:endParaRPr lang="en-IN" sz="1400" dirty="0">
              <a:latin typeface="Arial"/>
              <a:cs typeface="Arial"/>
            </a:endParaRPr>
          </a:p>
          <a:p>
            <a:pPr marL="233045" algn="just">
              <a:lnSpc>
                <a:spcPct val="100000"/>
              </a:lnSpc>
            </a:pPr>
            <a:r>
              <a:rPr lang="en-US" sz="1400" spc="-5" dirty="0">
                <a:latin typeface="Times New Roman"/>
                <a:cs typeface="Times New Roman"/>
              </a:rPr>
              <a:t>           Table 4.4 </a:t>
            </a:r>
            <a:r>
              <a:rPr sz="1400" spc="-5" dirty="0">
                <a:latin typeface="Times New Roman"/>
                <a:cs typeface="Times New Roman"/>
              </a:rPr>
              <a:t>Comparison</a:t>
            </a:r>
            <a:r>
              <a:rPr sz="1400" spc="-1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lang="en-US" sz="1400" spc="-10" dirty="0">
                <a:latin typeface="Times New Roman"/>
                <a:cs typeface="Times New Roman"/>
              </a:rPr>
              <a:t>memory capacity &amp; computing power</a:t>
            </a:r>
            <a:endParaRPr sz="14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1205376183"/>
              </p:ext>
            </p:extLst>
          </p:nvPr>
        </p:nvGraphicFramePr>
        <p:xfrm>
          <a:off x="825910" y="8166100"/>
          <a:ext cx="5959970" cy="1664519"/>
        </p:xfrm>
        <a:graphic>
          <a:graphicData uri="http://schemas.openxmlformats.org/drawingml/2006/table">
            <a:tbl>
              <a:tblPr firstRow="1" bandRow="1">
                <a:tableStyleId>{2D5ABB26-0587-4C30-8999-92F81FD0307C}</a:tableStyleId>
              </a:tblPr>
              <a:tblGrid>
                <a:gridCol w="746915">
                  <a:extLst>
                    <a:ext uri="{9D8B030D-6E8A-4147-A177-3AD203B41FA5}">
                      <a16:colId xmlns:a16="http://schemas.microsoft.com/office/drawing/2014/main" val="20000"/>
                    </a:ext>
                  </a:extLst>
                </a:gridCol>
                <a:gridCol w="3332339">
                  <a:extLst>
                    <a:ext uri="{9D8B030D-6E8A-4147-A177-3AD203B41FA5}">
                      <a16:colId xmlns:a16="http://schemas.microsoft.com/office/drawing/2014/main" val="20001"/>
                    </a:ext>
                  </a:extLst>
                </a:gridCol>
                <a:gridCol w="1880716">
                  <a:extLst>
                    <a:ext uri="{9D8B030D-6E8A-4147-A177-3AD203B41FA5}">
                      <a16:colId xmlns:a16="http://schemas.microsoft.com/office/drawing/2014/main" val="20002"/>
                    </a:ext>
                  </a:extLst>
                </a:gridCol>
              </a:tblGrid>
              <a:tr h="211207">
                <a:tc>
                  <a:txBody>
                    <a:bodyPr/>
                    <a:lstStyle/>
                    <a:p>
                      <a:pPr marL="44450">
                        <a:lnSpc>
                          <a:spcPts val="1290"/>
                        </a:lnSpc>
                        <a:spcBef>
                          <a:spcPts val="285"/>
                        </a:spcBef>
                      </a:pPr>
                      <a:r>
                        <a:rPr sz="1100" b="1" spc="-5" dirty="0">
                          <a:latin typeface="Arial"/>
                          <a:cs typeface="Arial"/>
                        </a:rPr>
                        <a:t>Method</a:t>
                      </a:r>
                      <a:endParaRPr sz="1100">
                        <a:latin typeface="Arial"/>
                        <a:cs typeface="Arial"/>
                      </a:endParaRPr>
                    </a:p>
                  </a:txBody>
                  <a:tcPr marL="0" marR="0" marT="36195" marB="0">
                    <a:lnL w="1270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290"/>
                        </a:lnSpc>
                        <a:spcBef>
                          <a:spcPts val="285"/>
                        </a:spcBef>
                      </a:pPr>
                      <a:r>
                        <a:rPr sz="1100" b="1" spc="-5" dirty="0">
                          <a:latin typeface="Arial"/>
                          <a:cs typeface="Arial"/>
                        </a:rPr>
                        <a:t>memory</a:t>
                      </a:r>
                      <a:r>
                        <a:rPr sz="1100" b="1" spc="-35" dirty="0">
                          <a:latin typeface="Arial"/>
                          <a:cs typeface="Arial"/>
                        </a:rPr>
                        <a:t> </a:t>
                      </a:r>
                      <a:r>
                        <a:rPr sz="1100" b="1" spc="-5" dirty="0">
                          <a:latin typeface="Arial"/>
                          <a:cs typeface="Arial"/>
                        </a:rPr>
                        <a:t>capacity</a:t>
                      </a:r>
                      <a:endParaRPr sz="1100">
                        <a:latin typeface="Arial"/>
                        <a:cs typeface="Arial"/>
                      </a:endParaRPr>
                    </a:p>
                  </a:txBody>
                  <a:tcPr marL="0" marR="0" marT="36195" marB="0">
                    <a:lnL w="6350">
                      <a:solidFill>
                        <a:srgbClr val="000000"/>
                      </a:solidFill>
                      <a:prstDash val="solid"/>
                    </a:lnL>
                    <a:lnR w="635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43815">
                        <a:lnSpc>
                          <a:spcPts val="1290"/>
                        </a:lnSpc>
                        <a:spcBef>
                          <a:spcPts val="285"/>
                        </a:spcBef>
                      </a:pPr>
                      <a:r>
                        <a:rPr sz="1100" b="1" spc="-5" dirty="0">
                          <a:latin typeface="Arial"/>
                          <a:cs typeface="Arial"/>
                        </a:rPr>
                        <a:t>computing</a:t>
                      </a:r>
                      <a:r>
                        <a:rPr sz="1100" b="1" spc="-20" dirty="0">
                          <a:latin typeface="Arial"/>
                          <a:cs typeface="Arial"/>
                        </a:rPr>
                        <a:t> </a:t>
                      </a:r>
                      <a:r>
                        <a:rPr sz="1100" b="1" spc="-5" dirty="0">
                          <a:latin typeface="Arial"/>
                          <a:cs typeface="Arial"/>
                        </a:rPr>
                        <a:t>power</a:t>
                      </a:r>
                      <a:endParaRPr sz="1100">
                        <a:latin typeface="Arial"/>
                        <a:cs typeface="Arial"/>
                      </a:endParaRPr>
                    </a:p>
                  </a:txBody>
                  <a:tcPr marL="0" marR="0" marT="36195" marB="0">
                    <a:lnL w="63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extLst>
                  <a:ext uri="{0D108BD9-81ED-4DB2-BD59-A6C34878D82A}">
                    <a16:rowId xmlns:a16="http://schemas.microsoft.com/office/drawing/2014/main" val="10000"/>
                  </a:ext>
                </a:extLst>
              </a:tr>
              <a:tr h="697386">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1000">
                        <a:latin typeface="Times New Roman"/>
                        <a:cs typeface="Times New Roman"/>
                      </a:endParaRPr>
                    </a:p>
                    <a:p>
                      <a:pPr marL="44450">
                        <a:lnSpc>
                          <a:spcPts val="1260"/>
                        </a:lnSpc>
                        <a:spcBef>
                          <a:spcPts val="5"/>
                        </a:spcBef>
                      </a:pPr>
                      <a:r>
                        <a:rPr sz="1100" b="1" dirty="0">
                          <a:latin typeface="Arial"/>
                          <a:cs typeface="Arial"/>
                        </a:rPr>
                        <a:t>1</a:t>
                      </a:r>
                      <a:endParaRPr sz="1100">
                        <a:latin typeface="Arial"/>
                        <a:cs typeface="Arial"/>
                      </a:endParaRPr>
                    </a:p>
                  </a:txBody>
                  <a:tcPr marL="0" marR="0" marT="0"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solidFill>
                      <a:srgbClr val="CCFFFF"/>
                    </a:solidFill>
                  </a:tcPr>
                </a:tc>
                <a:tc>
                  <a:txBody>
                    <a:bodyPr/>
                    <a:lstStyle/>
                    <a:p>
                      <a:pPr marL="43815" marR="36830" algn="just">
                        <a:lnSpc>
                          <a:spcPct val="95900"/>
                        </a:lnSpc>
                        <a:spcBef>
                          <a:spcPts val="655"/>
                        </a:spcBef>
                      </a:pPr>
                      <a:r>
                        <a:rPr sz="1000" spc="-5" dirty="0">
                          <a:latin typeface="Arial MT"/>
                          <a:cs typeface="Arial MT"/>
                        </a:rPr>
                        <a:t>Dependent</a:t>
                      </a:r>
                      <a:r>
                        <a:rPr sz="1000" dirty="0">
                          <a:latin typeface="Arial MT"/>
                          <a:cs typeface="Arial MT"/>
                        </a:rPr>
                        <a:t> </a:t>
                      </a:r>
                      <a:r>
                        <a:rPr sz="1000" spc="-5" dirty="0">
                          <a:latin typeface="Arial MT"/>
                          <a:cs typeface="Arial MT"/>
                        </a:rPr>
                        <a:t>on</a:t>
                      </a:r>
                      <a:r>
                        <a:rPr sz="1000" dirty="0">
                          <a:latin typeface="Arial MT"/>
                          <a:cs typeface="Arial MT"/>
                        </a:rPr>
                        <a:t> the </a:t>
                      </a:r>
                      <a:r>
                        <a:rPr sz="1000" spc="-5" dirty="0">
                          <a:latin typeface="Arial MT"/>
                          <a:cs typeface="Arial MT"/>
                        </a:rPr>
                        <a:t>accuracy,</a:t>
                      </a:r>
                      <a:r>
                        <a:rPr sz="1000" dirty="0">
                          <a:latin typeface="Arial MT"/>
                          <a:cs typeface="Arial MT"/>
                        </a:rPr>
                        <a:t> the </a:t>
                      </a:r>
                      <a:r>
                        <a:rPr sz="1000" spc="-5" dirty="0">
                          <a:latin typeface="Arial MT"/>
                          <a:cs typeface="Arial MT"/>
                        </a:rPr>
                        <a:t>smaller</a:t>
                      </a:r>
                      <a:r>
                        <a:rPr sz="1000" dirty="0">
                          <a:latin typeface="Arial MT"/>
                          <a:cs typeface="Arial MT"/>
                        </a:rPr>
                        <a:t> the </a:t>
                      </a:r>
                      <a:r>
                        <a:rPr sz="1000" spc="-5" dirty="0">
                          <a:latin typeface="Arial MT"/>
                          <a:cs typeface="Arial MT"/>
                        </a:rPr>
                        <a:t>range</a:t>
                      </a:r>
                      <a:r>
                        <a:rPr sz="1000" dirty="0">
                          <a:latin typeface="Arial MT"/>
                          <a:cs typeface="Arial MT"/>
                        </a:rPr>
                        <a:t> of </a:t>
                      </a:r>
                      <a:r>
                        <a:rPr sz="1000" spc="5" dirty="0">
                          <a:latin typeface="Arial MT"/>
                          <a:cs typeface="Arial MT"/>
                        </a:rPr>
                        <a:t> </a:t>
                      </a:r>
                      <a:r>
                        <a:rPr sz="1000" spc="-5" dirty="0">
                          <a:latin typeface="Arial MT"/>
                          <a:cs typeface="Arial MT"/>
                        </a:rPr>
                        <a:t>tolerance,</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smaller</a:t>
                      </a:r>
                      <a:r>
                        <a:rPr sz="1000" dirty="0">
                          <a:latin typeface="Arial MT"/>
                          <a:cs typeface="Arial MT"/>
                        </a:rPr>
                        <a:t> </a:t>
                      </a:r>
                      <a:r>
                        <a:rPr sz="1000" spc="-5" dirty="0">
                          <a:latin typeface="Arial MT"/>
                          <a:cs typeface="Arial MT"/>
                        </a:rPr>
                        <a:t>is</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storage</a:t>
                      </a:r>
                      <a:r>
                        <a:rPr sz="1000" dirty="0">
                          <a:latin typeface="Arial MT"/>
                          <a:cs typeface="Arial MT"/>
                        </a:rPr>
                        <a:t> </a:t>
                      </a:r>
                      <a:r>
                        <a:rPr sz="1000" spc="-5" dirty="0">
                          <a:latin typeface="Arial MT"/>
                          <a:cs typeface="Arial MT"/>
                        </a:rPr>
                        <a:t>requirement. </a:t>
                      </a:r>
                      <a:r>
                        <a:rPr sz="1000" dirty="0">
                          <a:latin typeface="Arial MT"/>
                          <a:cs typeface="Arial MT"/>
                        </a:rPr>
                        <a:t> </a:t>
                      </a:r>
                      <a:r>
                        <a:rPr sz="1000" spc="-5" dirty="0">
                          <a:latin typeface="Arial MT"/>
                          <a:cs typeface="Arial MT"/>
                        </a:rPr>
                        <a:t>However</a:t>
                      </a:r>
                      <a:r>
                        <a:rPr sz="1000" spc="45" dirty="0">
                          <a:latin typeface="Arial MT"/>
                          <a:cs typeface="Arial MT"/>
                        </a:rPr>
                        <a:t> </a:t>
                      </a:r>
                      <a:r>
                        <a:rPr sz="1000" dirty="0">
                          <a:latin typeface="Arial MT"/>
                          <a:cs typeface="Arial MT"/>
                        </a:rPr>
                        <a:t>it</a:t>
                      </a:r>
                      <a:r>
                        <a:rPr sz="1000" spc="55" dirty="0">
                          <a:latin typeface="Arial MT"/>
                          <a:cs typeface="Arial MT"/>
                        </a:rPr>
                        <a:t> </a:t>
                      </a:r>
                      <a:r>
                        <a:rPr sz="1000" spc="-5" dirty="0">
                          <a:latin typeface="Arial MT"/>
                          <a:cs typeface="Arial MT"/>
                        </a:rPr>
                        <a:t>can</a:t>
                      </a:r>
                      <a:r>
                        <a:rPr sz="1000" spc="55" dirty="0">
                          <a:latin typeface="Arial MT"/>
                          <a:cs typeface="Arial MT"/>
                        </a:rPr>
                        <a:t> </a:t>
                      </a:r>
                      <a:r>
                        <a:rPr sz="1000" spc="-5" dirty="0">
                          <a:latin typeface="Arial MT"/>
                          <a:cs typeface="Arial MT"/>
                        </a:rPr>
                        <a:t>occur</a:t>
                      </a:r>
                      <a:r>
                        <a:rPr sz="1000" spc="50" dirty="0">
                          <a:latin typeface="Arial MT"/>
                          <a:cs typeface="Arial MT"/>
                        </a:rPr>
                        <a:t> </a:t>
                      </a:r>
                      <a:r>
                        <a:rPr sz="1000" dirty="0">
                          <a:latin typeface="Arial MT"/>
                          <a:cs typeface="Arial MT"/>
                        </a:rPr>
                        <a:t>with</a:t>
                      </a:r>
                      <a:r>
                        <a:rPr sz="1000" spc="50" dirty="0">
                          <a:latin typeface="Arial MT"/>
                          <a:cs typeface="Arial MT"/>
                        </a:rPr>
                        <a:t> </a:t>
                      </a:r>
                      <a:r>
                        <a:rPr sz="1000" dirty="0">
                          <a:latin typeface="Arial MT"/>
                          <a:cs typeface="Arial MT"/>
                        </a:rPr>
                        <a:t>the</a:t>
                      </a:r>
                      <a:r>
                        <a:rPr sz="1000" spc="55" dirty="0">
                          <a:latin typeface="Arial MT"/>
                          <a:cs typeface="Arial MT"/>
                        </a:rPr>
                        <a:t> </a:t>
                      </a:r>
                      <a:r>
                        <a:rPr sz="1000" spc="-5" dirty="0">
                          <a:latin typeface="Arial MT"/>
                          <a:cs typeface="Arial MT"/>
                        </a:rPr>
                        <a:t>fact</a:t>
                      </a:r>
                      <a:r>
                        <a:rPr sz="1000" spc="55" dirty="0">
                          <a:latin typeface="Arial MT"/>
                          <a:cs typeface="Arial MT"/>
                        </a:rPr>
                        <a:t> </a:t>
                      </a:r>
                      <a:r>
                        <a:rPr sz="1000" spc="-5" dirty="0">
                          <a:latin typeface="Arial MT"/>
                          <a:cs typeface="Arial MT"/>
                        </a:rPr>
                        <a:t>that</a:t>
                      </a:r>
                      <a:r>
                        <a:rPr sz="1000" spc="50" dirty="0">
                          <a:latin typeface="Arial MT"/>
                          <a:cs typeface="Arial MT"/>
                        </a:rPr>
                        <a:t> </a:t>
                      </a:r>
                      <a:r>
                        <a:rPr sz="1000" spc="-5" dirty="0">
                          <a:latin typeface="Arial MT"/>
                          <a:cs typeface="Arial MT"/>
                        </a:rPr>
                        <a:t>the</a:t>
                      </a:r>
                      <a:r>
                        <a:rPr sz="1000" spc="55" dirty="0">
                          <a:latin typeface="Arial MT"/>
                          <a:cs typeface="Arial MT"/>
                        </a:rPr>
                        <a:t> </a:t>
                      </a:r>
                      <a:r>
                        <a:rPr sz="1000" spc="-5" dirty="0">
                          <a:latin typeface="Arial MT"/>
                          <a:cs typeface="Arial MT"/>
                        </a:rPr>
                        <a:t>‘correct’</a:t>
                      </a:r>
                      <a:r>
                        <a:rPr sz="1000" spc="55" dirty="0">
                          <a:latin typeface="Arial MT"/>
                          <a:cs typeface="Arial MT"/>
                        </a:rPr>
                        <a:t> </a:t>
                      </a:r>
                      <a:r>
                        <a:rPr sz="1000" spc="-5" dirty="0">
                          <a:latin typeface="Arial MT"/>
                          <a:cs typeface="Arial MT"/>
                        </a:rPr>
                        <a:t>color </a:t>
                      </a:r>
                      <a:r>
                        <a:rPr sz="1000" spc="-265"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excluded.</a:t>
                      </a:r>
                      <a:endParaRPr sz="1000">
                        <a:latin typeface="Arial MT"/>
                        <a:cs typeface="Arial MT"/>
                      </a:endParaRPr>
                    </a:p>
                  </a:txBody>
                  <a:tcPr marL="0" marR="0" marT="83185" marB="0">
                    <a:lnL w="635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spcBef>
                          <a:spcPts val="45"/>
                        </a:spcBef>
                      </a:pPr>
                      <a:endParaRPr sz="1400">
                        <a:latin typeface="Times New Roman"/>
                        <a:cs typeface="Times New Roman"/>
                      </a:endParaRPr>
                    </a:p>
                    <a:p>
                      <a:pPr marL="43815" marR="37465">
                        <a:lnSpc>
                          <a:spcPts val="1150"/>
                        </a:lnSpc>
                      </a:pPr>
                      <a:r>
                        <a:rPr sz="1000" spc="-5" dirty="0">
                          <a:latin typeface="Arial MT"/>
                          <a:cs typeface="Arial MT"/>
                        </a:rPr>
                        <a:t>This</a:t>
                      </a:r>
                      <a:r>
                        <a:rPr sz="1000" spc="120" dirty="0">
                          <a:latin typeface="Arial MT"/>
                          <a:cs typeface="Arial MT"/>
                        </a:rPr>
                        <a:t> </a:t>
                      </a:r>
                      <a:r>
                        <a:rPr sz="1000" spc="-5" dirty="0">
                          <a:latin typeface="Arial MT"/>
                          <a:cs typeface="Arial MT"/>
                        </a:rPr>
                        <a:t>will</a:t>
                      </a:r>
                      <a:r>
                        <a:rPr sz="1000" spc="120" dirty="0">
                          <a:latin typeface="Arial MT"/>
                          <a:cs typeface="Arial MT"/>
                        </a:rPr>
                        <a:t> </a:t>
                      </a:r>
                      <a:r>
                        <a:rPr sz="1000" spc="-5" dirty="0">
                          <a:latin typeface="Arial MT"/>
                          <a:cs typeface="Arial MT"/>
                        </a:rPr>
                        <a:t>need</a:t>
                      </a:r>
                      <a:r>
                        <a:rPr sz="1000" spc="120" dirty="0">
                          <a:latin typeface="Arial MT"/>
                          <a:cs typeface="Arial MT"/>
                        </a:rPr>
                        <a:t> </a:t>
                      </a:r>
                      <a:r>
                        <a:rPr sz="1000" spc="-5" dirty="0">
                          <a:latin typeface="Arial MT"/>
                          <a:cs typeface="Arial MT"/>
                        </a:rPr>
                        <a:t>surely</a:t>
                      </a:r>
                      <a:r>
                        <a:rPr sz="1000" spc="125" dirty="0">
                          <a:latin typeface="Arial MT"/>
                          <a:cs typeface="Arial MT"/>
                        </a:rPr>
                        <a:t> </a:t>
                      </a:r>
                      <a:r>
                        <a:rPr sz="1000" spc="-5" dirty="0">
                          <a:latin typeface="Arial MT"/>
                          <a:cs typeface="Arial MT"/>
                        </a:rPr>
                        <a:t>at</a:t>
                      </a:r>
                      <a:r>
                        <a:rPr sz="1000" spc="120" dirty="0">
                          <a:latin typeface="Arial MT"/>
                          <a:cs typeface="Arial MT"/>
                        </a:rPr>
                        <a:t> </a:t>
                      </a:r>
                      <a:r>
                        <a:rPr sz="1000" spc="-5" dirty="0">
                          <a:latin typeface="Arial MT"/>
                          <a:cs typeface="Arial MT"/>
                        </a:rPr>
                        <a:t>few </a:t>
                      </a:r>
                      <a:r>
                        <a:rPr sz="1000" spc="-265" dirty="0">
                          <a:latin typeface="Arial MT"/>
                          <a:cs typeface="Arial MT"/>
                        </a:rPr>
                        <a:t> </a:t>
                      </a:r>
                      <a:r>
                        <a:rPr sz="1000" spc="-5" dirty="0">
                          <a:latin typeface="Arial MT"/>
                          <a:cs typeface="Arial MT"/>
                        </a:rPr>
                        <a:t>computing</a:t>
                      </a:r>
                      <a:r>
                        <a:rPr sz="1000" spc="-10" dirty="0">
                          <a:latin typeface="Arial MT"/>
                          <a:cs typeface="Arial MT"/>
                        </a:rPr>
                        <a:t> </a:t>
                      </a:r>
                      <a:r>
                        <a:rPr sz="1000" spc="-5" dirty="0">
                          <a:latin typeface="Arial MT"/>
                          <a:cs typeface="Arial MT"/>
                        </a:rPr>
                        <a:t>power</a:t>
                      </a:r>
                      <a:endParaRPr sz="1000">
                        <a:latin typeface="Arial MT"/>
                        <a:cs typeface="Arial MT"/>
                      </a:endParaRPr>
                    </a:p>
                  </a:txBody>
                  <a:tcPr marL="0" marR="0" marT="0"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55926">
                <a:tc>
                  <a:txBody>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30"/>
                        </a:spcBef>
                      </a:pPr>
                      <a:endParaRPr sz="1450" dirty="0">
                        <a:latin typeface="Times New Roman"/>
                        <a:cs typeface="Times New Roman"/>
                      </a:endParaRPr>
                    </a:p>
                    <a:p>
                      <a:pPr marL="44450">
                        <a:lnSpc>
                          <a:spcPts val="1270"/>
                        </a:lnSpc>
                        <a:spcBef>
                          <a:spcPts val="5"/>
                        </a:spcBef>
                      </a:pPr>
                      <a:r>
                        <a:rPr sz="1100" b="1" dirty="0">
                          <a:latin typeface="Arial"/>
                          <a:cs typeface="Arial"/>
                        </a:rPr>
                        <a:t>2</a:t>
                      </a:r>
                      <a:endParaRPr sz="1100" dirty="0">
                        <a:latin typeface="Arial"/>
                        <a:cs typeface="Arial"/>
                      </a:endParaRPr>
                    </a:p>
                  </a:txBody>
                  <a:tcPr marL="0" marR="0" marT="0" marB="0">
                    <a:lnL w="1270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43815" marR="36830">
                        <a:lnSpc>
                          <a:spcPts val="1150"/>
                        </a:lnSpc>
                        <a:spcBef>
                          <a:spcPts val="900"/>
                        </a:spcBef>
                      </a:pPr>
                      <a:r>
                        <a:rPr sz="1000" dirty="0">
                          <a:latin typeface="Arial MT"/>
                          <a:cs typeface="Arial MT"/>
                        </a:rPr>
                        <a:t>Depend</a:t>
                      </a:r>
                      <a:r>
                        <a:rPr sz="1000" spc="30" dirty="0">
                          <a:latin typeface="Arial MT"/>
                          <a:cs typeface="Arial MT"/>
                        </a:rPr>
                        <a:t> </a:t>
                      </a:r>
                      <a:r>
                        <a:rPr sz="1000" dirty="0">
                          <a:latin typeface="Arial MT"/>
                          <a:cs typeface="Arial MT"/>
                        </a:rPr>
                        <a:t>on</a:t>
                      </a:r>
                      <a:r>
                        <a:rPr sz="1000" spc="40" dirty="0">
                          <a:latin typeface="Arial MT"/>
                          <a:cs typeface="Arial MT"/>
                        </a:rPr>
                        <a:t> </a:t>
                      </a:r>
                      <a:r>
                        <a:rPr sz="1000" spc="-5" dirty="0">
                          <a:latin typeface="Arial MT"/>
                          <a:cs typeface="Arial MT"/>
                        </a:rPr>
                        <a:t>the</a:t>
                      </a:r>
                      <a:r>
                        <a:rPr sz="1000" spc="40" dirty="0">
                          <a:latin typeface="Arial MT"/>
                          <a:cs typeface="Arial MT"/>
                        </a:rPr>
                        <a:t> </a:t>
                      </a:r>
                      <a:r>
                        <a:rPr sz="1000" spc="-5" dirty="0">
                          <a:latin typeface="Arial MT"/>
                          <a:cs typeface="Arial MT"/>
                        </a:rPr>
                        <a:t>allowance,</a:t>
                      </a:r>
                      <a:r>
                        <a:rPr sz="1000" spc="30" dirty="0">
                          <a:latin typeface="Arial MT"/>
                          <a:cs typeface="Arial MT"/>
                        </a:rPr>
                        <a:t> </a:t>
                      </a:r>
                      <a:r>
                        <a:rPr sz="1000" dirty="0">
                          <a:latin typeface="Arial MT"/>
                          <a:cs typeface="Arial MT"/>
                        </a:rPr>
                        <a:t>the</a:t>
                      </a:r>
                      <a:r>
                        <a:rPr sz="1000" spc="40" dirty="0">
                          <a:latin typeface="Arial MT"/>
                          <a:cs typeface="Arial MT"/>
                        </a:rPr>
                        <a:t> </a:t>
                      </a:r>
                      <a:r>
                        <a:rPr sz="1000" spc="-5" dirty="0">
                          <a:latin typeface="Arial MT"/>
                          <a:cs typeface="Arial MT"/>
                        </a:rPr>
                        <a:t>smaller</a:t>
                      </a:r>
                      <a:r>
                        <a:rPr sz="1000" spc="40" dirty="0">
                          <a:latin typeface="Arial MT"/>
                          <a:cs typeface="Arial MT"/>
                        </a:rPr>
                        <a:t> </a:t>
                      </a:r>
                      <a:r>
                        <a:rPr sz="1000" dirty="0">
                          <a:latin typeface="Arial MT"/>
                          <a:cs typeface="Arial MT"/>
                        </a:rPr>
                        <a:t>it</a:t>
                      </a:r>
                      <a:r>
                        <a:rPr sz="1000" spc="40" dirty="0">
                          <a:latin typeface="Arial MT"/>
                          <a:cs typeface="Arial MT"/>
                        </a:rPr>
                        <a:t> </a:t>
                      </a:r>
                      <a:r>
                        <a:rPr sz="1000" dirty="0">
                          <a:latin typeface="Arial MT"/>
                          <a:cs typeface="Arial MT"/>
                        </a:rPr>
                        <a:t>is,</a:t>
                      </a:r>
                      <a:r>
                        <a:rPr sz="1000" spc="40" dirty="0">
                          <a:latin typeface="Arial MT"/>
                          <a:cs typeface="Arial MT"/>
                        </a:rPr>
                        <a:t> </a:t>
                      </a:r>
                      <a:r>
                        <a:rPr sz="1000" dirty="0">
                          <a:latin typeface="Arial MT"/>
                          <a:cs typeface="Arial MT"/>
                        </a:rPr>
                        <a:t>the</a:t>
                      </a:r>
                      <a:r>
                        <a:rPr sz="1000" spc="30" dirty="0">
                          <a:latin typeface="Arial MT"/>
                          <a:cs typeface="Arial MT"/>
                        </a:rPr>
                        <a:t> </a:t>
                      </a:r>
                      <a:r>
                        <a:rPr sz="1000" dirty="0">
                          <a:latin typeface="Arial MT"/>
                          <a:cs typeface="Arial MT"/>
                        </a:rPr>
                        <a:t>smaller</a:t>
                      </a:r>
                      <a:r>
                        <a:rPr sz="1000" spc="45" dirty="0">
                          <a:latin typeface="Arial MT"/>
                          <a:cs typeface="Arial MT"/>
                        </a:rPr>
                        <a:t> </a:t>
                      </a:r>
                      <a:r>
                        <a:rPr sz="1000" spc="-5" dirty="0">
                          <a:latin typeface="Arial MT"/>
                          <a:cs typeface="Arial MT"/>
                        </a:rPr>
                        <a:t>is </a:t>
                      </a:r>
                      <a:r>
                        <a:rPr sz="1000" spc="-26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storage requirement.</a:t>
                      </a:r>
                      <a:endParaRPr sz="1000" dirty="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dirty="0">
                        <a:latin typeface="Times New Roman"/>
                        <a:cs typeface="Times New Roman"/>
                      </a:endParaRPr>
                    </a:p>
                    <a:p>
                      <a:pPr marL="43815" marR="36195" algn="just">
                        <a:lnSpc>
                          <a:spcPct val="95900"/>
                        </a:lnSpc>
                        <a:spcBef>
                          <a:spcPts val="5"/>
                        </a:spcBef>
                      </a:pPr>
                      <a:r>
                        <a:rPr sz="1000" spc="-5" dirty="0">
                          <a:latin typeface="Arial MT"/>
                          <a:cs typeface="Arial MT"/>
                        </a:rPr>
                        <a:t>This will need more computing </a:t>
                      </a:r>
                      <a:r>
                        <a:rPr sz="1000" dirty="0">
                          <a:latin typeface="Arial MT"/>
                          <a:cs typeface="Arial MT"/>
                        </a:rPr>
                        <a:t> power </a:t>
                      </a:r>
                      <a:r>
                        <a:rPr sz="1000" spc="-5" dirty="0">
                          <a:latin typeface="Arial MT"/>
                          <a:cs typeface="Arial MT"/>
                        </a:rPr>
                        <a:t>because </a:t>
                      </a:r>
                      <a:r>
                        <a:rPr sz="1000" dirty="0">
                          <a:latin typeface="Arial MT"/>
                          <a:cs typeface="Arial MT"/>
                        </a:rPr>
                        <a:t>we </a:t>
                      </a:r>
                      <a:r>
                        <a:rPr sz="1000" spc="-5" dirty="0">
                          <a:latin typeface="Arial MT"/>
                          <a:cs typeface="Arial MT"/>
                        </a:rPr>
                        <a:t>use </a:t>
                      </a:r>
                      <a:r>
                        <a:rPr sz="1000" dirty="0">
                          <a:latin typeface="Arial MT"/>
                          <a:cs typeface="Arial MT"/>
                        </a:rPr>
                        <a:t>many </a:t>
                      </a:r>
                      <a:r>
                        <a:rPr sz="1000" spc="5" dirty="0">
                          <a:latin typeface="Arial MT"/>
                          <a:cs typeface="Arial MT"/>
                        </a:rPr>
                        <a:t> </a:t>
                      </a:r>
                      <a:r>
                        <a:rPr sz="1000" dirty="0">
                          <a:latin typeface="Arial MT"/>
                          <a:cs typeface="Arial MT"/>
                        </a:rPr>
                        <a:t>values</a:t>
                      </a:r>
                      <a:r>
                        <a:rPr sz="1000" spc="5" dirty="0">
                          <a:latin typeface="Arial MT"/>
                          <a:cs typeface="Arial MT"/>
                        </a:rPr>
                        <a:t> </a:t>
                      </a:r>
                      <a:r>
                        <a:rPr sz="1000" dirty="0">
                          <a:latin typeface="Arial MT"/>
                          <a:cs typeface="Arial MT"/>
                        </a:rPr>
                        <a:t>which</a:t>
                      </a:r>
                      <a:r>
                        <a:rPr sz="1000" spc="5" dirty="0">
                          <a:latin typeface="Arial MT"/>
                          <a:cs typeface="Arial MT"/>
                        </a:rPr>
                        <a:t> </a:t>
                      </a:r>
                      <a:r>
                        <a:rPr sz="1000" dirty="0">
                          <a:latin typeface="Arial MT"/>
                          <a:cs typeface="Arial MT"/>
                        </a:rPr>
                        <a:t>are</a:t>
                      </a:r>
                      <a:r>
                        <a:rPr sz="1000" spc="5" dirty="0">
                          <a:latin typeface="Arial MT"/>
                          <a:cs typeface="Arial MT"/>
                        </a:rPr>
                        <a:t> </a:t>
                      </a:r>
                      <a:r>
                        <a:rPr sz="1000" spc="-5" dirty="0">
                          <a:latin typeface="Arial MT"/>
                          <a:cs typeface="Arial MT"/>
                        </a:rPr>
                        <a:t>needed</a:t>
                      </a:r>
                      <a:r>
                        <a:rPr sz="1000" spc="265" dirty="0">
                          <a:latin typeface="Arial MT"/>
                          <a:cs typeface="Arial MT"/>
                        </a:rPr>
                        <a:t> </a:t>
                      </a:r>
                      <a:r>
                        <a:rPr sz="1000" dirty="0">
                          <a:latin typeface="Arial MT"/>
                          <a:cs typeface="Arial MT"/>
                        </a:rPr>
                        <a:t>for </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result.</a:t>
                      </a:r>
                      <a:endParaRPr sz="1000" dirty="0">
                        <a:latin typeface="Arial MT"/>
                        <a:cs typeface="Arial MT"/>
                      </a:endParaRPr>
                    </a:p>
                  </a:txBody>
                  <a:tcPr marL="0" marR="0" marT="0" marB="0">
                    <a:lnL w="635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8D06C760-70C1-DCDD-CDE4-21255D815CDD}"/>
              </a:ext>
            </a:extLst>
          </p:cNvPr>
          <p:cNvSpPr txBox="1"/>
          <p:nvPr/>
        </p:nvSpPr>
        <p:spPr>
          <a:xfrm>
            <a:off x="3244850" y="10074533"/>
            <a:ext cx="914400" cy="461665"/>
          </a:xfrm>
          <a:prstGeom prst="rect">
            <a:avLst/>
          </a:prstGeom>
          <a:noFill/>
        </p:spPr>
        <p:txBody>
          <a:bodyPr wrap="square" rtlCol="0">
            <a:spAutoFit/>
          </a:bodyPr>
          <a:lstStyle/>
          <a:p>
            <a:r>
              <a:rPr lang="en-US" sz="2400" dirty="0"/>
              <a:t>14</a:t>
            </a:r>
            <a:endParaRPr lang="en-IN" sz="2400" dirty="0"/>
          </a:p>
        </p:txBody>
      </p:sp>
      <p:sp>
        <p:nvSpPr>
          <p:cNvPr id="8" name="TextBox 7">
            <a:extLst>
              <a:ext uri="{FF2B5EF4-FFF2-40B4-BE49-F238E27FC236}">
                <a16:creationId xmlns:a16="http://schemas.microsoft.com/office/drawing/2014/main" id="{666F4FA2-C2E7-9A0E-B9E8-5B330FCE95AC}"/>
              </a:ext>
            </a:extLst>
          </p:cNvPr>
          <p:cNvSpPr txBox="1"/>
          <p:nvPr/>
        </p:nvSpPr>
        <p:spPr>
          <a:xfrm>
            <a:off x="2109018" y="2386568"/>
            <a:ext cx="3117031" cy="369332"/>
          </a:xfrm>
          <a:prstGeom prst="rect">
            <a:avLst/>
          </a:prstGeom>
          <a:noFill/>
        </p:spPr>
        <p:txBody>
          <a:bodyPr wrap="square" rtlCol="0">
            <a:spAutoFit/>
          </a:bodyPr>
          <a:lstStyle/>
          <a:p>
            <a:r>
              <a:rPr lang="en-US" dirty="0"/>
              <a:t>Table 4.3. Second method</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60451781"/>
              </p:ext>
            </p:extLst>
          </p:nvPr>
        </p:nvGraphicFramePr>
        <p:xfrm>
          <a:off x="855406" y="393700"/>
          <a:ext cx="5947476" cy="741680"/>
        </p:xfrm>
        <a:graphic>
          <a:graphicData uri="http://schemas.openxmlformats.org/drawingml/2006/table">
            <a:tbl>
              <a:tblPr firstRow="1" bandRow="1">
                <a:tableStyleId>{2D5ABB26-0587-4C30-8999-92F81FD0307C}</a:tableStyleId>
              </a:tblPr>
              <a:tblGrid>
                <a:gridCol w="745349">
                  <a:extLst>
                    <a:ext uri="{9D8B030D-6E8A-4147-A177-3AD203B41FA5}">
                      <a16:colId xmlns:a16="http://schemas.microsoft.com/office/drawing/2014/main" val="20000"/>
                    </a:ext>
                  </a:extLst>
                </a:gridCol>
                <a:gridCol w="3325354">
                  <a:extLst>
                    <a:ext uri="{9D8B030D-6E8A-4147-A177-3AD203B41FA5}">
                      <a16:colId xmlns:a16="http://schemas.microsoft.com/office/drawing/2014/main" val="20001"/>
                    </a:ext>
                  </a:extLst>
                </a:gridCol>
                <a:gridCol w="1876773">
                  <a:extLst>
                    <a:ext uri="{9D8B030D-6E8A-4147-A177-3AD203B41FA5}">
                      <a16:colId xmlns:a16="http://schemas.microsoft.com/office/drawing/2014/main" val="20002"/>
                    </a:ext>
                  </a:extLst>
                </a:gridCol>
              </a:tblGrid>
              <a:tr h="713215">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5"/>
                        </a:spcBef>
                      </a:pPr>
                      <a:endParaRPr sz="1300">
                        <a:latin typeface="Times New Roman"/>
                        <a:cs typeface="Times New Roman"/>
                      </a:endParaRPr>
                    </a:p>
                    <a:p>
                      <a:pPr marL="44450">
                        <a:lnSpc>
                          <a:spcPts val="1290"/>
                        </a:lnSpc>
                      </a:pPr>
                      <a:r>
                        <a:rPr sz="1100" b="1" dirty="0">
                          <a:latin typeface="Arial"/>
                          <a:cs typeface="Arial"/>
                        </a:rPr>
                        <a:t>3</a:t>
                      </a:r>
                      <a:endParaRPr sz="1100">
                        <a:latin typeface="Arial"/>
                        <a:cs typeface="Arial"/>
                      </a:endParaRPr>
                    </a:p>
                  </a:txBody>
                  <a:tcPr marL="0" marR="0" marT="0" marB="0">
                    <a:lnL w="12700">
                      <a:solidFill>
                        <a:srgbClr val="000000"/>
                      </a:solidFill>
                      <a:prstDash val="solid"/>
                    </a:lnL>
                    <a:lnR w="6350">
                      <a:solidFill>
                        <a:srgbClr val="000000"/>
                      </a:solidFill>
                      <a:prstDash val="solid"/>
                    </a:lnR>
                    <a:lnB w="12700">
                      <a:solidFill>
                        <a:srgbClr val="000000"/>
                      </a:solidFill>
                      <a:prstDash val="solid"/>
                    </a:lnB>
                    <a:solidFill>
                      <a:srgbClr val="CCFFFF"/>
                    </a:solidFill>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43815" marR="36830">
                        <a:lnSpc>
                          <a:spcPts val="1150"/>
                        </a:lnSpc>
                        <a:spcBef>
                          <a:spcPts val="770"/>
                        </a:spcBef>
                      </a:pPr>
                      <a:r>
                        <a:rPr sz="1000" dirty="0">
                          <a:latin typeface="Arial MT"/>
                          <a:cs typeface="Arial MT"/>
                        </a:rPr>
                        <a:t>Depend</a:t>
                      </a:r>
                      <a:r>
                        <a:rPr sz="1000" spc="30" dirty="0">
                          <a:latin typeface="Arial MT"/>
                          <a:cs typeface="Arial MT"/>
                        </a:rPr>
                        <a:t> </a:t>
                      </a:r>
                      <a:r>
                        <a:rPr sz="1000" dirty="0">
                          <a:latin typeface="Arial MT"/>
                          <a:cs typeface="Arial MT"/>
                        </a:rPr>
                        <a:t>on</a:t>
                      </a:r>
                      <a:r>
                        <a:rPr sz="1000" spc="40" dirty="0">
                          <a:latin typeface="Arial MT"/>
                          <a:cs typeface="Arial MT"/>
                        </a:rPr>
                        <a:t> </a:t>
                      </a:r>
                      <a:r>
                        <a:rPr sz="1000" spc="-5" dirty="0">
                          <a:latin typeface="Arial MT"/>
                          <a:cs typeface="Arial MT"/>
                        </a:rPr>
                        <a:t>the</a:t>
                      </a:r>
                      <a:r>
                        <a:rPr sz="1000" spc="40" dirty="0">
                          <a:latin typeface="Arial MT"/>
                          <a:cs typeface="Arial MT"/>
                        </a:rPr>
                        <a:t> </a:t>
                      </a:r>
                      <a:r>
                        <a:rPr sz="1000" spc="-5" dirty="0">
                          <a:latin typeface="Arial MT"/>
                          <a:cs typeface="Arial MT"/>
                        </a:rPr>
                        <a:t>allowance,</a:t>
                      </a:r>
                      <a:r>
                        <a:rPr sz="1000" spc="30" dirty="0">
                          <a:latin typeface="Arial MT"/>
                          <a:cs typeface="Arial MT"/>
                        </a:rPr>
                        <a:t> </a:t>
                      </a:r>
                      <a:r>
                        <a:rPr sz="1000" dirty="0">
                          <a:latin typeface="Arial MT"/>
                          <a:cs typeface="Arial MT"/>
                        </a:rPr>
                        <a:t>the</a:t>
                      </a:r>
                      <a:r>
                        <a:rPr sz="1000" spc="40" dirty="0">
                          <a:latin typeface="Arial MT"/>
                          <a:cs typeface="Arial MT"/>
                        </a:rPr>
                        <a:t> </a:t>
                      </a:r>
                      <a:r>
                        <a:rPr sz="1000" spc="-5" dirty="0">
                          <a:latin typeface="Arial MT"/>
                          <a:cs typeface="Arial MT"/>
                        </a:rPr>
                        <a:t>smaller</a:t>
                      </a:r>
                      <a:r>
                        <a:rPr sz="1000" spc="40" dirty="0">
                          <a:latin typeface="Arial MT"/>
                          <a:cs typeface="Arial MT"/>
                        </a:rPr>
                        <a:t> </a:t>
                      </a:r>
                      <a:r>
                        <a:rPr sz="1000" dirty="0">
                          <a:latin typeface="Arial MT"/>
                          <a:cs typeface="Arial MT"/>
                        </a:rPr>
                        <a:t>it</a:t>
                      </a:r>
                      <a:r>
                        <a:rPr sz="1000" spc="40" dirty="0">
                          <a:latin typeface="Arial MT"/>
                          <a:cs typeface="Arial MT"/>
                        </a:rPr>
                        <a:t> </a:t>
                      </a:r>
                      <a:r>
                        <a:rPr sz="1000" dirty="0">
                          <a:latin typeface="Arial MT"/>
                          <a:cs typeface="Arial MT"/>
                        </a:rPr>
                        <a:t>is,</a:t>
                      </a:r>
                      <a:r>
                        <a:rPr sz="1000" spc="40" dirty="0">
                          <a:latin typeface="Arial MT"/>
                          <a:cs typeface="Arial MT"/>
                        </a:rPr>
                        <a:t> </a:t>
                      </a:r>
                      <a:r>
                        <a:rPr sz="1000" dirty="0">
                          <a:latin typeface="Arial MT"/>
                          <a:cs typeface="Arial MT"/>
                        </a:rPr>
                        <a:t>the</a:t>
                      </a:r>
                      <a:r>
                        <a:rPr sz="1000" spc="30" dirty="0">
                          <a:latin typeface="Arial MT"/>
                          <a:cs typeface="Arial MT"/>
                        </a:rPr>
                        <a:t> </a:t>
                      </a:r>
                      <a:r>
                        <a:rPr sz="1000" dirty="0">
                          <a:latin typeface="Arial MT"/>
                          <a:cs typeface="Arial MT"/>
                        </a:rPr>
                        <a:t>smaller</a:t>
                      </a:r>
                      <a:r>
                        <a:rPr sz="1000" spc="45" dirty="0">
                          <a:latin typeface="Arial MT"/>
                          <a:cs typeface="Arial MT"/>
                        </a:rPr>
                        <a:t> </a:t>
                      </a:r>
                      <a:r>
                        <a:rPr sz="1000" spc="-5" dirty="0">
                          <a:latin typeface="Arial MT"/>
                          <a:cs typeface="Arial MT"/>
                        </a:rPr>
                        <a:t>is </a:t>
                      </a:r>
                      <a:r>
                        <a:rPr sz="1000" spc="-26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storage requirement.</a:t>
                      </a:r>
                      <a:endParaRPr sz="1000" dirty="0">
                        <a:latin typeface="Arial MT"/>
                        <a:cs typeface="Arial MT"/>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12700">
                      <a:solidFill>
                        <a:srgbClr val="000000"/>
                      </a:solidFill>
                      <a:prstDash val="solid"/>
                    </a:lnB>
                  </a:tcPr>
                </a:tc>
                <a:tc>
                  <a:txBody>
                    <a:bodyPr/>
                    <a:lstStyle/>
                    <a:p>
                      <a:pPr>
                        <a:lnSpc>
                          <a:spcPct val="100000"/>
                        </a:lnSpc>
                        <a:spcBef>
                          <a:spcPts val="25"/>
                        </a:spcBef>
                      </a:pPr>
                      <a:endParaRPr sz="850" dirty="0">
                        <a:latin typeface="Times New Roman"/>
                        <a:cs typeface="Times New Roman"/>
                      </a:endParaRPr>
                    </a:p>
                    <a:p>
                      <a:pPr marL="43815" marR="35560" algn="just">
                        <a:lnSpc>
                          <a:spcPct val="95900"/>
                        </a:lnSpc>
                      </a:pPr>
                      <a:r>
                        <a:rPr sz="1000" spc="-5" dirty="0">
                          <a:latin typeface="Arial MT"/>
                          <a:cs typeface="Arial MT"/>
                        </a:rPr>
                        <a:t>This</a:t>
                      </a:r>
                      <a:r>
                        <a:rPr sz="1000" dirty="0">
                          <a:latin typeface="Arial MT"/>
                          <a:cs typeface="Arial MT"/>
                        </a:rPr>
                        <a:t> </a:t>
                      </a:r>
                      <a:r>
                        <a:rPr sz="1000" spc="-5" dirty="0">
                          <a:latin typeface="Arial MT"/>
                          <a:cs typeface="Arial MT"/>
                        </a:rPr>
                        <a:t>will</a:t>
                      </a:r>
                      <a:r>
                        <a:rPr sz="1000" dirty="0">
                          <a:latin typeface="Arial MT"/>
                          <a:cs typeface="Arial MT"/>
                        </a:rPr>
                        <a:t> </a:t>
                      </a:r>
                      <a:r>
                        <a:rPr sz="1000" spc="-5" dirty="0">
                          <a:latin typeface="Arial MT"/>
                          <a:cs typeface="Arial MT"/>
                        </a:rPr>
                        <a:t>need</a:t>
                      </a:r>
                      <a:r>
                        <a:rPr sz="1000" dirty="0">
                          <a:latin typeface="Arial MT"/>
                          <a:cs typeface="Arial MT"/>
                        </a:rPr>
                        <a:t> </a:t>
                      </a:r>
                      <a:r>
                        <a:rPr sz="1000" spc="-5" dirty="0">
                          <a:latin typeface="Arial MT"/>
                          <a:cs typeface="Arial MT"/>
                        </a:rPr>
                        <a:t>surely</a:t>
                      </a:r>
                      <a:r>
                        <a:rPr sz="1000" dirty="0">
                          <a:latin typeface="Arial MT"/>
                          <a:cs typeface="Arial MT"/>
                        </a:rPr>
                        <a:t> </a:t>
                      </a:r>
                      <a:r>
                        <a:rPr sz="1000" spc="-5" dirty="0">
                          <a:latin typeface="Arial MT"/>
                          <a:cs typeface="Arial MT"/>
                        </a:rPr>
                        <a:t>at</a:t>
                      </a:r>
                      <a:r>
                        <a:rPr sz="1000" dirty="0">
                          <a:latin typeface="Arial MT"/>
                          <a:cs typeface="Arial MT"/>
                        </a:rPr>
                        <a:t> </a:t>
                      </a:r>
                      <a:r>
                        <a:rPr sz="1000" spc="-5" dirty="0">
                          <a:latin typeface="Arial MT"/>
                          <a:cs typeface="Arial MT"/>
                        </a:rPr>
                        <a:t>most </a:t>
                      </a:r>
                      <a:r>
                        <a:rPr sz="1000" spc="-265" dirty="0">
                          <a:latin typeface="Arial MT"/>
                          <a:cs typeface="Arial MT"/>
                        </a:rPr>
                        <a:t> </a:t>
                      </a:r>
                      <a:r>
                        <a:rPr sz="1000" spc="-5" dirty="0">
                          <a:latin typeface="Arial MT"/>
                          <a:cs typeface="Arial MT"/>
                        </a:rPr>
                        <a:t>computing</a:t>
                      </a:r>
                      <a:r>
                        <a:rPr sz="1000" dirty="0">
                          <a:latin typeface="Arial MT"/>
                          <a:cs typeface="Arial MT"/>
                        </a:rPr>
                        <a:t> </a:t>
                      </a:r>
                      <a:r>
                        <a:rPr sz="1000" spc="-5" dirty="0">
                          <a:latin typeface="Arial MT"/>
                          <a:cs typeface="Arial MT"/>
                        </a:rPr>
                        <a:t>power,</a:t>
                      </a:r>
                      <a:r>
                        <a:rPr sz="1000" dirty="0">
                          <a:latin typeface="Arial MT"/>
                          <a:cs typeface="Arial MT"/>
                        </a:rPr>
                        <a:t> </a:t>
                      </a:r>
                      <a:r>
                        <a:rPr sz="1000" spc="-5" dirty="0">
                          <a:latin typeface="Arial MT"/>
                          <a:cs typeface="Arial MT"/>
                        </a:rPr>
                        <a:t>because</a:t>
                      </a:r>
                      <a:r>
                        <a:rPr sz="1000" dirty="0">
                          <a:latin typeface="Arial MT"/>
                          <a:cs typeface="Arial MT"/>
                        </a:rPr>
                        <a:t> of </a:t>
                      </a:r>
                      <a:r>
                        <a:rPr sz="1000" spc="-265" dirty="0">
                          <a:latin typeface="Arial MT"/>
                          <a:cs typeface="Arial MT"/>
                        </a:rPr>
                        <a:t> </a:t>
                      </a:r>
                      <a:r>
                        <a:rPr sz="1000" dirty="0">
                          <a:latin typeface="Arial MT"/>
                          <a:cs typeface="Arial MT"/>
                        </a:rPr>
                        <a:t>the weighting of all values from </a:t>
                      </a:r>
                      <a:r>
                        <a:rPr sz="1000" spc="-265" dirty="0">
                          <a:latin typeface="Arial MT"/>
                          <a:cs typeface="Arial MT"/>
                        </a:rPr>
                        <a:t> </a:t>
                      </a:r>
                      <a:r>
                        <a:rPr sz="1000" spc="-5" dirty="0">
                          <a:latin typeface="Arial MT"/>
                          <a:cs typeface="Arial MT"/>
                        </a:rPr>
                        <a:t>each</a:t>
                      </a:r>
                      <a:r>
                        <a:rPr sz="1000" spc="-10" dirty="0">
                          <a:latin typeface="Arial MT"/>
                          <a:cs typeface="Arial MT"/>
                        </a:rPr>
                        <a:t> </a:t>
                      </a:r>
                      <a:r>
                        <a:rPr sz="1000" spc="-5" dirty="0">
                          <a:latin typeface="Arial MT"/>
                          <a:cs typeface="Arial MT"/>
                        </a:rPr>
                        <a:t>index.</a:t>
                      </a:r>
                      <a:endParaRPr sz="1000" dirty="0">
                        <a:latin typeface="Arial MT"/>
                        <a:cs typeface="Arial MT"/>
                      </a:endParaRPr>
                    </a:p>
                  </a:txBody>
                  <a:tcPr marL="0" marR="0" marT="3175" marB="0">
                    <a:lnL w="635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 name="object 3"/>
          <p:cNvSpPr txBox="1"/>
          <p:nvPr/>
        </p:nvSpPr>
        <p:spPr>
          <a:xfrm>
            <a:off x="1116583" y="1784091"/>
            <a:ext cx="5556885" cy="1830070"/>
          </a:xfrm>
          <a:prstGeom prst="rect">
            <a:avLst/>
          </a:prstGeom>
        </p:spPr>
        <p:txBody>
          <a:bodyPr vert="horz" wrap="square" lIns="0" tIns="24765" rIns="0" bIns="0" rtlCol="0">
            <a:spAutoFit/>
          </a:bodyPr>
          <a:lstStyle/>
          <a:p>
            <a:pPr marL="233045" marR="5715" algn="just">
              <a:lnSpc>
                <a:spcPts val="1380"/>
              </a:lnSpc>
              <a:spcBef>
                <a:spcPts val="195"/>
              </a:spcBef>
            </a:pPr>
            <a:r>
              <a:rPr sz="1200" spc="-5" dirty="0">
                <a:latin typeface="Times New Roman"/>
                <a:cs typeface="Times New Roman"/>
              </a:rPr>
              <a:t>As </a:t>
            </a:r>
            <a:r>
              <a:rPr sz="1200" dirty="0">
                <a:latin typeface="Times New Roman"/>
                <a:cs typeface="Times New Roman"/>
              </a:rPr>
              <a:t>a conclusion, </a:t>
            </a:r>
            <a:r>
              <a:rPr sz="1200" spc="-5" dirty="0">
                <a:latin typeface="Times New Roman"/>
                <a:cs typeface="Times New Roman"/>
              </a:rPr>
              <a:t>we </a:t>
            </a:r>
            <a:r>
              <a:rPr sz="1200" dirty="0">
                <a:latin typeface="Times New Roman"/>
                <a:cs typeface="Times New Roman"/>
              </a:rPr>
              <a:t>can </a:t>
            </a:r>
            <a:r>
              <a:rPr sz="1200" spc="-5" dirty="0">
                <a:latin typeface="Times New Roman"/>
                <a:cs typeface="Times New Roman"/>
              </a:rPr>
              <a:t>say, all </a:t>
            </a:r>
            <a:r>
              <a:rPr sz="1200" dirty="0">
                <a:latin typeface="Times New Roman"/>
                <a:cs typeface="Times New Roman"/>
              </a:rPr>
              <a:t>the three </a:t>
            </a:r>
            <a:r>
              <a:rPr sz="1200" spc="-5" dirty="0">
                <a:latin typeface="Times New Roman"/>
                <a:cs typeface="Times New Roman"/>
              </a:rPr>
              <a:t>methods have </a:t>
            </a:r>
            <a:r>
              <a:rPr sz="1200" dirty="0">
                <a:latin typeface="Times New Roman"/>
                <a:cs typeface="Times New Roman"/>
              </a:rPr>
              <a:t>a </a:t>
            </a:r>
            <a:r>
              <a:rPr sz="1200" spc="-5" dirty="0">
                <a:latin typeface="Times New Roman"/>
                <a:cs typeface="Times New Roman"/>
              </a:rPr>
              <a:t>possibility, </a:t>
            </a:r>
            <a:r>
              <a:rPr sz="1200" dirty="0">
                <a:latin typeface="Times New Roman"/>
                <a:cs typeface="Times New Roman"/>
              </a:rPr>
              <a:t>to </a:t>
            </a:r>
            <a:r>
              <a:rPr sz="1200" spc="-5" dirty="0">
                <a:latin typeface="Times New Roman"/>
                <a:cs typeface="Times New Roman"/>
              </a:rPr>
              <a:t>get </a:t>
            </a:r>
            <a:r>
              <a:rPr sz="1200" dirty="0">
                <a:latin typeface="Times New Roman"/>
                <a:cs typeface="Times New Roman"/>
              </a:rPr>
              <a:t>the </a:t>
            </a:r>
            <a:r>
              <a:rPr sz="1200" spc="-5" dirty="0">
                <a:latin typeface="Times New Roman"/>
                <a:cs typeface="Times New Roman"/>
              </a:rPr>
              <a:t>false </a:t>
            </a:r>
            <a:r>
              <a:rPr sz="1200" dirty="0">
                <a:latin typeface="Times New Roman"/>
                <a:cs typeface="Times New Roman"/>
              </a:rPr>
              <a:t> </a:t>
            </a:r>
            <a:r>
              <a:rPr sz="1200" spc="-5" dirty="0">
                <a:latin typeface="Times New Roman"/>
                <a:cs typeface="Times New Roman"/>
              </a:rPr>
              <a:t>color-name. So</a:t>
            </a:r>
            <a:r>
              <a:rPr sz="1200" dirty="0">
                <a:latin typeface="Times New Roman"/>
                <a:cs typeface="Times New Roman"/>
              </a:rPr>
              <a:t> </a:t>
            </a:r>
            <a:r>
              <a:rPr sz="1200" spc="-5" dirty="0">
                <a:latin typeface="Times New Roman"/>
                <a:cs typeface="Times New Roman"/>
              </a:rPr>
              <a:t>we</a:t>
            </a:r>
            <a:r>
              <a:rPr sz="1200" dirty="0">
                <a:latin typeface="Times New Roman"/>
                <a:cs typeface="Times New Roman"/>
              </a:rPr>
              <a:t> have found an</a:t>
            </a:r>
            <a:r>
              <a:rPr sz="1200" spc="-5" dirty="0">
                <a:latin typeface="Times New Roman"/>
                <a:cs typeface="Times New Roman"/>
              </a:rPr>
              <a:t> </a:t>
            </a:r>
            <a:r>
              <a:rPr sz="1200" dirty="0">
                <a:latin typeface="Times New Roman"/>
                <a:cs typeface="Times New Roman"/>
              </a:rPr>
              <a:t>easier and</a:t>
            </a:r>
            <a:r>
              <a:rPr sz="1200" spc="-15" dirty="0">
                <a:latin typeface="Times New Roman"/>
                <a:cs typeface="Times New Roman"/>
              </a:rPr>
              <a:t> </a:t>
            </a:r>
            <a:r>
              <a:rPr sz="1200" dirty="0">
                <a:latin typeface="Times New Roman"/>
                <a:cs typeface="Times New Roman"/>
              </a:rPr>
              <a:t>exacting </a:t>
            </a:r>
            <a:r>
              <a:rPr sz="1200" spc="-5" dirty="0">
                <a:latin typeface="Times New Roman"/>
                <a:cs typeface="Times New Roman"/>
              </a:rPr>
              <a:t>method</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find the correct color.</a:t>
            </a:r>
          </a:p>
          <a:p>
            <a:pPr marL="12700">
              <a:lnSpc>
                <a:spcPct val="100000"/>
              </a:lnSpc>
              <a:spcBef>
                <a:spcPts val="1110"/>
              </a:spcBef>
            </a:pPr>
            <a:r>
              <a:rPr sz="1400" b="1" i="1" spc="-5" dirty="0">
                <a:latin typeface="Arial"/>
                <a:cs typeface="Arial"/>
              </a:rPr>
              <a:t>e)</a:t>
            </a:r>
            <a:r>
              <a:rPr sz="1400" b="1" i="1" spc="180" dirty="0">
                <a:latin typeface="Arial"/>
                <a:cs typeface="Arial"/>
              </a:rPr>
              <a:t> </a:t>
            </a:r>
            <a:r>
              <a:rPr sz="1400" b="1" i="1" spc="-5" dirty="0">
                <a:latin typeface="Arial"/>
                <a:cs typeface="Arial"/>
              </a:rPr>
              <a:t>Last</a:t>
            </a:r>
            <a:r>
              <a:rPr sz="1400" b="1" i="1" spc="5" dirty="0">
                <a:latin typeface="Arial"/>
                <a:cs typeface="Arial"/>
              </a:rPr>
              <a:t> </a:t>
            </a:r>
            <a:r>
              <a:rPr sz="1400" b="1" i="1" spc="-5" dirty="0">
                <a:latin typeface="Arial"/>
                <a:cs typeface="Arial"/>
              </a:rPr>
              <a:t>method</a:t>
            </a:r>
            <a:r>
              <a:rPr sz="1400" b="1" i="1" spc="5" dirty="0">
                <a:latin typeface="Arial"/>
                <a:cs typeface="Arial"/>
              </a:rPr>
              <a:t> </a:t>
            </a:r>
            <a:r>
              <a:rPr sz="1400" b="1" i="1" spc="-5" dirty="0">
                <a:latin typeface="Arial"/>
                <a:cs typeface="Arial"/>
              </a:rPr>
              <a:t>for</a:t>
            </a:r>
            <a:r>
              <a:rPr sz="1400" b="1" i="1" spc="5" dirty="0">
                <a:latin typeface="Arial"/>
                <a:cs typeface="Arial"/>
              </a:rPr>
              <a:t> </a:t>
            </a:r>
            <a:r>
              <a:rPr sz="1400" b="1" i="1" spc="-5" dirty="0">
                <a:latin typeface="Arial"/>
                <a:cs typeface="Arial"/>
              </a:rPr>
              <a:t>color</a:t>
            </a:r>
            <a:r>
              <a:rPr sz="1400" b="1" i="1" spc="5" dirty="0">
                <a:latin typeface="Arial"/>
                <a:cs typeface="Arial"/>
              </a:rPr>
              <a:t> </a:t>
            </a:r>
            <a:r>
              <a:rPr sz="1400" b="1" i="1" spc="-5" dirty="0">
                <a:latin typeface="Arial"/>
                <a:cs typeface="Arial"/>
              </a:rPr>
              <a:t>identification</a:t>
            </a:r>
            <a:endParaRPr sz="1400" dirty="0">
              <a:latin typeface="Arial"/>
              <a:cs typeface="Arial"/>
            </a:endParaRPr>
          </a:p>
          <a:p>
            <a:pPr>
              <a:lnSpc>
                <a:spcPct val="100000"/>
              </a:lnSpc>
              <a:spcBef>
                <a:spcPts val="30"/>
              </a:spcBef>
            </a:pPr>
            <a:endParaRPr sz="1450" dirty="0">
              <a:latin typeface="Arial"/>
              <a:cs typeface="Arial"/>
            </a:endParaRPr>
          </a:p>
          <a:p>
            <a:pPr marL="233045" marR="5080" algn="just">
              <a:lnSpc>
                <a:spcPts val="1380"/>
              </a:lnSpc>
            </a:pPr>
            <a:r>
              <a:rPr sz="1200" dirty="0">
                <a:latin typeface="Times New Roman"/>
                <a:cs typeface="Times New Roman"/>
              </a:rPr>
              <a:t>The </a:t>
            </a:r>
            <a:r>
              <a:rPr sz="1200" spc="-5" dirty="0">
                <a:latin typeface="Times New Roman"/>
                <a:cs typeface="Times New Roman"/>
              </a:rPr>
              <a:t>method </a:t>
            </a:r>
            <a:r>
              <a:rPr sz="1200" dirty="0">
                <a:latin typeface="Times New Roman"/>
                <a:cs typeface="Times New Roman"/>
              </a:rPr>
              <a:t>which </a:t>
            </a:r>
            <a:r>
              <a:rPr sz="1200" spc="-5" dirty="0">
                <a:latin typeface="Times New Roman"/>
                <a:cs typeface="Times New Roman"/>
              </a:rPr>
              <a:t>we </a:t>
            </a:r>
            <a:r>
              <a:rPr sz="1200" dirty="0">
                <a:latin typeface="Times New Roman"/>
                <a:cs typeface="Times New Roman"/>
              </a:rPr>
              <a:t>are using to detect the color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mathematical method. With </a:t>
            </a:r>
            <a:r>
              <a:rPr sz="1200" dirty="0">
                <a:latin typeface="Times New Roman"/>
                <a:cs typeface="Times New Roman"/>
              </a:rPr>
              <a:t> </a:t>
            </a:r>
            <a:r>
              <a:rPr sz="1200" spc="-5" dirty="0">
                <a:latin typeface="Times New Roman"/>
                <a:cs typeface="Times New Roman"/>
              </a:rPr>
              <a:t>Red, Green and Blue we can create </a:t>
            </a:r>
            <a:r>
              <a:rPr sz="1200" dirty="0">
                <a:latin typeface="Times New Roman"/>
                <a:cs typeface="Times New Roman"/>
              </a:rPr>
              <a:t>a </a:t>
            </a:r>
            <a:r>
              <a:rPr sz="1200" spc="-5" dirty="0">
                <a:latin typeface="Times New Roman"/>
                <a:cs typeface="Times New Roman"/>
              </a:rPr>
              <a:t>RGB </a:t>
            </a:r>
            <a:r>
              <a:rPr sz="1200" dirty="0">
                <a:latin typeface="Times New Roman"/>
                <a:cs typeface="Times New Roman"/>
              </a:rPr>
              <a:t>- </a:t>
            </a:r>
            <a:r>
              <a:rPr sz="1200" spc="-5" dirty="0">
                <a:latin typeface="Times New Roman"/>
                <a:cs typeface="Times New Roman"/>
              </a:rPr>
              <a:t>Color room, </a:t>
            </a:r>
            <a:r>
              <a:rPr sz="1200" dirty="0">
                <a:latin typeface="Times New Roman"/>
                <a:cs typeface="Times New Roman"/>
              </a:rPr>
              <a:t>in this room counts the </a:t>
            </a:r>
            <a:r>
              <a:rPr sz="1200" spc="-5" dirty="0">
                <a:latin typeface="Times New Roman"/>
                <a:cs typeface="Times New Roman"/>
              </a:rPr>
              <a:t>same </a:t>
            </a:r>
            <a:r>
              <a:rPr sz="1200" dirty="0">
                <a:latin typeface="Times New Roman"/>
                <a:cs typeface="Times New Roman"/>
              </a:rPr>
              <a:t> </a:t>
            </a:r>
            <a:r>
              <a:rPr sz="1200" spc="-5" dirty="0">
                <a:latin typeface="Times New Roman"/>
                <a:cs typeface="Times New Roman"/>
              </a:rPr>
              <a:t>mathematical </a:t>
            </a:r>
            <a:r>
              <a:rPr sz="1200" dirty="0">
                <a:latin typeface="Times New Roman"/>
                <a:cs typeface="Times New Roman"/>
              </a:rPr>
              <a:t>rules like in other vector </a:t>
            </a:r>
            <a:r>
              <a:rPr sz="1200" spc="-5" dirty="0">
                <a:latin typeface="Times New Roman"/>
                <a:cs typeface="Times New Roman"/>
              </a:rPr>
              <a:t>rooms.</a:t>
            </a:r>
            <a:endParaRPr sz="1200" dirty="0">
              <a:latin typeface="Times New Roman"/>
              <a:cs typeface="Times New Roman"/>
            </a:endParaRPr>
          </a:p>
          <a:p>
            <a:pPr marL="233045" marR="5080" algn="just">
              <a:lnSpc>
                <a:spcPts val="1380"/>
              </a:lnSpc>
            </a:pPr>
            <a:r>
              <a:rPr sz="1200" dirty="0">
                <a:latin typeface="Times New Roman"/>
                <a:cs typeface="Times New Roman"/>
              </a:rPr>
              <a:t>To detect </a:t>
            </a:r>
            <a:r>
              <a:rPr sz="1200" spc="-5" dirty="0">
                <a:latin typeface="Times New Roman"/>
                <a:cs typeface="Times New Roman"/>
              </a:rPr>
              <a:t>the </a:t>
            </a:r>
            <a:r>
              <a:rPr sz="1200" dirty="0">
                <a:latin typeface="Times New Roman"/>
                <a:cs typeface="Times New Roman"/>
              </a:rPr>
              <a:t>color </a:t>
            </a:r>
            <a:r>
              <a:rPr sz="1200" spc="-5" dirty="0">
                <a:latin typeface="Times New Roman"/>
                <a:cs typeface="Times New Roman"/>
              </a:rPr>
              <a:t>we calculate </a:t>
            </a:r>
            <a:r>
              <a:rPr sz="1200" dirty="0">
                <a:latin typeface="Times New Roman"/>
                <a:cs typeface="Times New Roman"/>
              </a:rPr>
              <a:t>the </a:t>
            </a:r>
            <a:r>
              <a:rPr sz="1200" spc="-5" dirty="0">
                <a:latin typeface="Times New Roman"/>
                <a:cs typeface="Times New Roman"/>
              </a:rPr>
              <a:t>smallest </a:t>
            </a:r>
            <a:r>
              <a:rPr sz="1200" dirty="0">
                <a:latin typeface="Times New Roman"/>
                <a:cs typeface="Times New Roman"/>
              </a:rPr>
              <a:t>vector to </a:t>
            </a:r>
            <a:r>
              <a:rPr sz="1200" spc="-5" dirty="0">
                <a:latin typeface="Times New Roman"/>
                <a:cs typeface="Times New Roman"/>
              </a:rPr>
              <a:t>the </a:t>
            </a:r>
            <a:r>
              <a:rPr sz="1200" dirty="0">
                <a:latin typeface="Times New Roman"/>
                <a:cs typeface="Times New Roman"/>
              </a:rPr>
              <a:t>reference colors. This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normal </a:t>
            </a:r>
            <a:r>
              <a:rPr sz="1200" dirty="0">
                <a:latin typeface="Times New Roman"/>
                <a:cs typeface="Times New Roman"/>
              </a:rPr>
              <a:t>vector calculation.</a:t>
            </a:r>
          </a:p>
        </p:txBody>
      </p:sp>
      <p:sp>
        <p:nvSpPr>
          <p:cNvPr id="4" name="object 4"/>
          <p:cNvSpPr txBox="1"/>
          <p:nvPr/>
        </p:nvSpPr>
        <p:spPr>
          <a:xfrm>
            <a:off x="1337563" y="3580888"/>
            <a:ext cx="7708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Calculation:</a:t>
            </a:r>
            <a:endParaRPr sz="1200">
              <a:latin typeface="Times New Roman"/>
              <a:cs typeface="Times New Roman"/>
            </a:endParaRPr>
          </a:p>
        </p:txBody>
      </p:sp>
      <p:sp>
        <p:nvSpPr>
          <p:cNvPr id="5" name="object 5"/>
          <p:cNvSpPr txBox="1"/>
          <p:nvPr/>
        </p:nvSpPr>
        <p:spPr>
          <a:xfrm>
            <a:off x="2686243" y="3580888"/>
            <a:ext cx="1831975" cy="1259840"/>
          </a:xfrm>
          <a:prstGeom prst="rect">
            <a:avLst/>
          </a:prstGeom>
        </p:spPr>
        <p:txBody>
          <a:bodyPr vert="horz" wrap="square" lIns="0" tIns="24765" rIns="0" bIns="0" rtlCol="0">
            <a:spAutoFit/>
          </a:bodyPr>
          <a:lstStyle/>
          <a:p>
            <a:pPr marL="12700" marR="69215">
              <a:lnSpc>
                <a:spcPts val="1380"/>
              </a:lnSpc>
              <a:spcBef>
                <a:spcPts val="195"/>
              </a:spcBef>
            </a:pPr>
            <a:r>
              <a:rPr sz="1200" spc="-5" dirty="0">
                <a:latin typeface="Times New Roman"/>
                <a:cs typeface="Times New Roman"/>
              </a:rPr>
              <a:t>smallest </a:t>
            </a:r>
            <a:r>
              <a:rPr sz="1200" dirty="0">
                <a:latin typeface="Times New Roman"/>
                <a:cs typeface="Times New Roman"/>
              </a:rPr>
              <a:t>vector…v </a:t>
            </a:r>
            <a:r>
              <a:rPr sz="1200" spc="5" dirty="0">
                <a:latin typeface="Times New Roman"/>
                <a:cs typeface="Times New Roman"/>
              </a:rPr>
              <a:t> </a:t>
            </a:r>
            <a:r>
              <a:rPr sz="1200" dirty="0">
                <a:latin typeface="Times New Roman"/>
                <a:cs typeface="Times New Roman"/>
              </a:rPr>
              <a:t>Reference red value …rv </a:t>
            </a:r>
            <a:r>
              <a:rPr sz="1200" spc="5" dirty="0">
                <a:latin typeface="Times New Roman"/>
                <a:cs typeface="Times New Roman"/>
              </a:rPr>
              <a:t> </a:t>
            </a:r>
            <a:r>
              <a:rPr sz="1200" spc="-5" dirty="0">
                <a:latin typeface="Times New Roman"/>
                <a:cs typeface="Times New Roman"/>
              </a:rPr>
              <a:t>Reference green value. …gv </a:t>
            </a:r>
            <a:r>
              <a:rPr sz="1200" spc="-285" dirty="0">
                <a:latin typeface="Times New Roman"/>
                <a:cs typeface="Times New Roman"/>
              </a:rPr>
              <a:t> </a:t>
            </a:r>
            <a:r>
              <a:rPr sz="1200" dirty="0">
                <a:latin typeface="Times New Roman"/>
                <a:cs typeface="Times New Roman"/>
              </a:rPr>
              <a:t>Reference blue value …bv </a:t>
            </a:r>
            <a:r>
              <a:rPr sz="1200" spc="5" dirty="0">
                <a:latin typeface="Times New Roman"/>
                <a:cs typeface="Times New Roman"/>
              </a:rPr>
              <a:t> </a:t>
            </a:r>
            <a:r>
              <a:rPr sz="1200" dirty="0">
                <a:latin typeface="Times New Roman"/>
                <a:cs typeface="Times New Roman"/>
              </a:rPr>
              <a:t>Measured</a:t>
            </a:r>
            <a:r>
              <a:rPr sz="1200" spc="-30" dirty="0">
                <a:latin typeface="Times New Roman"/>
                <a:cs typeface="Times New Roman"/>
              </a:rPr>
              <a:t> </a:t>
            </a:r>
            <a:r>
              <a:rPr sz="1200" dirty="0">
                <a:latin typeface="Times New Roman"/>
                <a:cs typeface="Times New Roman"/>
              </a:rPr>
              <a:t>red</a:t>
            </a:r>
            <a:r>
              <a:rPr sz="1200" spc="-15" dirty="0">
                <a:latin typeface="Times New Roman"/>
                <a:cs typeface="Times New Roman"/>
              </a:rPr>
              <a:t> </a:t>
            </a:r>
            <a:r>
              <a:rPr sz="1200" dirty="0">
                <a:latin typeface="Times New Roman"/>
                <a:cs typeface="Times New Roman"/>
              </a:rPr>
              <a:t>value</a:t>
            </a:r>
            <a:r>
              <a:rPr sz="1200" spc="-20" dirty="0">
                <a:latin typeface="Times New Roman"/>
                <a:cs typeface="Times New Roman"/>
              </a:rPr>
              <a:t> </a:t>
            </a:r>
            <a:r>
              <a:rPr sz="1200" dirty="0">
                <a:latin typeface="Times New Roman"/>
                <a:cs typeface="Times New Roman"/>
              </a:rPr>
              <a:t>…mrv</a:t>
            </a:r>
          </a:p>
          <a:p>
            <a:pPr marL="12700" marR="5080">
              <a:lnSpc>
                <a:spcPts val="1380"/>
              </a:lnSpc>
            </a:pPr>
            <a:r>
              <a:rPr sz="1200" dirty="0">
                <a:latin typeface="Times New Roman"/>
                <a:cs typeface="Times New Roman"/>
              </a:rPr>
              <a:t>Measured</a:t>
            </a:r>
            <a:r>
              <a:rPr sz="1200" spc="-30" dirty="0">
                <a:latin typeface="Times New Roman"/>
                <a:cs typeface="Times New Roman"/>
              </a:rPr>
              <a:t> </a:t>
            </a:r>
            <a:r>
              <a:rPr sz="1200" spc="-5" dirty="0">
                <a:latin typeface="Times New Roman"/>
                <a:cs typeface="Times New Roman"/>
              </a:rPr>
              <a:t>green</a:t>
            </a:r>
            <a:r>
              <a:rPr sz="1200" spc="-30" dirty="0">
                <a:latin typeface="Times New Roman"/>
                <a:cs typeface="Times New Roman"/>
              </a:rPr>
              <a:t> </a:t>
            </a:r>
            <a:r>
              <a:rPr sz="1200" dirty="0">
                <a:latin typeface="Times New Roman"/>
                <a:cs typeface="Times New Roman"/>
              </a:rPr>
              <a:t>value</a:t>
            </a:r>
            <a:r>
              <a:rPr sz="1200" spc="-25" dirty="0">
                <a:latin typeface="Times New Roman"/>
                <a:cs typeface="Times New Roman"/>
              </a:rPr>
              <a:t> </a:t>
            </a:r>
            <a:r>
              <a:rPr sz="1200" spc="-5" dirty="0">
                <a:latin typeface="Times New Roman"/>
                <a:cs typeface="Times New Roman"/>
              </a:rPr>
              <a:t>…mgv </a:t>
            </a:r>
            <a:r>
              <a:rPr sz="1200" spc="-285" dirty="0">
                <a:latin typeface="Times New Roman"/>
                <a:cs typeface="Times New Roman"/>
              </a:rPr>
              <a:t> </a:t>
            </a:r>
            <a:r>
              <a:rPr sz="1200" spc="-5" dirty="0">
                <a:latin typeface="Times New Roman"/>
                <a:cs typeface="Times New Roman"/>
              </a:rPr>
              <a:t>Measured</a:t>
            </a:r>
            <a:r>
              <a:rPr sz="1200" spc="-20" dirty="0">
                <a:latin typeface="Times New Roman"/>
                <a:cs typeface="Times New Roman"/>
              </a:rPr>
              <a:t> </a:t>
            </a:r>
            <a:r>
              <a:rPr sz="1200" spc="-5" dirty="0">
                <a:latin typeface="Times New Roman"/>
                <a:cs typeface="Times New Roman"/>
              </a:rPr>
              <a:t>blue</a:t>
            </a:r>
            <a:r>
              <a:rPr sz="1200" spc="-15" dirty="0">
                <a:latin typeface="Times New Roman"/>
                <a:cs typeface="Times New Roman"/>
              </a:rPr>
              <a:t> </a:t>
            </a:r>
            <a:r>
              <a:rPr sz="1200" spc="-5" dirty="0">
                <a:latin typeface="Times New Roman"/>
                <a:cs typeface="Times New Roman"/>
              </a:rPr>
              <a:t>value</a:t>
            </a:r>
            <a:r>
              <a:rPr sz="1200" spc="-20" dirty="0">
                <a:latin typeface="Times New Roman"/>
                <a:cs typeface="Times New Roman"/>
              </a:rPr>
              <a:t> </a:t>
            </a:r>
            <a:r>
              <a:rPr sz="1200" spc="-10" dirty="0">
                <a:latin typeface="Times New Roman"/>
                <a:cs typeface="Times New Roman"/>
              </a:rPr>
              <a:t>…mbv</a:t>
            </a:r>
            <a:endParaRPr sz="1200" dirty="0">
              <a:latin typeface="Times New Roman"/>
              <a:cs typeface="Times New Roman"/>
            </a:endParaRPr>
          </a:p>
        </p:txBody>
      </p:sp>
      <p:grpSp>
        <p:nvGrpSpPr>
          <p:cNvPr id="6" name="object 6"/>
          <p:cNvGrpSpPr/>
          <p:nvPr/>
        </p:nvGrpSpPr>
        <p:grpSpPr>
          <a:xfrm>
            <a:off x="2185308" y="4867548"/>
            <a:ext cx="2557780" cy="212725"/>
            <a:chOff x="2185308" y="4867548"/>
            <a:chExt cx="2557780" cy="212725"/>
          </a:xfrm>
        </p:grpSpPr>
        <p:sp>
          <p:nvSpPr>
            <p:cNvPr id="7" name="object 7"/>
            <p:cNvSpPr/>
            <p:nvPr/>
          </p:nvSpPr>
          <p:spPr>
            <a:xfrm>
              <a:off x="2188464" y="4999482"/>
              <a:ext cx="20320" cy="10795"/>
            </a:xfrm>
            <a:custGeom>
              <a:avLst/>
              <a:gdLst/>
              <a:ahLst/>
              <a:cxnLst/>
              <a:rect l="l" t="t" r="r" b="b"/>
              <a:pathLst>
                <a:path w="20319" h="10795">
                  <a:moveTo>
                    <a:pt x="0" y="10667"/>
                  </a:moveTo>
                  <a:lnTo>
                    <a:pt x="19812" y="0"/>
                  </a:lnTo>
                </a:path>
              </a:pathLst>
            </a:custGeom>
            <a:ln w="6311">
              <a:solidFill>
                <a:srgbClr val="000000"/>
              </a:solidFill>
            </a:ln>
          </p:spPr>
          <p:txBody>
            <a:bodyPr wrap="square" lIns="0" tIns="0" rIns="0" bIns="0" rtlCol="0"/>
            <a:lstStyle/>
            <a:p>
              <a:endParaRPr/>
            </a:p>
          </p:txBody>
        </p:sp>
        <p:sp>
          <p:nvSpPr>
            <p:cNvPr id="8" name="object 8"/>
            <p:cNvSpPr/>
            <p:nvPr/>
          </p:nvSpPr>
          <p:spPr>
            <a:xfrm>
              <a:off x="2208276" y="5002530"/>
              <a:ext cx="28575" cy="71120"/>
            </a:xfrm>
            <a:custGeom>
              <a:avLst/>
              <a:gdLst/>
              <a:ahLst/>
              <a:cxnLst/>
              <a:rect l="l" t="t" r="r" b="b"/>
              <a:pathLst>
                <a:path w="28575" h="71120">
                  <a:moveTo>
                    <a:pt x="0" y="0"/>
                  </a:moveTo>
                  <a:lnTo>
                    <a:pt x="28193" y="70866"/>
                  </a:lnTo>
                </a:path>
              </a:pathLst>
            </a:custGeom>
            <a:ln w="12636">
              <a:solidFill>
                <a:srgbClr val="000000"/>
              </a:solidFill>
            </a:ln>
          </p:spPr>
          <p:txBody>
            <a:bodyPr wrap="square" lIns="0" tIns="0" rIns="0" bIns="0" rtlCol="0"/>
            <a:lstStyle/>
            <a:p>
              <a:endParaRPr/>
            </a:p>
          </p:txBody>
        </p:sp>
        <p:sp>
          <p:nvSpPr>
            <p:cNvPr id="9" name="object 9"/>
            <p:cNvSpPr/>
            <p:nvPr/>
          </p:nvSpPr>
          <p:spPr>
            <a:xfrm>
              <a:off x="2239518" y="4870704"/>
              <a:ext cx="2503170" cy="203200"/>
            </a:xfrm>
            <a:custGeom>
              <a:avLst/>
              <a:gdLst/>
              <a:ahLst/>
              <a:cxnLst/>
              <a:rect l="l" t="t" r="r" b="b"/>
              <a:pathLst>
                <a:path w="2503170" h="203200">
                  <a:moveTo>
                    <a:pt x="0" y="202692"/>
                  </a:moveTo>
                  <a:lnTo>
                    <a:pt x="37337" y="0"/>
                  </a:lnTo>
                </a:path>
                <a:path w="2503170" h="203200">
                  <a:moveTo>
                    <a:pt x="37337" y="0"/>
                  </a:moveTo>
                  <a:lnTo>
                    <a:pt x="2503170" y="0"/>
                  </a:lnTo>
                </a:path>
              </a:pathLst>
            </a:custGeom>
            <a:ln w="6311">
              <a:solidFill>
                <a:srgbClr val="000000"/>
              </a:solidFill>
            </a:ln>
          </p:spPr>
          <p:txBody>
            <a:bodyPr wrap="square" lIns="0" tIns="0" rIns="0" bIns="0" rtlCol="0"/>
            <a:lstStyle/>
            <a:p>
              <a:endParaRPr/>
            </a:p>
          </p:txBody>
        </p:sp>
      </p:grpSp>
      <p:sp>
        <p:nvSpPr>
          <p:cNvPr id="10" name="object 10"/>
          <p:cNvSpPr txBox="1"/>
          <p:nvPr/>
        </p:nvSpPr>
        <p:spPr>
          <a:xfrm>
            <a:off x="1356852" y="4837471"/>
            <a:ext cx="5343286" cy="806151"/>
          </a:xfrm>
          <a:prstGeom prst="rect">
            <a:avLst/>
          </a:prstGeom>
        </p:spPr>
        <p:txBody>
          <a:bodyPr vert="horz" wrap="square" lIns="0" tIns="17145" rIns="0" bIns="0" rtlCol="0">
            <a:spAutoFit/>
          </a:bodyPr>
          <a:lstStyle/>
          <a:p>
            <a:pPr marL="636905">
              <a:lnSpc>
                <a:spcPct val="100000"/>
              </a:lnSpc>
              <a:spcBef>
                <a:spcPts val="135"/>
              </a:spcBef>
              <a:tabLst>
                <a:tab pos="970915" algn="l"/>
              </a:tabLst>
            </a:pPr>
            <a:r>
              <a:rPr sz="1150" i="1" spc="15" dirty="0">
                <a:latin typeface="Times New Roman"/>
                <a:cs typeface="Times New Roman"/>
              </a:rPr>
              <a:t>v</a:t>
            </a:r>
            <a:r>
              <a:rPr sz="1150" i="1" spc="50" dirty="0">
                <a:latin typeface="Times New Roman"/>
                <a:cs typeface="Times New Roman"/>
              </a:rPr>
              <a:t> </a:t>
            </a:r>
            <a:r>
              <a:rPr sz="1150" spc="20" dirty="0">
                <a:latin typeface="Symbol"/>
                <a:cs typeface="Symbol"/>
              </a:rPr>
              <a:t></a:t>
            </a:r>
            <a:r>
              <a:rPr sz="1150" dirty="0">
                <a:latin typeface="Times New Roman"/>
                <a:cs typeface="Times New Roman"/>
              </a:rPr>
              <a:t>	</a:t>
            </a:r>
            <a:r>
              <a:rPr sz="1150" spc="45" dirty="0">
                <a:latin typeface="Times New Roman"/>
                <a:cs typeface="Times New Roman"/>
              </a:rPr>
              <a:t>(</a:t>
            </a:r>
            <a:r>
              <a:rPr sz="1150" i="1" spc="15" dirty="0">
                <a:latin typeface="Times New Roman"/>
                <a:cs typeface="Times New Roman"/>
              </a:rPr>
              <a:t>rv</a:t>
            </a:r>
            <a:r>
              <a:rPr sz="1150" i="1" spc="-20" dirty="0">
                <a:latin typeface="Times New Roman"/>
                <a:cs typeface="Times New Roman"/>
              </a:rPr>
              <a:t> </a:t>
            </a:r>
            <a:r>
              <a:rPr sz="1150" spc="20" dirty="0">
                <a:latin typeface="Symbol"/>
                <a:cs typeface="Symbol"/>
              </a:rPr>
              <a:t></a:t>
            </a:r>
            <a:r>
              <a:rPr sz="1150" spc="-40" dirty="0">
                <a:latin typeface="Times New Roman"/>
                <a:cs typeface="Times New Roman"/>
              </a:rPr>
              <a:t> </a:t>
            </a:r>
            <a:r>
              <a:rPr sz="1150" i="1" spc="20" dirty="0">
                <a:latin typeface="Times New Roman"/>
                <a:cs typeface="Times New Roman"/>
              </a:rPr>
              <a:t>mr</a:t>
            </a:r>
            <a:r>
              <a:rPr sz="1150" i="1" spc="60" dirty="0">
                <a:latin typeface="Times New Roman"/>
                <a:cs typeface="Times New Roman"/>
              </a:rPr>
              <a:t>v</a:t>
            </a:r>
            <a:r>
              <a:rPr sz="1150" spc="10" dirty="0">
                <a:latin typeface="Times New Roman"/>
                <a:cs typeface="Times New Roman"/>
              </a:rPr>
              <a:t>)</a:t>
            </a:r>
            <a:r>
              <a:rPr sz="1150" spc="-185" dirty="0">
                <a:latin typeface="Times New Roman"/>
                <a:cs typeface="Times New Roman"/>
              </a:rPr>
              <a:t> </a:t>
            </a:r>
            <a:r>
              <a:rPr sz="1050" spc="-7" baseline="43650" dirty="0">
                <a:latin typeface="Times New Roman"/>
                <a:cs typeface="Times New Roman"/>
              </a:rPr>
              <a:t>2</a:t>
            </a:r>
            <a:r>
              <a:rPr sz="1050" baseline="43650" dirty="0">
                <a:latin typeface="Times New Roman"/>
                <a:cs typeface="Times New Roman"/>
              </a:rPr>
              <a:t> </a:t>
            </a:r>
            <a:r>
              <a:rPr sz="1050" spc="75" baseline="43650" dirty="0">
                <a:latin typeface="Times New Roman"/>
                <a:cs typeface="Times New Roman"/>
              </a:rPr>
              <a:t> </a:t>
            </a:r>
            <a:r>
              <a:rPr sz="1150" spc="20" dirty="0">
                <a:latin typeface="Symbol"/>
                <a:cs typeface="Symbol"/>
              </a:rPr>
              <a:t></a:t>
            </a:r>
            <a:r>
              <a:rPr sz="1150" spc="-45" dirty="0">
                <a:latin typeface="Times New Roman"/>
                <a:cs typeface="Times New Roman"/>
              </a:rPr>
              <a:t> </a:t>
            </a:r>
            <a:r>
              <a:rPr sz="1150" spc="100" dirty="0">
                <a:latin typeface="Times New Roman"/>
                <a:cs typeface="Times New Roman"/>
              </a:rPr>
              <a:t>(</a:t>
            </a:r>
            <a:r>
              <a:rPr sz="1150" i="1" spc="15" dirty="0">
                <a:latin typeface="Times New Roman"/>
                <a:cs typeface="Times New Roman"/>
              </a:rPr>
              <a:t>gv</a:t>
            </a:r>
            <a:r>
              <a:rPr sz="1150" i="1" spc="-20" dirty="0">
                <a:latin typeface="Times New Roman"/>
                <a:cs typeface="Times New Roman"/>
              </a:rPr>
              <a:t> </a:t>
            </a:r>
            <a:r>
              <a:rPr sz="1150" spc="20" dirty="0">
                <a:latin typeface="Symbol"/>
                <a:cs typeface="Symbol"/>
              </a:rPr>
              <a:t></a:t>
            </a:r>
            <a:r>
              <a:rPr sz="1150" spc="-40" dirty="0">
                <a:latin typeface="Times New Roman"/>
                <a:cs typeface="Times New Roman"/>
              </a:rPr>
              <a:t> </a:t>
            </a:r>
            <a:r>
              <a:rPr sz="1150" i="1" spc="20" dirty="0">
                <a:latin typeface="Times New Roman"/>
                <a:cs typeface="Times New Roman"/>
              </a:rPr>
              <a:t>mg</a:t>
            </a:r>
            <a:r>
              <a:rPr sz="1150" i="1" spc="60" dirty="0">
                <a:latin typeface="Times New Roman"/>
                <a:cs typeface="Times New Roman"/>
              </a:rPr>
              <a:t>v</a:t>
            </a:r>
            <a:r>
              <a:rPr sz="1150" spc="10" dirty="0">
                <a:latin typeface="Times New Roman"/>
                <a:cs typeface="Times New Roman"/>
              </a:rPr>
              <a:t>)</a:t>
            </a:r>
            <a:r>
              <a:rPr sz="1150" spc="-185" dirty="0">
                <a:latin typeface="Times New Roman"/>
                <a:cs typeface="Times New Roman"/>
              </a:rPr>
              <a:t> </a:t>
            </a:r>
            <a:r>
              <a:rPr sz="1050" spc="-7" baseline="43650" dirty="0">
                <a:latin typeface="Times New Roman"/>
                <a:cs typeface="Times New Roman"/>
              </a:rPr>
              <a:t>2</a:t>
            </a:r>
            <a:r>
              <a:rPr sz="1050" baseline="43650" dirty="0">
                <a:latin typeface="Times New Roman"/>
                <a:cs typeface="Times New Roman"/>
              </a:rPr>
              <a:t> </a:t>
            </a:r>
            <a:r>
              <a:rPr sz="1050" spc="67" baseline="43650" dirty="0">
                <a:latin typeface="Times New Roman"/>
                <a:cs typeface="Times New Roman"/>
              </a:rPr>
              <a:t> </a:t>
            </a:r>
            <a:r>
              <a:rPr sz="1150" spc="20" dirty="0">
                <a:latin typeface="Symbol"/>
                <a:cs typeface="Symbol"/>
              </a:rPr>
              <a:t></a:t>
            </a:r>
            <a:r>
              <a:rPr sz="1150" spc="-35" dirty="0">
                <a:latin typeface="Times New Roman"/>
                <a:cs typeface="Times New Roman"/>
              </a:rPr>
              <a:t> </a:t>
            </a:r>
            <a:r>
              <a:rPr sz="1150" spc="5" dirty="0">
                <a:latin typeface="Times New Roman"/>
                <a:cs typeface="Times New Roman"/>
              </a:rPr>
              <a:t>(</a:t>
            </a:r>
            <a:r>
              <a:rPr sz="1150" i="1" spc="15" dirty="0">
                <a:latin typeface="Times New Roman"/>
                <a:cs typeface="Times New Roman"/>
              </a:rPr>
              <a:t>bv</a:t>
            </a:r>
            <a:r>
              <a:rPr sz="1150" i="1" spc="-20" dirty="0">
                <a:latin typeface="Times New Roman"/>
                <a:cs typeface="Times New Roman"/>
              </a:rPr>
              <a:t> </a:t>
            </a:r>
            <a:r>
              <a:rPr sz="1150" spc="20" dirty="0">
                <a:latin typeface="Symbol"/>
                <a:cs typeface="Symbol"/>
              </a:rPr>
              <a:t></a:t>
            </a:r>
            <a:r>
              <a:rPr sz="1150" spc="-45" dirty="0">
                <a:latin typeface="Times New Roman"/>
                <a:cs typeface="Times New Roman"/>
              </a:rPr>
              <a:t> </a:t>
            </a:r>
            <a:r>
              <a:rPr sz="1150" i="1" spc="20" dirty="0">
                <a:latin typeface="Times New Roman"/>
                <a:cs typeface="Times New Roman"/>
              </a:rPr>
              <a:t>mb</a:t>
            </a:r>
            <a:r>
              <a:rPr sz="1150" i="1" spc="60" dirty="0">
                <a:latin typeface="Times New Roman"/>
                <a:cs typeface="Times New Roman"/>
              </a:rPr>
              <a:t>v</a:t>
            </a:r>
            <a:r>
              <a:rPr sz="1150" spc="10" dirty="0">
                <a:latin typeface="Times New Roman"/>
                <a:cs typeface="Times New Roman"/>
              </a:rPr>
              <a:t>)</a:t>
            </a:r>
            <a:r>
              <a:rPr sz="1150" spc="-190" dirty="0">
                <a:latin typeface="Times New Roman"/>
                <a:cs typeface="Times New Roman"/>
              </a:rPr>
              <a:t> </a:t>
            </a:r>
            <a:r>
              <a:rPr sz="1050" spc="-7" baseline="43650" dirty="0">
                <a:latin typeface="Times New Roman"/>
                <a:cs typeface="Times New Roman"/>
              </a:rPr>
              <a:t>2</a:t>
            </a:r>
            <a:endParaRPr sz="1050" baseline="43650" dirty="0">
              <a:latin typeface="Times New Roman"/>
              <a:cs typeface="Times New Roman"/>
            </a:endParaRPr>
          </a:p>
          <a:p>
            <a:pPr>
              <a:lnSpc>
                <a:spcPct val="100000"/>
              </a:lnSpc>
              <a:spcBef>
                <a:spcPts val="20"/>
              </a:spcBef>
            </a:pPr>
            <a:endParaRPr sz="1500" dirty="0">
              <a:latin typeface="Times New Roman"/>
              <a:cs typeface="Times New Roman"/>
            </a:endParaRPr>
          </a:p>
          <a:p>
            <a:pPr marL="38100" marR="30480">
              <a:lnSpc>
                <a:spcPts val="1380"/>
              </a:lnSpc>
            </a:pPr>
            <a:r>
              <a:rPr sz="1200" spc="-5" dirty="0">
                <a:latin typeface="Times New Roman"/>
                <a:cs typeface="Times New Roman"/>
              </a:rPr>
              <a:t>For</a:t>
            </a:r>
            <a:r>
              <a:rPr sz="1200" spc="114" dirty="0">
                <a:latin typeface="Times New Roman"/>
                <a:cs typeface="Times New Roman"/>
              </a:rPr>
              <a:t> </a:t>
            </a:r>
            <a:r>
              <a:rPr sz="1200" dirty="0">
                <a:latin typeface="Times New Roman"/>
                <a:cs typeface="Times New Roman"/>
              </a:rPr>
              <a:t>every</a:t>
            </a:r>
            <a:r>
              <a:rPr sz="1200" spc="120" dirty="0">
                <a:latin typeface="Times New Roman"/>
                <a:cs typeface="Times New Roman"/>
              </a:rPr>
              <a:t> </a:t>
            </a:r>
            <a:r>
              <a:rPr sz="1200" dirty="0">
                <a:latin typeface="Times New Roman"/>
                <a:cs typeface="Times New Roman"/>
              </a:rPr>
              <a:t>reference</a:t>
            </a:r>
            <a:r>
              <a:rPr sz="1200" spc="120" dirty="0">
                <a:latin typeface="Times New Roman"/>
                <a:cs typeface="Times New Roman"/>
              </a:rPr>
              <a:t> </a:t>
            </a:r>
            <a:r>
              <a:rPr sz="1200" spc="-5" dirty="0">
                <a:latin typeface="Times New Roman"/>
                <a:cs typeface="Times New Roman"/>
              </a:rPr>
              <a:t>color</a:t>
            </a:r>
            <a:r>
              <a:rPr sz="1200" spc="120" dirty="0">
                <a:latin typeface="Times New Roman"/>
                <a:cs typeface="Times New Roman"/>
              </a:rPr>
              <a:t> </a:t>
            </a:r>
            <a:r>
              <a:rPr sz="1200" spc="-5" dirty="0">
                <a:latin typeface="Times New Roman"/>
                <a:cs typeface="Times New Roman"/>
              </a:rPr>
              <a:t>we</a:t>
            </a:r>
            <a:r>
              <a:rPr sz="1200" spc="114" dirty="0">
                <a:latin typeface="Times New Roman"/>
                <a:cs typeface="Times New Roman"/>
              </a:rPr>
              <a:t> </a:t>
            </a:r>
            <a:r>
              <a:rPr sz="1200" dirty="0">
                <a:latin typeface="Times New Roman"/>
                <a:cs typeface="Times New Roman"/>
              </a:rPr>
              <a:t>get</a:t>
            </a:r>
            <a:r>
              <a:rPr sz="1200" spc="120" dirty="0">
                <a:latin typeface="Times New Roman"/>
                <a:cs typeface="Times New Roman"/>
              </a:rPr>
              <a:t> </a:t>
            </a:r>
            <a:r>
              <a:rPr sz="1200" dirty="0">
                <a:latin typeface="Times New Roman"/>
                <a:cs typeface="Times New Roman"/>
              </a:rPr>
              <a:t>a</a:t>
            </a:r>
            <a:r>
              <a:rPr sz="1200" spc="120" dirty="0">
                <a:latin typeface="Times New Roman"/>
                <a:cs typeface="Times New Roman"/>
              </a:rPr>
              <a:t> </a:t>
            </a:r>
            <a:r>
              <a:rPr sz="1200" dirty="0">
                <a:latin typeface="Times New Roman"/>
                <a:cs typeface="Times New Roman"/>
              </a:rPr>
              <a:t>result,</a:t>
            </a:r>
            <a:r>
              <a:rPr sz="1200" spc="120" dirty="0">
                <a:latin typeface="Times New Roman"/>
                <a:cs typeface="Times New Roman"/>
              </a:rPr>
              <a:t> </a:t>
            </a:r>
            <a:r>
              <a:rPr sz="1200" dirty="0">
                <a:latin typeface="Times New Roman"/>
                <a:cs typeface="Times New Roman"/>
              </a:rPr>
              <a:t>but</a:t>
            </a:r>
            <a:r>
              <a:rPr sz="1200" spc="114" dirty="0">
                <a:latin typeface="Times New Roman"/>
                <a:cs typeface="Times New Roman"/>
              </a:rPr>
              <a:t> </a:t>
            </a:r>
            <a:r>
              <a:rPr sz="1200" spc="-5" dirty="0">
                <a:latin typeface="Times New Roman"/>
                <a:cs typeface="Times New Roman"/>
              </a:rPr>
              <a:t>the</a:t>
            </a:r>
            <a:r>
              <a:rPr sz="1200" spc="114" dirty="0">
                <a:latin typeface="Times New Roman"/>
                <a:cs typeface="Times New Roman"/>
              </a:rPr>
              <a:t> </a:t>
            </a:r>
            <a:r>
              <a:rPr sz="1200" spc="-5" dirty="0">
                <a:latin typeface="Times New Roman"/>
                <a:cs typeface="Times New Roman"/>
              </a:rPr>
              <a:t>smallest</a:t>
            </a:r>
            <a:r>
              <a:rPr sz="1200" spc="120" dirty="0">
                <a:latin typeface="Times New Roman"/>
                <a:cs typeface="Times New Roman"/>
              </a:rPr>
              <a:t> </a:t>
            </a:r>
            <a:r>
              <a:rPr sz="1200" dirty="0">
                <a:latin typeface="Times New Roman"/>
                <a:cs typeface="Times New Roman"/>
              </a:rPr>
              <a:t>value</a:t>
            </a:r>
            <a:r>
              <a:rPr sz="1200" spc="120" dirty="0">
                <a:latin typeface="Times New Roman"/>
                <a:cs typeface="Times New Roman"/>
              </a:rPr>
              <a:t> </a:t>
            </a:r>
            <a:r>
              <a:rPr sz="1200" dirty="0">
                <a:latin typeface="Times New Roman"/>
                <a:cs typeface="Times New Roman"/>
              </a:rPr>
              <a:t>gives</a:t>
            </a:r>
            <a:r>
              <a:rPr sz="1200" spc="120" dirty="0">
                <a:latin typeface="Times New Roman"/>
                <a:cs typeface="Times New Roman"/>
              </a:rPr>
              <a:t> </a:t>
            </a:r>
            <a:r>
              <a:rPr sz="1200" spc="-5" dirty="0">
                <a:latin typeface="Times New Roman"/>
                <a:cs typeface="Times New Roman"/>
              </a:rPr>
              <a:t>as</a:t>
            </a:r>
            <a:r>
              <a:rPr sz="1200" spc="120" dirty="0">
                <a:latin typeface="Times New Roman"/>
                <a:cs typeface="Times New Roman"/>
              </a:rPr>
              <a:t> </a:t>
            </a:r>
            <a:r>
              <a:rPr sz="1200" dirty="0">
                <a:latin typeface="Times New Roman"/>
                <a:cs typeface="Times New Roman"/>
              </a:rPr>
              <a:t>the</a:t>
            </a:r>
            <a:r>
              <a:rPr sz="1200" spc="114" dirty="0">
                <a:latin typeface="Times New Roman"/>
                <a:cs typeface="Times New Roman"/>
              </a:rPr>
              <a:t> </a:t>
            </a:r>
            <a:r>
              <a:rPr sz="1200" dirty="0">
                <a:latin typeface="Times New Roman"/>
                <a:cs typeface="Times New Roman"/>
              </a:rPr>
              <a:t>correct </a:t>
            </a:r>
            <a:r>
              <a:rPr sz="1200" spc="-285" dirty="0">
                <a:latin typeface="Times New Roman"/>
                <a:cs typeface="Times New Roman"/>
              </a:rPr>
              <a:t> </a:t>
            </a:r>
            <a:r>
              <a:rPr sz="1200" dirty="0">
                <a:latin typeface="Times New Roman"/>
                <a:cs typeface="Times New Roman"/>
              </a:rPr>
              <a:t>color.</a:t>
            </a:r>
          </a:p>
        </p:txBody>
      </p:sp>
      <p:sp>
        <p:nvSpPr>
          <p:cNvPr id="11" name="TextBox 10">
            <a:extLst>
              <a:ext uri="{FF2B5EF4-FFF2-40B4-BE49-F238E27FC236}">
                <a16:creationId xmlns:a16="http://schemas.microsoft.com/office/drawing/2014/main" id="{AD400997-0F39-CD5A-6CB7-F3E853CBA82A}"/>
              </a:ext>
            </a:extLst>
          </p:cNvPr>
          <p:cNvSpPr txBox="1"/>
          <p:nvPr/>
        </p:nvSpPr>
        <p:spPr>
          <a:xfrm>
            <a:off x="3602230" y="9608051"/>
            <a:ext cx="1574038" cy="400110"/>
          </a:xfrm>
          <a:prstGeom prst="rect">
            <a:avLst/>
          </a:prstGeom>
          <a:noFill/>
        </p:spPr>
        <p:txBody>
          <a:bodyPr wrap="square" rtlCol="0">
            <a:spAutoFit/>
          </a:bodyPr>
          <a:lstStyle/>
          <a:p>
            <a:r>
              <a:rPr lang="en-US" sz="2000" dirty="0"/>
              <a:t>15</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2650" y="469900"/>
            <a:ext cx="5792729" cy="3370048"/>
          </a:xfrm>
          <a:prstGeom prst="rect">
            <a:avLst/>
          </a:prstGeom>
        </p:spPr>
        <p:txBody>
          <a:bodyPr vert="horz" wrap="square" lIns="0" tIns="12700" rIns="0" bIns="0" rtlCol="0">
            <a:spAutoFit/>
          </a:bodyPr>
          <a:lstStyle/>
          <a:p>
            <a:pPr marL="238125" indent="-226060">
              <a:lnSpc>
                <a:spcPct val="100000"/>
              </a:lnSpc>
              <a:spcBef>
                <a:spcPts val="100"/>
              </a:spcBef>
              <a:buFont typeface="Arial"/>
              <a:buAutoNum type="arabicPeriod" startAt="5"/>
              <a:tabLst>
                <a:tab pos="238760" algn="l"/>
              </a:tabLst>
            </a:pPr>
            <a:r>
              <a:rPr sz="1600" b="1" u="sng" spc="-5" dirty="0">
                <a:latin typeface="Arial"/>
                <a:cs typeface="Arial"/>
              </a:rPr>
              <a:t>Selection</a:t>
            </a:r>
            <a:r>
              <a:rPr sz="1600" b="1" u="sng" spc="-10" dirty="0">
                <a:latin typeface="Arial"/>
                <a:cs typeface="Arial"/>
              </a:rPr>
              <a:t> </a:t>
            </a:r>
            <a:r>
              <a:rPr sz="1600" b="1" u="sng" spc="-5" dirty="0">
                <a:latin typeface="Arial"/>
                <a:cs typeface="Arial"/>
              </a:rPr>
              <a:t>of</a:t>
            </a:r>
            <a:r>
              <a:rPr sz="1600" b="1" u="sng" spc="-10" dirty="0">
                <a:latin typeface="Arial"/>
                <a:cs typeface="Arial"/>
              </a:rPr>
              <a:t> </a:t>
            </a:r>
            <a:r>
              <a:rPr sz="1600" b="1" u="sng" spc="-5" dirty="0">
                <a:latin typeface="Arial"/>
                <a:cs typeface="Arial"/>
              </a:rPr>
              <a:t>the</a:t>
            </a:r>
            <a:r>
              <a:rPr sz="1600" b="1" u="sng" spc="-10" dirty="0">
                <a:latin typeface="Arial"/>
                <a:cs typeface="Arial"/>
              </a:rPr>
              <a:t> </a:t>
            </a:r>
            <a:r>
              <a:rPr sz="1600" b="1" u="sng" spc="-5" dirty="0">
                <a:latin typeface="Arial"/>
                <a:cs typeface="Arial"/>
              </a:rPr>
              <a:t>construction</a:t>
            </a:r>
            <a:r>
              <a:rPr sz="1600" b="1" u="sng" spc="-10" dirty="0">
                <a:latin typeface="Arial"/>
                <a:cs typeface="Arial"/>
              </a:rPr>
              <a:t> </a:t>
            </a:r>
            <a:r>
              <a:rPr sz="1600" b="1" u="sng" spc="-15" dirty="0">
                <a:latin typeface="Arial"/>
                <a:cs typeface="Arial"/>
              </a:rPr>
              <a:t>units</a:t>
            </a:r>
            <a:r>
              <a:rPr sz="1600" b="1" u="sng" spc="-10" dirty="0">
                <a:latin typeface="Arial"/>
                <a:cs typeface="Arial"/>
              </a:rPr>
              <a:t> </a:t>
            </a:r>
            <a:r>
              <a:rPr sz="1600" b="1" u="sng" dirty="0">
                <a:latin typeface="Arial"/>
                <a:cs typeface="Arial"/>
              </a:rPr>
              <a:t>-</a:t>
            </a:r>
            <a:r>
              <a:rPr sz="1600" b="1" u="sng" spc="-10" dirty="0">
                <a:latin typeface="Arial"/>
                <a:cs typeface="Arial"/>
              </a:rPr>
              <a:t> </a:t>
            </a:r>
            <a:r>
              <a:rPr sz="1600" b="1" u="sng" spc="-5" dirty="0">
                <a:latin typeface="Arial"/>
                <a:cs typeface="Arial"/>
              </a:rPr>
              <a:t>Hardware</a:t>
            </a:r>
            <a:endParaRPr sz="1600" u="sng" dirty="0">
              <a:latin typeface="Arial"/>
              <a:cs typeface="Arial"/>
            </a:endParaRPr>
          </a:p>
          <a:p>
            <a:pPr>
              <a:lnSpc>
                <a:spcPct val="100000"/>
              </a:lnSpc>
              <a:buFont typeface="Arial"/>
              <a:buAutoNum type="arabicPeriod" startAt="5"/>
            </a:pPr>
            <a:endParaRPr sz="2450" dirty="0">
              <a:latin typeface="Arial"/>
              <a:cs typeface="Arial"/>
            </a:endParaRPr>
          </a:p>
          <a:p>
            <a:pPr marL="469900" lvl="1" indent="-229870">
              <a:lnSpc>
                <a:spcPct val="100000"/>
              </a:lnSpc>
              <a:buFont typeface="Arial"/>
              <a:buAutoNum type="alphaLcParenR"/>
              <a:tabLst>
                <a:tab pos="470534" algn="l"/>
              </a:tabLst>
            </a:pPr>
            <a:r>
              <a:rPr sz="1400" b="1" i="1" spc="-5" dirty="0">
                <a:latin typeface="Arial"/>
                <a:cs typeface="Arial"/>
              </a:rPr>
              <a:t>Introduction</a:t>
            </a:r>
            <a:endParaRPr sz="1400" dirty="0">
              <a:latin typeface="Arial"/>
              <a:cs typeface="Arial"/>
            </a:endParaRPr>
          </a:p>
          <a:p>
            <a:pPr lvl="1">
              <a:lnSpc>
                <a:spcPct val="100000"/>
              </a:lnSpc>
              <a:spcBef>
                <a:spcPts val="30"/>
              </a:spcBef>
              <a:buFont typeface="Arial"/>
              <a:buAutoNum type="alphaLcParenR"/>
            </a:pPr>
            <a:endParaRPr sz="1450" dirty="0">
              <a:latin typeface="Arial"/>
              <a:cs typeface="Arial"/>
            </a:endParaRPr>
          </a:p>
          <a:p>
            <a:pPr marL="461645" marR="5715" algn="just">
              <a:lnSpc>
                <a:spcPts val="1380"/>
              </a:lnSpc>
            </a:pPr>
            <a:r>
              <a:rPr sz="1200" dirty="0">
                <a:latin typeface="Times New Roman"/>
                <a:cs typeface="Times New Roman"/>
              </a:rPr>
              <a:t>The Hardware </a:t>
            </a:r>
            <a:r>
              <a:rPr sz="1200" spc="-5" dirty="0">
                <a:latin typeface="Times New Roman"/>
                <a:cs typeface="Times New Roman"/>
              </a:rPr>
              <a:t>is </a:t>
            </a:r>
            <a:r>
              <a:rPr sz="1200" dirty="0">
                <a:latin typeface="Times New Roman"/>
                <a:cs typeface="Times New Roman"/>
              </a:rPr>
              <a:t>an </a:t>
            </a:r>
            <a:r>
              <a:rPr sz="1200" spc="-5" dirty="0">
                <a:latin typeface="Times New Roman"/>
                <a:cs typeface="Times New Roman"/>
              </a:rPr>
              <a:t>important component </a:t>
            </a:r>
            <a:r>
              <a:rPr sz="1200" dirty="0">
                <a:latin typeface="Times New Roman"/>
                <a:cs typeface="Times New Roman"/>
              </a:rPr>
              <a:t>of </a:t>
            </a:r>
            <a:r>
              <a:rPr sz="1200" spc="-5" dirty="0">
                <a:latin typeface="Times New Roman"/>
                <a:cs typeface="Times New Roman"/>
              </a:rPr>
              <a:t>this project. It is </a:t>
            </a:r>
            <a:r>
              <a:rPr sz="1200" dirty="0">
                <a:latin typeface="Times New Roman"/>
                <a:cs typeface="Times New Roman"/>
              </a:rPr>
              <a:t>divided in three </a:t>
            </a:r>
            <a:r>
              <a:rPr sz="1200" spc="-5" dirty="0">
                <a:latin typeface="Times New Roman"/>
                <a:cs typeface="Times New Roman"/>
              </a:rPr>
              <a:t>mean </a:t>
            </a:r>
            <a:r>
              <a:rPr sz="1200" dirty="0">
                <a:latin typeface="Times New Roman"/>
                <a:cs typeface="Times New Roman"/>
              </a:rPr>
              <a:t> parts: Microcontroller, </a:t>
            </a:r>
            <a:r>
              <a:rPr sz="1200" spc="-5" dirty="0">
                <a:latin typeface="Times New Roman"/>
                <a:cs typeface="Times New Roman"/>
              </a:rPr>
              <a:t>Sensor, </a:t>
            </a:r>
            <a:r>
              <a:rPr sz="1200" dirty="0">
                <a:latin typeface="Times New Roman"/>
                <a:cs typeface="Times New Roman"/>
              </a:rPr>
              <a:t>Speech part. </a:t>
            </a:r>
            <a:r>
              <a:rPr sz="1200" spc="-5" dirty="0">
                <a:latin typeface="Times New Roman"/>
                <a:cs typeface="Times New Roman"/>
              </a:rPr>
              <a:t>Each mean </a:t>
            </a:r>
            <a:r>
              <a:rPr sz="1200" dirty="0">
                <a:latin typeface="Times New Roman"/>
                <a:cs typeface="Times New Roman"/>
              </a:rPr>
              <a:t>part needs other parts and </a:t>
            </a:r>
            <a:r>
              <a:rPr sz="1200" spc="5" dirty="0">
                <a:latin typeface="Times New Roman"/>
                <a:cs typeface="Times New Roman"/>
              </a:rPr>
              <a:t> </a:t>
            </a:r>
            <a:r>
              <a:rPr sz="1200" spc="-5" dirty="0">
                <a:latin typeface="Times New Roman"/>
                <a:cs typeface="Times New Roman"/>
              </a:rPr>
              <a:t>components </a:t>
            </a:r>
            <a:r>
              <a:rPr sz="1200" dirty="0">
                <a:latin typeface="Times New Roman"/>
                <a:cs typeface="Times New Roman"/>
              </a:rPr>
              <a:t>for the correct functionality.</a:t>
            </a:r>
          </a:p>
          <a:p>
            <a:pPr>
              <a:lnSpc>
                <a:spcPct val="100000"/>
              </a:lnSpc>
            </a:pPr>
            <a:endParaRPr sz="1300" dirty="0">
              <a:latin typeface="Times New Roman"/>
              <a:cs typeface="Times New Roman"/>
            </a:endParaRPr>
          </a:p>
          <a:p>
            <a:pPr marL="469900" lvl="1" indent="-229870">
              <a:lnSpc>
                <a:spcPct val="100000"/>
              </a:lnSpc>
              <a:spcBef>
                <a:spcPts val="994"/>
              </a:spcBef>
              <a:buFont typeface="Arial"/>
              <a:buAutoNum type="alphaLcParenR" startAt="2"/>
              <a:tabLst>
                <a:tab pos="470534" algn="l"/>
              </a:tabLst>
            </a:pPr>
            <a:r>
              <a:rPr sz="1400" b="1" i="1" spc="-5" dirty="0">
                <a:latin typeface="Arial"/>
                <a:cs typeface="Arial"/>
              </a:rPr>
              <a:t>Power</a:t>
            </a:r>
            <a:r>
              <a:rPr sz="1400" b="1" i="1" spc="-60" dirty="0">
                <a:latin typeface="Arial"/>
                <a:cs typeface="Arial"/>
              </a:rPr>
              <a:t> </a:t>
            </a:r>
            <a:r>
              <a:rPr sz="1400" b="1" i="1" spc="-5" dirty="0">
                <a:latin typeface="Arial"/>
                <a:cs typeface="Arial"/>
              </a:rPr>
              <a:t>supply</a:t>
            </a:r>
            <a:endParaRPr sz="1400" dirty="0">
              <a:latin typeface="Arial"/>
              <a:cs typeface="Arial"/>
            </a:endParaRPr>
          </a:p>
          <a:p>
            <a:pPr>
              <a:lnSpc>
                <a:spcPct val="100000"/>
              </a:lnSpc>
              <a:spcBef>
                <a:spcPts val="30"/>
              </a:spcBef>
            </a:pPr>
            <a:endParaRPr sz="1450" dirty="0">
              <a:latin typeface="Arial"/>
              <a:cs typeface="Arial"/>
            </a:endParaRPr>
          </a:p>
          <a:p>
            <a:pPr marL="461645" marR="5080" algn="just">
              <a:lnSpc>
                <a:spcPts val="1380"/>
              </a:lnSpc>
              <a:spcBef>
                <a:spcPts val="5"/>
              </a:spcBef>
            </a:pPr>
            <a:r>
              <a:rPr sz="1200" spc="-5" dirty="0">
                <a:latin typeface="Times New Roman"/>
                <a:cs typeface="Times New Roman"/>
              </a:rPr>
              <a:t>A</a:t>
            </a:r>
            <a:r>
              <a:rPr sz="1200" spc="135" dirty="0">
                <a:latin typeface="Times New Roman"/>
                <a:cs typeface="Times New Roman"/>
              </a:rPr>
              <a:t> </a:t>
            </a:r>
            <a:r>
              <a:rPr sz="1200" dirty="0">
                <a:latin typeface="Times New Roman"/>
                <a:cs typeface="Times New Roman"/>
              </a:rPr>
              <a:t>3</a:t>
            </a:r>
            <a:r>
              <a:rPr sz="1200" spc="140" dirty="0">
                <a:latin typeface="Times New Roman"/>
                <a:cs typeface="Times New Roman"/>
              </a:rPr>
              <a:t> </a:t>
            </a:r>
            <a:r>
              <a:rPr sz="1200" spc="-5" dirty="0">
                <a:latin typeface="Times New Roman"/>
                <a:cs typeface="Times New Roman"/>
              </a:rPr>
              <a:t>Volt</a:t>
            </a:r>
            <a:r>
              <a:rPr sz="1200" spc="135" dirty="0">
                <a:latin typeface="Times New Roman"/>
                <a:cs typeface="Times New Roman"/>
              </a:rPr>
              <a:t> </a:t>
            </a:r>
            <a:r>
              <a:rPr sz="1200" spc="-5" dirty="0">
                <a:latin typeface="Times New Roman"/>
                <a:cs typeface="Times New Roman"/>
              </a:rPr>
              <a:t>Battery</a:t>
            </a:r>
            <a:r>
              <a:rPr sz="1200" spc="140" dirty="0">
                <a:latin typeface="Times New Roman"/>
                <a:cs typeface="Times New Roman"/>
              </a:rPr>
              <a:t> </a:t>
            </a:r>
            <a:r>
              <a:rPr sz="1200" spc="-5" dirty="0">
                <a:latin typeface="Times New Roman"/>
                <a:cs typeface="Times New Roman"/>
              </a:rPr>
              <a:t>is</a:t>
            </a:r>
            <a:r>
              <a:rPr sz="1200" spc="135" dirty="0">
                <a:latin typeface="Times New Roman"/>
                <a:cs typeface="Times New Roman"/>
              </a:rPr>
              <a:t> </a:t>
            </a:r>
            <a:r>
              <a:rPr sz="1200" spc="-5" dirty="0">
                <a:latin typeface="Times New Roman"/>
                <a:cs typeface="Times New Roman"/>
              </a:rPr>
              <a:t>used</a:t>
            </a:r>
            <a:r>
              <a:rPr sz="1200" spc="140" dirty="0">
                <a:latin typeface="Times New Roman"/>
                <a:cs typeface="Times New Roman"/>
              </a:rPr>
              <a:t> </a:t>
            </a:r>
            <a:r>
              <a:rPr sz="1200" spc="-5" dirty="0">
                <a:latin typeface="Times New Roman"/>
                <a:cs typeface="Times New Roman"/>
              </a:rPr>
              <a:t>for</a:t>
            </a:r>
            <a:r>
              <a:rPr sz="1200" spc="140" dirty="0">
                <a:latin typeface="Times New Roman"/>
                <a:cs typeface="Times New Roman"/>
              </a:rPr>
              <a:t> </a:t>
            </a:r>
            <a:r>
              <a:rPr sz="1200" dirty="0">
                <a:latin typeface="Times New Roman"/>
                <a:cs typeface="Times New Roman"/>
              </a:rPr>
              <a:t>the</a:t>
            </a:r>
            <a:r>
              <a:rPr sz="1200" spc="135" dirty="0">
                <a:latin typeface="Times New Roman"/>
                <a:cs typeface="Times New Roman"/>
              </a:rPr>
              <a:t> </a:t>
            </a:r>
            <a:r>
              <a:rPr sz="1200" spc="-5" dirty="0">
                <a:latin typeface="Times New Roman"/>
                <a:cs typeface="Times New Roman"/>
              </a:rPr>
              <a:t>power</a:t>
            </a:r>
            <a:r>
              <a:rPr sz="1200" spc="140" dirty="0">
                <a:latin typeface="Times New Roman"/>
                <a:cs typeface="Times New Roman"/>
              </a:rPr>
              <a:t> </a:t>
            </a:r>
            <a:r>
              <a:rPr sz="1200" spc="-5" dirty="0">
                <a:latin typeface="Times New Roman"/>
                <a:cs typeface="Times New Roman"/>
              </a:rPr>
              <a:t>supply.</a:t>
            </a:r>
            <a:r>
              <a:rPr sz="1200" spc="135" dirty="0">
                <a:latin typeface="Times New Roman"/>
                <a:cs typeface="Times New Roman"/>
              </a:rPr>
              <a:t> </a:t>
            </a:r>
            <a:r>
              <a:rPr sz="1200" dirty="0">
                <a:latin typeface="Times New Roman"/>
                <a:cs typeface="Times New Roman"/>
              </a:rPr>
              <a:t>The</a:t>
            </a:r>
            <a:r>
              <a:rPr sz="1200" spc="140" dirty="0">
                <a:latin typeface="Times New Roman"/>
                <a:cs typeface="Times New Roman"/>
              </a:rPr>
              <a:t> </a:t>
            </a:r>
            <a:r>
              <a:rPr sz="1200" spc="-5" dirty="0">
                <a:latin typeface="Times New Roman"/>
                <a:cs typeface="Times New Roman"/>
              </a:rPr>
              <a:t>Microcontroller</a:t>
            </a:r>
            <a:r>
              <a:rPr sz="1200" spc="140" dirty="0">
                <a:latin typeface="Times New Roman"/>
                <a:cs typeface="Times New Roman"/>
              </a:rPr>
              <a:t> </a:t>
            </a:r>
            <a:r>
              <a:rPr sz="1200" dirty="0">
                <a:latin typeface="Times New Roman"/>
                <a:cs typeface="Times New Roman"/>
              </a:rPr>
              <a:t>and</a:t>
            </a:r>
            <a:r>
              <a:rPr sz="1200" spc="135" dirty="0">
                <a:latin typeface="Times New Roman"/>
                <a:cs typeface="Times New Roman"/>
              </a:rPr>
              <a:t> </a:t>
            </a:r>
            <a:r>
              <a:rPr sz="1200" dirty="0">
                <a:latin typeface="Times New Roman"/>
                <a:cs typeface="Times New Roman"/>
              </a:rPr>
              <a:t>the</a:t>
            </a:r>
            <a:r>
              <a:rPr sz="1200" spc="140" dirty="0">
                <a:latin typeface="Times New Roman"/>
                <a:cs typeface="Times New Roman"/>
              </a:rPr>
              <a:t> </a:t>
            </a:r>
            <a:r>
              <a:rPr sz="1200" spc="-5" dirty="0">
                <a:latin typeface="Times New Roman"/>
                <a:cs typeface="Times New Roman"/>
              </a:rPr>
              <a:t>Speech </a:t>
            </a:r>
            <a:r>
              <a:rPr sz="1200" spc="-290" dirty="0">
                <a:latin typeface="Times New Roman"/>
                <a:cs typeface="Times New Roman"/>
              </a:rPr>
              <a:t> </a:t>
            </a:r>
            <a:r>
              <a:rPr sz="1200" dirty="0">
                <a:latin typeface="Times New Roman"/>
                <a:cs typeface="Times New Roman"/>
              </a:rPr>
              <a:t>Chip needs 5 Volt, </a:t>
            </a:r>
            <a:r>
              <a:rPr sz="1200" spc="-5" dirty="0">
                <a:latin typeface="Times New Roman"/>
                <a:cs typeface="Times New Roman"/>
              </a:rPr>
              <a:t>so </a:t>
            </a:r>
            <a:r>
              <a:rPr sz="1200" dirty="0">
                <a:latin typeface="Times New Roman"/>
                <a:cs typeface="Times New Roman"/>
              </a:rPr>
              <a:t>the 3 Volt </a:t>
            </a:r>
            <a:r>
              <a:rPr sz="1200" spc="-5" dirty="0">
                <a:latin typeface="Times New Roman"/>
                <a:cs typeface="Times New Roman"/>
              </a:rPr>
              <a:t>is </a:t>
            </a:r>
            <a:r>
              <a:rPr sz="1200" dirty="0">
                <a:latin typeface="Times New Roman"/>
                <a:cs typeface="Times New Roman"/>
              </a:rPr>
              <a:t>not enough. The </a:t>
            </a:r>
            <a:r>
              <a:rPr sz="1200" spc="-5" dirty="0">
                <a:latin typeface="Times New Roman"/>
                <a:cs typeface="Times New Roman"/>
              </a:rPr>
              <a:t>MAX756 is </a:t>
            </a:r>
            <a:r>
              <a:rPr sz="1200" dirty="0">
                <a:latin typeface="Times New Roman"/>
                <a:cs typeface="Times New Roman"/>
              </a:rPr>
              <a:t>a step up converter </a:t>
            </a:r>
            <a:r>
              <a:rPr sz="1200" spc="5" dirty="0">
                <a:latin typeface="Times New Roman"/>
                <a:cs typeface="Times New Roman"/>
              </a:rPr>
              <a:t> </a:t>
            </a:r>
            <a:r>
              <a:rPr sz="1200" dirty="0">
                <a:latin typeface="Times New Roman"/>
                <a:cs typeface="Times New Roman"/>
              </a:rPr>
              <a:t>which converts an input </a:t>
            </a:r>
            <a:r>
              <a:rPr sz="1200" spc="-5" dirty="0">
                <a:latin typeface="Times New Roman"/>
                <a:cs typeface="Times New Roman"/>
              </a:rPr>
              <a:t>voltage between 1.7 Volt to </a:t>
            </a:r>
            <a:r>
              <a:rPr sz="1200" dirty="0">
                <a:latin typeface="Times New Roman"/>
                <a:cs typeface="Times New Roman"/>
              </a:rPr>
              <a:t>5 </a:t>
            </a:r>
            <a:r>
              <a:rPr sz="1200" spc="-5" dirty="0">
                <a:latin typeface="Times New Roman"/>
                <a:cs typeface="Times New Roman"/>
              </a:rPr>
              <a:t>Volt up to </a:t>
            </a:r>
            <a:r>
              <a:rPr sz="1200" dirty="0">
                <a:latin typeface="Times New Roman"/>
                <a:cs typeface="Times New Roman"/>
              </a:rPr>
              <a:t>3 </a:t>
            </a:r>
            <a:r>
              <a:rPr sz="1200" spc="-5" dirty="0">
                <a:latin typeface="Times New Roman"/>
                <a:cs typeface="Times New Roman"/>
              </a:rPr>
              <a:t>Volt or to </a:t>
            </a:r>
            <a:r>
              <a:rPr sz="1200" dirty="0">
                <a:latin typeface="Times New Roman"/>
                <a:cs typeface="Times New Roman"/>
              </a:rPr>
              <a:t>5 </a:t>
            </a:r>
            <a:r>
              <a:rPr sz="1200" spc="-5" dirty="0">
                <a:latin typeface="Times New Roman"/>
                <a:cs typeface="Times New Roman"/>
              </a:rPr>
              <a:t>Volt. </a:t>
            </a:r>
            <a:r>
              <a:rPr sz="1200" dirty="0">
                <a:latin typeface="Times New Roman"/>
                <a:cs typeface="Times New Roman"/>
              </a:rPr>
              <a:t> This</a:t>
            </a:r>
            <a:r>
              <a:rPr sz="1200" spc="265" dirty="0">
                <a:latin typeface="Times New Roman"/>
                <a:cs typeface="Times New Roman"/>
              </a:rPr>
              <a:t> </a:t>
            </a:r>
            <a:r>
              <a:rPr sz="1200" dirty="0">
                <a:latin typeface="Times New Roman"/>
                <a:cs typeface="Times New Roman"/>
              </a:rPr>
              <a:t>Chip</a:t>
            </a:r>
            <a:r>
              <a:rPr sz="1200" spc="270" dirty="0">
                <a:latin typeface="Times New Roman"/>
                <a:cs typeface="Times New Roman"/>
              </a:rPr>
              <a:t> </a:t>
            </a:r>
            <a:r>
              <a:rPr sz="1200" spc="-5" dirty="0">
                <a:latin typeface="Times New Roman"/>
                <a:cs typeface="Times New Roman"/>
              </a:rPr>
              <a:t>detects</a:t>
            </a:r>
            <a:r>
              <a:rPr sz="1200" spc="270" dirty="0">
                <a:latin typeface="Times New Roman"/>
                <a:cs typeface="Times New Roman"/>
              </a:rPr>
              <a:t> </a:t>
            </a:r>
            <a:r>
              <a:rPr sz="1200" dirty="0">
                <a:latin typeface="Times New Roman"/>
                <a:cs typeface="Times New Roman"/>
              </a:rPr>
              <a:t>also</a:t>
            </a:r>
            <a:r>
              <a:rPr sz="1200" spc="260" dirty="0">
                <a:latin typeface="Times New Roman"/>
                <a:cs typeface="Times New Roman"/>
              </a:rPr>
              <a:t> </a:t>
            </a:r>
            <a:r>
              <a:rPr sz="1200" dirty="0">
                <a:latin typeface="Times New Roman"/>
                <a:cs typeface="Times New Roman"/>
              </a:rPr>
              <a:t>when</a:t>
            </a:r>
            <a:r>
              <a:rPr sz="1200" spc="265" dirty="0">
                <a:latin typeface="Times New Roman"/>
                <a:cs typeface="Times New Roman"/>
              </a:rPr>
              <a:t> </a:t>
            </a:r>
            <a:r>
              <a:rPr sz="1200" dirty="0">
                <a:latin typeface="Times New Roman"/>
                <a:cs typeface="Times New Roman"/>
              </a:rPr>
              <a:t>the</a:t>
            </a:r>
            <a:r>
              <a:rPr sz="1200" spc="270" dirty="0">
                <a:latin typeface="Times New Roman"/>
                <a:cs typeface="Times New Roman"/>
              </a:rPr>
              <a:t> </a:t>
            </a:r>
            <a:r>
              <a:rPr sz="1200" spc="-5" dirty="0">
                <a:latin typeface="Times New Roman"/>
                <a:cs typeface="Times New Roman"/>
              </a:rPr>
              <a:t>battery</a:t>
            </a:r>
            <a:r>
              <a:rPr sz="1200" spc="265" dirty="0">
                <a:latin typeface="Times New Roman"/>
                <a:cs typeface="Times New Roman"/>
              </a:rPr>
              <a:t> </a:t>
            </a:r>
            <a:r>
              <a:rPr sz="1200" spc="-5" dirty="0">
                <a:latin typeface="Times New Roman"/>
                <a:cs typeface="Times New Roman"/>
              </a:rPr>
              <a:t>is</a:t>
            </a:r>
            <a:r>
              <a:rPr sz="1200" spc="270" dirty="0">
                <a:latin typeface="Times New Roman"/>
                <a:cs typeface="Times New Roman"/>
              </a:rPr>
              <a:t> </a:t>
            </a:r>
            <a:r>
              <a:rPr sz="1200" dirty="0">
                <a:latin typeface="Times New Roman"/>
                <a:cs typeface="Times New Roman"/>
              </a:rPr>
              <a:t>low.</a:t>
            </a:r>
            <a:r>
              <a:rPr sz="1200" spc="270" dirty="0">
                <a:latin typeface="Times New Roman"/>
                <a:cs typeface="Times New Roman"/>
              </a:rPr>
              <a:t> </a:t>
            </a:r>
            <a:r>
              <a:rPr sz="1200" spc="-5" dirty="0">
                <a:latin typeface="Times New Roman"/>
                <a:cs typeface="Times New Roman"/>
              </a:rPr>
              <a:t>With</a:t>
            </a:r>
            <a:r>
              <a:rPr sz="1200" spc="265" dirty="0">
                <a:latin typeface="Times New Roman"/>
                <a:cs typeface="Times New Roman"/>
              </a:rPr>
              <a:t> </a:t>
            </a:r>
            <a:r>
              <a:rPr sz="1200" dirty="0">
                <a:latin typeface="Times New Roman"/>
                <a:cs typeface="Times New Roman"/>
              </a:rPr>
              <a:t>5</a:t>
            </a:r>
            <a:r>
              <a:rPr sz="1200" spc="270" dirty="0">
                <a:latin typeface="Times New Roman"/>
                <a:cs typeface="Times New Roman"/>
              </a:rPr>
              <a:t> </a:t>
            </a:r>
            <a:r>
              <a:rPr sz="1200" dirty="0">
                <a:latin typeface="Times New Roman"/>
                <a:cs typeface="Times New Roman"/>
              </a:rPr>
              <a:t>Volt</a:t>
            </a:r>
            <a:r>
              <a:rPr sz="1200" spc="270" dirty="0">
                <a:latin typeface="Times New Roman"/>
                <a:cs typeface="Times New Roman"/>
              </a:rPr>
              <a:t> </a:t>
            </a:r>
            <a:r>
              <a:rPr sz="1200" dirty="0">
                <a:latin typeface="Times New Roman"/>
                <a:cs typeface="Times New Roman"/>
              </a:rPr>
              <a:t>output</a:t>
            </a:r>
            <a:r>
              <a:rPr sz="1200" spc="270" dirty="0">
                <a:latin typeface="Times New Roman"/>
                <a:cs typeface="Times New Roman"/>
              </a:rPr>
              <a:t> </a:t>
            </a:r>
            <a:r>
              <a:rPr sz="1200" dirty="0">
                <a:latin typeface="Times New Roman"/>
                <a:cs typeface="Times New Roman"/>
              </a:rPr>
              <a:t>voltage</a:t>
            </a:r>
            <a:r>
              <a:rPr sz="1200" spc="270" dirty="0">
                <a:latin typeface="Times New Roman"/>
                <a:cs typeface="Times New Roman"/>
              </a:rPr>
              <a:t> </a:t>
            </a:r>
            <a:r>
              <a:rPr sz="1200" dirty="0">
                <a:latin typeface="Times New Roman"/>
                <a:cs typeface="Times New Roman"/>
              </a:rPr>
              <a:t>it</a:t>
            </a:r>
            <a:r>
              <a:rPr sz="1200" spc="265" dirty="0">
                <a:latin typeface="Times New Roman"/>
                <a:cs typeface="Times New Roman"/>
              </a:rPr>
              <a:t> </a:t>
            </a:r>
            <a:r>
              <a:rPr sz="1200" spc="-5" dirty="0">
                <a:latin typeface="Times New Roman"/>
                <a:cs typeface="Times New Roman"/>
              </a:rPr>
              <a:t>is </a:t>
            </a:r>
            <a:r>
              <a:rPr sz="1200" spc="-285" dirty="0">
                <a:latin typeface="Times New Roman"/>
                <a:cs typeface="Times New Roman"/>
              </a:rPr>
              <a:t> </a:t>
            </a:r>
            <a:r>
              <a:rPr sz="1200" dirty="0">
                <a:latin typeface="Times New Roman"/>
                <a:cs typeface="Times New Roman"/>
              </a:rPr>
              <a:t>possible</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get</a:t>
            </a:r>
            <a:r>
              <a:rPr sz="1200" spc="-5" dirty="0">
                <a:latin typeface="Times New Roman"/>
                <a:cs typeface="Times New Roman"/>
              </a:rPr>
              <a:t> </a:t>
            </a:r>
            <a:r>
              <a:rPr sz="1200" dirty="0">
                <a:latin typeface="Times New Roman"/>
                <a:cs typeface="Times New Roman"/>
              </a:rPr>
              <a:t>an</a:t>
            </a:r>
            <a:r>
              <a:rPr sz="1200" spc="-5" dirty="0">
                <a:latin typeface="Times New Roman"/>
                <a:cs typeface="Times New Roman"/>
              </a:rPr>
              <a:t> output</a:t>
            </a:r>
            <a:r>
              <a:rPr sz="1200" dirty="0">
                <a:latin typeface="Times New Roman"/>
                <a:cs typeface="Times New Roman"/>
              </a:rPr>
              <a:t> current</a:t>
            </a:r>
            <a:r>
              <a:rPr sz="1200" spc="-5" dirty="0">
                <a:latin typeface="Times New Roman"/>
                <a:cs typeface="Times New Roman"/>
              </a:rPr>
              <a:t> </a:t>
            </a:r>
            <a:r>
              <a:rPr sz="1200" dirty="0">
                <a:latin typeface="Times New Roman"/>
                <a:cs typeface="Times New Roman"/>
              </a:rPr>
              <a:t>up to 200 </a:t>
            </a:r>
            <a:r>
              <a:rPr sz="1200" spc="-10" dirty="0">
                <a:latin typeface="Times New Roman"/>
                <a:cs typeface="Times New Roman"/>
              </a:rPr>
              <a:t>mA.</a:t>
            </a:r>
            <a:endParaRPr sz="1200" dirty="0">
              <a:latin typeface="Times New Roman"/>
              <a:cs typeface="Times New Roman"/>
            </a:endParaRPr>
          </a:p>
        </p:txBody>
      </p:sp>
      <p:grpSp>
        <p:nvGrpSpPr>
          <p:cNvPr id="3" name="object 3"/>
          <p:cNvGrpSpPr/>
          <p:nvPr/>
        </p:nvGrpSpPr>
        <p:grpSpPr>
          <a:xfrm>
            <a:off x="1242822" y="4127500"/>
            <a:ext cx="5074285" cy="2424430"/>
            <a:chOff x="1242822" y="4801361"/>
            <a:chExt cx="5074285" cy="2424430"/>
          </a:xfrm>
        </p:grpSpPr>
        <p:pic>
          <p:nvPicPr>
            <p:cNvPr id="4" name="object 4"/>
            <p:cNvPicPr/>
            <p:nvPr/>
          </p:nvPicPr>
          <p:blipFill>
            <a:blip r:embed="rId2" cstate="print"/>
            <a:stretch>
              <a:fillRect/>
            </a:stretch>
          </p:blipFill>
          <p:spPr>
            <a:xfrm>
              <a:off x="1355656" y="4807453"/>
              <a:ext cx="4909990" cy="2318113"/>
            </a:xfrm>
            <a:prstGeom prst="rect">
              <a:avLst/>
            </a:prstGeom>
          </p:spPr>
        </p:pic>
        <p:sp>
          <p:nvSpPr>
            <p:cNvPr id="5" name="object 5"/>
            <p:cNvSpPr/>
            <p:nvPr/>
          </p:nvSpPr>
          <p:spPr>
            <a:xfrm>
              <a:off x="1242822" y="4801361"/>
              <a:ext cx="5074285" cy="2424430"/>
            </a:xfrm>
            <a:custGeom>
              <a:avLst/>
              <a:gdLst/>
              <a:ahLst/>
              <a:cxnLst/>
              <a:rect l="l" t="t" r="r" b="b"/>
              <a:pathLst>
                <a:path w="5074285" h="2424429">
                  <a:moveTo>
                    <a:pt x="5074158" y="0"/>
                  </a:moveTo>
                  <a:lnTo>
                    <a:pt x="5068062" y="0"/>
                  </a:lnTo>
                  <a:lnTo>
                    <a:pt x="5068062" y="6096"/>
                  </a:lnTo>
                  <a:lnTo>
                    <a:pt x="5068062" y="2417826"/>
                  </a:lnTo>
                  <a:lnTo>
                    <a:pt x="6096" y="2417826"/>
                  </a:lnTo>
                  <a:lnTo>
                    <a:pt x="6096" y="6096"/>
                  </a:lnTo>
                  <a:lnTo>
                    <a:pt x="5068062" y="6096"/>
                  </a:lnTo>
                  <a:lnTo>
                    <a:pt x="5068062" y="0"/>
                  </a:lnTo>
                  <a:lnTo>
                    <a:pt x="6096" y="0"/>
                  </a:lnTo>
                  <a:lnTo>
                    <a:pt x="0" y="0"/>
                  </a:lnTo>
                  <a:lnTo>
                    <a:pt x="0" y="6096"/>
                  </a:lnTo>
                  <a:lnTo>
                    <a:pt x="0" y="2417826"/>
                  </a:lnTo>
                  <a:lnTo>
                    <a:pt x="0" y="2423922"/>
                  </a:lnTo>
                  <a:lnTo>
                    <a:pt x="6096" y="2423922"/>
                  </a:lnTo>
                  <a:lnTo>
                    <a:pt x="5068062" y="2423922"/>
                  </a:lnTo>
                  <a:lnTo>
                    <a:pt x="5074158" y="2423922"/>
                  </a:lnTo>
                  <a:lnTo>
                    <a:pt x="5074158" y="2417826"/>
                  </a:lnTo>
                  <a:lnTo>
                    <a:pt x="5074158" y="6096"/>
                  </a:lnTo>
                  <a:lnTo>
                    <a:pt x="5074158" y="0"/>
                  </a:lnTo>
                  <a:close/>
                </a:path>
              </a:pathLst>
            </a:custGeom>
            <a:solidFill>
              <a:srgbClr val="000000"/>
            </a:solidFill>
          </p:spPr>
          <p:txBody>
            <a:bodyPr wrap="square" lIns="0" tIns="0" rIns="0" bIns="0" rtlCol="0"/>
            <a:lstStyle/>
            <a:p>
              <a:endParaRPr/>
            </a:p>
          </p:txBody>
        </p:sp>
      </p:grpSp>
      <p:sp>
        <p:nvSpPr>
          <p:cNvPr id="6" name="object 6"/>
          <p:cNvSpPr txBox="1"/>
          <p:nvPr/>
        </p:nvSpPr>
        <p:spPr>
          <a:xfrm>
            <a:off x="1120877" y="7251700"/>
            <a:ext cx="5552592" cy="2593668"/>
          </a:xfrm>
          <a:prstGeom prst="rect">
            <a:avLst/>
          </a:prstGeom>
        </p:spPr>
        <p:txBody>
          <a:bodyPr vert="horz" wrap="square" lIns="0" tIns="12700" rIns="0" bIns="0" rtlCol="0">
            <a:spAutoFit/>
          </a:bodyPr>
          <a:lstStyle/>
          <a:p>
            <a:pPr marL="233045" algn="just">
              <a:lnSpc>
                <a:spcPct val="100000"/>
              </a:lnSpc>
              <a:spcBef>
                <a:spcPts val="100"/>
              </a:spcBef>
            </a:pP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picture</a:t>
            </a:r>
            <a:r>
              <a:rPr sz="1200" spc="-10" dirty="0">
                <a:latin typeface="Times New Roman"/>
                <a:cs typeface="Times New Roman"/>
              </a:rPr>
              <a:t> </a:t>
            </a:r>
            <a:r>
              <a:rPr sz="1200" spc="-5" dirty="0">
                <a:latin typeface="Times New Roman"/>
                <a:cs typeface="Times New Roman"/>
              </a:rPr>
              <a:t>shows</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Layout</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step</a:t>
            </a:r>
            <a:r>
              <a:rPr sz="1200" spc="-10" dirty="0">
                <a:latin typeface="Times New Roman"/>
                <a:cs typeface="Times New Roman"/>
              </a:rPr>
              <a:t> </a:t>
            </a:r>
            <a:r>
              <a:rPr sz="1200" dirty="0">
                <a:latin typeface="Times New Roman"/>
                <a:cs typeface="Times New Roman"/>
              </a:rPr>
              <a:t>up</a:t>
            </a:r>
            <a:r>
              <a:rPr sz="1200" spc="-15" dirty="0">
                <a:latin typeface="Times New Roman"/>
                <a:cs typeface="Times New Roman"/>
              </a:rPr>
              <a:t> </a:t>
            </a:r>
            <a:r>
              <a:rPr sz="1200" dirty="0">
                <a:latin typeface="Times New Roman"/>
                <a:cs typeface="Times New Roman"/>
              </a:rPr>
              <a:t>converter.</a:t>
            </a:r>
          </a:p>
          <a:p>
            <a:pPr>
              <a:lnSpc>
                <a:spcPct val="100000"/>
              </a:lnSpc>
            </a:pPr>
            <a:endParaRPr sz="1300" dirty="0">
              <a:latin typeface="Times New Roman"/>
              <a:cs typeface="Times New Roman"/>
            </a:endParaRPr>
          </a:p>
          <a:p>
            <a:pPr marL="12700">
              <a:lnSpc>
                <a:spcPct val="100000"/>
              </a:lnSpc>
              <a:spcBef>
                <a:spcPts val="1030"/>
              </a:spcBef>
            </a:pPr>
            <a:r>
              <a:rPr sz="1400" b="1" i="1" spc="-5" dirty="0">
                <a:latin typeface="Arial"/>
                <a:cs typeface="Arial"/>
              </a:rPr>
              <a:t>c)</a:t>
            </a:r>
            <a:r>
              <a:rPr sz="1400" b="1" i="1" spc="490" dirty="0">
                <a:latin typeface="Arial"/>
                <a:cs typeface="Arial"/>
              </a:rPr>
              <a:t> </a:t>
            </a:r>
            <a:r>
              <a:rPr sz="1400" b="1" i="1" spc="-5" dirty="0">
                <a:latin typeface="Arial"/>
                <a:cs typeface="Arial"/>
              </a:rPr>
              <a:t>Sensor</a:t>
            </a:r>
            <a:endParaRPr sz="1400" dirty="0">
              <a:latin typeface="Arial"/>
              <a:cs typeface="Arial"/>
            </a:endParaRPr>
          </a:p>
          <a:p>
            <a:pPr>
              <a:lnSpc>
                <a:spcPct val="100000"/>
              </a:lnSpc>
              <a:spcBef>
                <a:spcPts val="30"/>
              </a:spcBef>
            </a:pPr>
            <a:endParaRPr sz="1450" dirty="0">
              <a:latin typeface="Arial"/>
              <a:cs typeface="Arial"/>
            </a:endParaRPr>
          </a:p>
          <a:p>
            <a:pPr marL="233045" marR="5715" algn="just">
              <a:lnSpc>
                <a:spcPts val="1380"/>
              </a:lnSpc>
            </a:pPr>
            <a:r>
              <a:rPr sz="1200" dirty="0">
                <a:latin typeface="Times New Roman"/>
                <a:cs typeface="Times New Roman"/>
              </a:rPr>
              <a:t>The </a:t>
            </a:r>
            <a:r>
              <a:rPr sz="1200" spc="-5" dirty="0">
                <a:latin typeface="Times New Roman"/>
                <a:cs typeface="Times New Roman"/>
              </a:rPr>
              <a:t>Sensor consists </a:t>
            </a:r>
            <a:r>
              <a:rPr sz="1200" dirty="0">
                <a:latin typeface="Times New Roman"/>
                <a:cs typeface="Times New Roman"/>
              </a:rPr>
              <a:t>of a Red LED, Green </a:t>
            </a:r>
            <a:r>
              <a:rPr sz="1200" spc="-5" dirty="0">
                <a:latin typeface="Times New Roman"/>
                <a:cs typeface="Times New Roman"/>
              </a:rPr>
              <a:t>LED, Blue LED, two Photo Diodes, and </a:t>
            </a:r>
            <a:r>
              <a:rPr sz="1200" dirty="0">
                <a:latin typeface="Times New Roman"/>
                <a:cs typeface="Times New Roman"/>
              </a:rPr>
              <a:t>a </a:t>
            </a:r>
            <a:r>
              <a:rPr sz="1200" spc="5" dirty="0">
                <a:latin typeface="Times New Roman"/>
                <a:cs typeface="Times New Roman"/>
              </a:rPr>
              <a:t> </a:t>
            </a:r>
            <a:r>
              <a:rPr sz="1200" dirty="0">
                <a:latin typeface="Times New Roman"/>
                <a:cs typeface="Times New Roman"/>
              </a:rPr>
              <a:t>Monitor</a:t>
            </a:r>
            <a:r>
              <a:rPr sz="1200" spc="225" dirty="0">
                <a:latin typeface="Times New Roman"/>
                <a:cs typeface="Times New Roman"/>
              </a:rPr>
              <a:t> </a:t>
            </a:r>
            <a:r>
              <a:rPr sz="1200" dirty="0">
                <a:latin typeface="Times New Roman"/>
                <a:cs typeface="Times New Roman"/>
              </a:rPr>
              <a:t>Diode.</a:t>
            </a:r>
            <a:r>
              <a:rPr sz="1200" spc="225" dirty="0">
                <a:latin typeface="Times New Roman"/>
                <a:cs typeface="Times New Roman"/>
              </a:rPr>
              <a:t> </a:t>
            </a:r>
            <a:r>
              <a:rPr sz="1200" dirty="0">
                <a:latin typeface="Times New Roman"/>
                <a:cs typeface="Times New Roman"/>
              </a:rPr>
              <a:t>There</a:t>
            </a:r>
            <a:r>
              <a:rPr sz="1200" spc="225" dirty="0">
                <a:latin typeface="Times New Roman"/>
                <a:cs typeface="Times New Roman"/>
              </a:rPr>
              <a:t> </a:t>
            </a:r>
            <a:r>
              <a:rPr sz="1200" spc="-5" dirty="0">
                <a:latin typeface="Times New Roman"/>
                <a:cs typeface="Times New Roman"/>
              </a:rPr>
              <a:t>is</a:t>
            </a:r>
            <a:r>
              <a:rPr sz="1200" spc="225" dirty="0">
                <a:latin typeface="Times New Roman"/>
                <a:cs typeface="Times New Roman"/>
              </a:rPr>
              <a:t> </a:t>
            </a:r>
            <a:r>
              <a:rPr sz="1200" dirty="0">
                <a:latin typeface="Times New Roman"/>
                <a:cs typeface="Times New Roman"/>
              </a:rPr>
              <a:t>also</a:t>
            </a:r>
            <a:r>
              <a:rPr sz="1200" spc="225" dirty="0">
                <a:latin typeface="Times New Roman"/>
                <a:cs typeface="Times New Roman"/>
              </a:rPr>
              <a:t> </a:t>
            </a:r>
            <a:r>
              <a:rPr sz="1200" dirty="0">
                <a:latin typeface="Times New Roman"/>
                <a:cs typeface="Times New Roman"/>
              </a:rPr>
              <a:t>a</a:t>
            </a:r>
            <a:r>
              <a:rPr sz="1200" spc="225" dirty="0">
                <a:latin typeface="Times New Roman"/>
                <a:cs typeface="Times New Roman"/>
              </a:rPr>
              <a:t> </a:t>
            </a:r>
            <a:r>
              <a:rPr sz="1200" dirty="0">
                <a:latin typeface="Times New Roman"/>
                <a:cs typeface="Times New Roman"/>
              </a:rPr>
              <a:t>connected</a:t>
            </a:r>
            <a:r>
              <a:rPr sz="1200" spc="225" dirty="0">
                <a:latin typeface="Times New Roman"/>
                <a:cs typeface="Times New Roman"/>
              </a:rPr>
              <a:t> </a:t>
            </a:r>
            <a:r>
              <a:rPr sz="1200" spc="-5" dirty="0">
                <a:latin typeface="Times New Roman"/>
                <a:cs typeface="Times New Roman"/>
              </a:rPr>
              <a:t>ground</a:t>
            </a:r>
            <a:r>
              <a:rPr sz="1200" spc="225" dirty="0">
                <a:latin typeface="Times New Roman"/>
                <a:cs typeface="Times New Roman"/>
              </a:rPr>
              <a:t> </a:t>
            </a:r>
            <a:r>
              <a:rPr sz="1200" spc="-5" dirty="0">
                <a:latin typeface="Times New Roman"/>
                <a:cs typeface="Times New Roman"/>
              </a:rPr>
              <a:t>and</a:t>
            </a:r>
            <a:r>
              <a:rPr sz="1200" spc="225" dirty="0">
                <a:latin typeface="Times New Roman"/>
                <a:cs typeface="Times New Roman"/>
              </a:rPr>
              <a:t> </a:t>
            </a:r>
            <a:r>
              <a:rPr sz="1200" dirty="0">
                <a:latin typeface="Times New Roman"/>
                <a:cs typeface="Times New Roman"/>
              </a:rPr>
              <a:t>a</a:t>
            </a:r>
            <a:r>
              <a:rPr sz="1200" spc="225" dirty="0">
                <a:latin typeface="Times New Roman"/>
                <a:cs typeface="Times New Roman"/>
              </a:rPr>
              <a:t> </a:t>
            </a:r>
            <a:r>
              <a:rPr sz="1200" spc="-5" dirty="0">
                <a:latin typeface="Times New Roman"/>
                <a:cs typeface="Times New Roman"/>
              </a:rPr>
              <a:t>reference</a:t>
            </a:r>
            <a:r>
              <a:rPr sz="1200" spc="225" dirty="0">
                <a:latin typeface="Times New Roman"/>
                <a:cs typeface="Times New Roman"/>
              </a:rPr>
              <a:t> </a:t>
            </a:r>
            <a:r>
              <a:rPr sz="1200" spc="-5" dirty="0">
                <a:latin typeface="Times New Roman"/>
                <a:cs typeface="Times New Roman"/>
              </a:rPr>
              <a:t>Voltage</a:t>
            </a:r>
            <a:r>
              <a:rPr sz="1200" spc="225" dirty="0">
                <a:latin typeface="Times New Roman"/>
                <a:cs typeface="Times New Roman"/>
              </a:rPr>
              <a:t> </a:t>
            </a:r>
            <a:r>
              <a:rPr sz="1200" spc="-5" dirty="0">
                <a:latin typeface="Times New Roman"/>
                <a:cs typeface="Times New Roman"/>
              </a:rPr>
              <a:t>for</a:t>
            </a:r>
            <a:r>
              <a:rPr sz="1200" spc="225" dirty="0">
                <a:latin typeface="Times New Roman"/>
                <a:cs typeface="Times New Roman"/>
              </a:rPr>
              <a:t> </a:t>
            </a:r>
            <a:r>
              <a:rPr sz="1200" spc="-5" dirty="0">
                <a:latin typeface="Times New Roman"/>
                <a:cs typeface="Times New Roman"/>
              </a:rPr>
              <a:t>the </a:t>
            </a:r>
            <a:r>
              <a:rPr sz="1200" spc="-290" dirty="0">
                <a:latin typeface="Times New Roman"/>
                <a:cs typeface="Times New Roman"/>
              </a:rPr>
              <a:t> </a:t>
            </a:r>
            <a:r>
              <a:rPr sz="1200" dirty="0">
                <a:latin typeface="Times New Roman"/>
                <a:cs typeface="Times New Roman"/>
              </a:rPr>
              <a:t>Photo</a:t>
            </a:r>
            <a:r>
              <a:rPr sz="1200" spc="-5" dirty="0">
                <a:latin typeface="Times New Roman"/>
                <a:cs typeface="Times New Roman"/>
              </a:rPr>
              <a:t> Diodes.</a:t>
            </a:r>
            <a:endParaRPr sz="1200" dirty="0">
              <a:latin typeface="Times New Roman"/>
              <a:cs typeface="Times New Roman"/>
            </a:endParaRPr>
          </a:p>
          <a:p>
            <a:pPr marL="233045" marR="5080" algn="just">
              <a:lnSpc>
                <a:spcPts val="1380"/>
              </a:lnSpc>
            </a:pPr>
            <a:r>
              <a:rPr sz="1200" dirty="0">
                <a:latin typeface="Times New Roman"/>
                <a:cs typeface="Times New Roman"/>
              </a:rPr>
              <a:t>The Red LED needs a voltage around 1.91 Volt </a:t>
            </a:r>
            <a:r>
              <a:rPr sz="1200" spc="-5" dirty="0">
                <a:latin typeface="Times New Roman"/>
                <a:cs typeface="Times New Roman"/>
              </a:rPr>
              <a:t>and </a:t>
            </a:r>
            <a:r>
              <a:rPr sz="1200" dirty="0">
                <a:latin typeface="Times New Roman"/>
                <a:cs typeface="Times New Roman"/>
              </a:rPr>
              <a:t>a </a:t>
            </a:r>
            <a:r>
              <a:rPr sz="1200" spc="-5" dirty="0">
                <a:latin typeface="Times New Roman"/>
                <a:cs typeface="Times New Roman"/>
              </a:rPr>
              <a:t>current of 14mA, so </a:t>
            </a:r>
            <a:r>
              <a:rPr sz="1200" dirty="0">
                <a:latin typeface="Times New Roman"/>
                <a:cs typeface="Times New Roman"/>
              </a:rPr>
              <a:t>the </a:t>
            </a:r>
            <a:r>
              <a:rPr sz="1200" spc="-5" dirty="0">
                <a:latin typeface="Times New Roman"/>
                <a:cs typeface="Times New Roman"/>
              </a:rPr>
              <a:t>resister </a:t>
            </a:r>
            <a:r>
              <a:rPr sz="1200" dirty="0">
                <a:latin typeface="Times New Roman"/>
                <a:cs typeface="Times New Roman"/>
              </a:rPr>
              <a:t> </a:t>
            </a:r>
            <a:r>
              <a:rPr sz="1200" spc="-5" dirty="0">
                <a:latin typeface="Times New Roman"/>
                <a:cs typeface="Times New Roman"/>
              </a:rPr>
              <a:t>between</a:t>
            </a:r>
            <a:r>
              <a:rPr sz="1200" spc="50" dirty="0">
                <a:latin typeface="Times New Roman"/>
                <a:cs typeface="Times New Roman"/>
              </a:rPr>
              <a:t> </a:t>
            </a:r>
            <a:r>
              <a:rPr sz="1200" spc="-5" dirty="0">
                <a:latin typeface="Times New Roman"/>
                <a:cs typeface="Times New Roman"/>
              </a:rPr>
              <a:t>microcontroller</a:t>
            </a:r>
            <a:r>
              <a:rPr sz="1200" spc="55" dirty="0">
                <a:latin typeface="Times New Roman"/>
                <a:cs typeface="Times New Roman"/>
              </a:rPr>
              <a:t> </a:t>
            </a:r>
            <a:r>
              <a:rPr sz="1200" dirty="0">
                <a:latin typeface="Times New Roman"/>
                <a:cs typeface="Times New Roman"/>
              </a:rPr>
              <a:t>and</a:t>
            </a:r>
            <a:r>
              <a:rPr sz="1200" spc="5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spc="-5" dirty="0">
                <a:latin typeface="Times New Roman"/>
                <a:cs typeface="Times New Roman"/>
              </a:rPr>
              <a:t>LED</a:t>
            </a:r>
            <a:r>
              <a:rPr sz="1200" spc="55" dirty="0">
                <a:latin typeface="Times New Roman"/>
                <a:cs typeface="Times New Roman"/>
              </a:rPr>
              <a:t> </a:t>
            </a:r>
            <a:r>
              <a:rPr sz="1200" spc="-5" dirty="0">
                <a:latin typeface="Times New Roman"/>
                <a:cs typeface="Times New Roman"/>
              </a:rPr>
              <a:t>must</a:t>
            </a:r>
            <a:r>
              <a:rPr sz="1200" spc="50" dirty="0">
                <a:latin typeface="Times New Roman"/>
                <a:cs typeface="Times New Roman"/>
              </a:rPr>
              <a:t> </a:t>
            </a:r>
            <a:r>
              <a:rPr sz="1200" dirty="0">
                <a:latin typeface="Times New Roman"/>
                <a:cs typeface="Times New Roman"/>
              </a:rPr>
              <a:t>be</a:t>
            </a:r>
            <a:r>
              <a:rPr sz="1200" spc="55" dirty="0">
                <a:latin typeface="Times New Roman"/>
                <a:cs typeface="Times New Roman"/>
              </a:rPr>
              <a:t> </a:t>
            </a:r>
            <a:r>
              <a:rPr sz="1200" spc="-5" dirty="0">
                <a:latin typeface="Times New Roman"/>
                <a:cs typeface="Times New Roman"/>
              </a:rPr>
              <a:t>22K.</a:t>
            </a:r>
            <a:r>
              <a:rPr sz="1200" spc="55" dirty="0">
                <a:latin typeface="Times New Roman"/>
                <a:cs typeface="Times New Roman"/>
              </a:rPr>
              <a:t> </a:t>
            </a:r>
            <a:r>
              <a:rPr sz="1200" spc="-5" dirty="0">
                <a:latin typeface="Times New Roman"/>
                <a:cs typeface="Times New Roman"/>
              </a:rPr>
              <a:t>The</a:t>
            </a:r>
            <a:r>
              <a:rPr sz="1200" spc="50" dirty="0">
                <a:latin typeface="Times New Roman"/>
                <a:cs typeface="Times New Roman"/>
              </a:rPr>
              <a:t> </a:t>
            </a:r>
            <a:r>
              <a:rPr sz="1200" spc="-5" dirty="0">
                <a:latin typeface="Times New Roman"/>
                <a:cs typeface="Times New Roman"/>
              </a:rPr>
              <a:t>blue</a:t>
            </a:r>
            <a:r>
              <a:rPr sz="1200" spc="55" dirty="0">
                <a:latin typeface="Times New Roman"/>
                <a:cs typeface="Times New Roman"/>
              </a:rPr>
              <a:t> </a:t>
            </a:r>
            <a:r>
              <a:rPr sz="1200" spc="-5" dirty="0">
                <a:latin typeface="Times New Roman"/>
                <a:cs typeface="Times New Roman"/>
              </a:rPr>
              <a:t>LED</a:t>
            </a:r>
            <a:r>
              <a:rPr sz="1200" spc="55" dirty="0">
                <a:latin typeface="Times New Roman"/>
                <a:cs typeface="Times New Roman"/>
              </a:rPr>
              <a:t> </a:t>
            </a:r>
            <a:r>
              <a:rPr sz="1200" spc="-5" dirty="0">
                <a:latin typeface="Times New Roman"/>
                <a:cs typeface="Times New Roman"/>
              </a:rPr>
              <a:t>needs</a:t>
            </a:r>
            <a:r>
              <a:rPr sz="1200" spc="50"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5" dirty="0">
                <a:latin typeface="Times New Roman"/>
                <a:cs typeface="Times New Roman"/>
              </a:rPr>
              <a:t>voltage</a:t>
            </a:r>
            <a:r>
              <a:rPr sz="1200" spc="55" dirty="0">
                <a:latin typeface="Times New Roman"/>
                <a:cs typeface="Times New Roman"/>
              </a:rPr>
              <a:t> </a:t>
            </a:r>
            <a:r>
              <a:rPr sz="1200" spc="-5" dirty="0">
                <a:latin typeface="Times New Roman"/>
                <a:cs typeface="Times New Roman"/>
              </a:rPr>
              <a:t>of</a:t>
            </a:r>
            <a:endParaRPr sz="1200" dirty="0">
              <a:latin typeface="Times New Roman"/>
              <a:cs typeface="Times New Roman"/>
            </a:endParaRPr>
          </a:p>
          <a:p>
            <a:pPr marL="233045" marR="5080" algn="just">
              <a:lnSpc>
                <a:spcPts val="1380"/>
              </a:lnSpc>
            </a:pPr>
            <a:r>
              <a:rPr sz="1200" dirty="0">
                <a:latin typeface="Times New Roman"/>
                <a:cs typeface="Times New Roman"/>
              </a:rPr>
              <a:t>3.75</a:t>
            </a:r>
            <a:r>
              <a:rPr sz="1200" spc="155" dirty="0">
                <a:latin typeface="Times New Roman"/>
                <a:cs typeface="Times New Roman"/>
              </a:rPr>
              <a:t> </a:t>
            </a:r>
            <a:r>
              <a:rPr sz="1200" dirty="0">
                <a:latin typeface="Times New Roman"/>
                <a:cs typeface="Times New Roman"/>
              </a:rPr>
              <a:t>Volt</a:t>
            </a:r>
            <a:r>
              <a:rPr sz="1200" spc="160" dirty="0">
                <a:latin typeface="Times New Roman"/>
                <a:cs typeface="Times New Roman"/>
              </a:rPr>
              <a:t> </a:t>
            </a:r>
            <a:r>
              <a:rPr sz="1200" dirty="0">
                <a:latin typeface="Times New Roman"/>
                <a:cs typeface="Times New Roman"/>
              </a:rPr>
              <a:t>and</a:t>
            </a:r>
            <a:r>
              <a:rPr sz="1200" spc="160" dirty="0">
                <a:latin typeface="Times New Roman"/>
                <a:cs typeface="Times New Roman"/>
              </a:rPr>
              <a:t> </a:t>
            </a:r>
            <a:r>
              <a:rPr sz="1200" dirty="0">
                <a:latin typeface="Times New Roman"/>
                <a:cs typeface="Times New Roman"/>
              </a:rPr>
              <a:t>a</a:t>
            </a:r>
            <a:r>
              <a:rPr sz="1200" spc="155" dirty="0">
                <a:latin typeface="Times New Roman"/>
                <a:cs typeface="Times New Roman"/>
              </a:rPr>
              <a:t> </a:t>
            </a:r>
            <a:r>
              <a:rPr sz="1200" dirty="0">
                <a:latin typeface="Times New Roman"/>
                <a:cs typeface="Times New Roman"/>
              </a:rPr>
              <a:t>current</a:t>
            </a:r>
            <a:r>
              <a:rPr sz="1200" spc="160" dirty="0">
                <a:latin typeface="Times New Roman"/>
                <a:cs typeface="Times New Roman"/>
              </a:rPr>
              <a:t> </a:t>
            </a:r>
            <a:r>
              <a:rPr sz="1200" dirty="0">
                <a:latin typeface="Times New Roman"/>
                <a:cs typeface="Times New Roman"/>
              </a:rPr>
              <a:t>of</a:t>
            </a:r>
            <a:r>
              <a:rPr sz="1200" spc="160" dirty="0">
                <a:latin typeface="Times New Roman"/>
                <a:cs typeface="Times New Roman"/>
              </a:rPr>
              <a:t> </a:t>
            </a:r>
            <a:r>
              <a:rPr sz="1200" dirty="0">
                <a:latin typeface="Times New Roman"/>
                <a:cs typeface="Times New Roman"/>
              </a:rPr>
              <a:t>7mA</a:t>
            </a:r>
            <a:r>
              <a:rPr sz="1200" spc="160" dirty="0">
                <a:latin typeface="Times New Roman"/>
                <a:cs typeface="Times New Roman"/>
              </a:rPr>
              <a:t> </a:t>
            </a:r>
            <a:r>
              <a:rPr sz="1200" spc="-5" dirty="0">
                <a:latin typeface="Times New Roman"/>
                <a:cs typeface="Times New Roman"/>
              </a:rPr>
              <a:t>so</a:t>
            </a:r>
            <a:r>
              <a:rPr sz="1200" spc="155" dirty="0">
                <a:latin typeface="Times New Roman"/>
                <a:cs typeface="Times New Roman"/>
              </a:rPr>
              <a:t> </a:t>
            </a:r>
            <a:r>
              <a:rPr sz="1200" dirty="0">
                <a:latin typeface="Times New Roman"/>
                <a:cs typeface="Times New Roman"/>
              </a:rPr>
              <a:t>the</a:t>
            </a:r>
            <a:r>
              <a:rPr sz="1200" spc="160" dirty="0">
                <a:latin typeface="Times New Roman"/>
                <a:cs typeface="Times New Roman"/>
              </a:rPr>
              <a:t> </a:t>
            </a:r>
            <a:r>
              <a:rPr sz="1200" spc="-5" dirty="0">
                <a:latin typeface="Times New Roman"/>
                <a:cs typeface="Times New Roman"/>
              </a:rPr>
              <a:t>resister</a:t>
            </a:r>
            <a:r>
              <a:rPr sz="1200" spc="160" dirty="0">
                <a:latin typeface="Times New Roman"/>
                <a:cs typeface="Times New Roman"/>
              </a:rPr>
              <a:t> </a:t>
            </a:r>
            <a:r>
              <a:rPr sz="1200" spc="-5" dirty="0">
                <a:latin typeface="Times New Roman"/>
                <a:cs typeface="Times New Roman"/>
              </a:rPr>
              <a:t>must</a:t>
            </a:r>
            <a:r>
              <a:rPr sz="1200" spc="155" dirty="0">
                <a:latin typeface="Times New Roman"/>
                <a:cs typeface="Times New Roman"/>
              </a:rPr>
              <a:t> </a:t>
            </a:r>
            <a:r>
              <a:rPr sz="1200" dirty="0">
                <a:latin typeface="Times New Roman"/>
                <a:cs typeface="Times New Roman"/>
              </a:rPr>
              <a:t>be</a:t>
            </a:r>
            <a:r>
              <a:rPr sz="1200" spc="160" dirty="0">
                <a:latin typeface="Times New Roman"/>
                <a:cs typeface="Times New Roman"/>
              </a:rPr>
              <a:t> </a:t>
            </a:r>
            <a:r>
              <a:rPr sz="1200" spc="-5" dirty="0">
                <a:latin typeface="Times New Roman"/>
                <a:cs typeface="Times New Roman"/>
              </a:rPr>
              <a:t>180Ohms.</a:t>
            </a:r>
            <a:r>
              <a:rPr sz="1200" spc="160" dirty="0">
                <a:latin typeface="Times New Roman"/>
                <a:cs typeface="Times New Roman"/>
              </a:rPr>
              <a:t> </a:t>
            </a:r>
            <a:r>
              <a:rPr sz="1200" dirty="0">
                <a:latin typeface="Times New Roman"/>
                <a:cs typeface="Times New Roman"/>
              </a:rPr>
              <a:t>The</a:t>
            </a:r>
            <a:r>
              <a:rPr sz="1200" spc="170" dirty="0">
                <a:latin typeface="Times New Roman"/>
                <a:cs typeface="Times New Roman"/>
              </a:rPr>
              <a:t> </a:t>
            </a:r>
            <a:r>
              <a:rPr sz="1200" dirty="0">
                <a:latin typeface="Times New Roman"/>
                <a:cs typeface="Times New Roman"/>
              </a:rPr>
              <a:t>Green</a:t>
            </a:r>
            <a:r>
              <a:rPr sz="1200" spc="155" dirty="0">
                <a:latin typeface="Times New Roman"/>
                <a:cs typeface="Times New Roman"/>
              </a:rPr>
              <a:t> </a:t>
            </a:r>
            <a:r>
              <a:rPr sz="1200" dirty="0">
                <a:latin typeface="Times New Roman"/>
                <a:cs typeface="Times New Roman"/>
              </a:rPr>
              <a:t>LED </a:t>
            </a:r>
            <a:r>
              <a:rPr sz="1200" spc="-285" dirty="0">
                <a:latin typeface="Times New Roman"/>
                <a:cs typeface="Times New Roman"/>
              </a:rPr>
              <a:t> </a:t>
            </a:r>
            <a:r>
              <a:rPr sz="1200" dirty="0">
                <a:latin typeface="Times New Roman"/>
                <a:cs typeface="Times New Roman"/>
              </a:rPr>
              <a:t>takes 5 </a:t>
            </a:r>
            <a:r>
              <a:rPr sz="1200" spc="-5" dirty="0">
                <a:latin typeface="Times New Roman"/>
                <a:cs typeface="Times New Roman"/>
              </a:rPr>
              <a:t>Volt and </a:t>
            </a:r>
            <a:r>
              <a:rPr sz="1200" dirty="0">
                <a:latin typeface="Times New Roman"/>
                <a:cs typeface="Times New Roman"/>
              </a:rPr>
              <a:t>a </a:t>
            </a:r>
            <a:r>
              <a:rPr sz="1200" spc="-5" dirty="0">
                <a:latin typeface="Times New Roman"/>
                <a:cs typeface="Times New Roman"/>
              </a:rPr>
              <a:t>current of 32mA, but </a:t>
            </a:r>
            <a:r>
              <a:rPr sz="1200" dirty="0">
                <a:latin typeface="Times New Roman"/>
                <a:cs typeface="Times New Roman"/>
              </a:rPr>
              <a:t>the </a:t>
            </a:r>
            <a:r>
              <a:rPr sz="1200" spc="-5" dirty="0">
                <a:latin typeface="Times New Roman"/>
                <a:cs typeface="Times New Roman"/>
              </a:rPr>
              <a:t>microcontroller has </a:t>
            </a:r>
            <a:r>
              <a:rPr sz="1200" dirty="0">
                <a:latin typeface="Times New Roman"/>
                <a:cs typeface="Times New Roman"/>
              </a:rPr>
              <a:t>an output current of a </a:t>
            </a:r>
            <a:r>
              <a:rPr sz="1200" spc="5" dirty="0">
                <a:latin typeface="Times New Roman"/>
                <a:cs typeface="Times New Roman"/>
              </a:rPr>
              <a:t> </a:t>
            </a:r>
            <a:r>
              <a:rPr sz="1200" spc="-5" dirty="0">
                <a:latin typeface="Times New Roman"/>
                <a:cs typeface="Times New Roman"/>
              </a:rPr>
              <a:t>maximum </a:t>
            </a:r>
            <a:r>
              <a:rPr sz="1200" dirty="0">
                <a:latin typeface="Times New Roman"/>
                <a:cs typeface="Times New Roman"/>
              </a:rPr>
              <a:t>of 25mA. </a:t>
            </a:r>
            <a:r>
              <a:rPr sz="1200" spc="-5" dirty="0">
                <a:latin typeface="Times New Roman"/>
                <a:cs typeface="Times New Roman"/>
              </a:rPr>
              <a:t>So </a:t>
            </a:r>
            <a:r>
              <a:rPr sz="1200" dirty="0">
                <a:latin typeface="Times New Roman"/>
                <a:cs typeface="Times New Roman"/>
              </a:rPr>
              <a:t>the current </a:t>
            </a:r>
            <a:r>
              <a:rPr sz="1200" spc="-5" dirty="0">
                <a:latin typeface="Times New Roman"/>
                <a:cs typeface="Times New Roman"/>
              </a:rPr>
              <a:t>is </a:t>
            </a:r>
            <a:r>
              <a:rPr sz="1200" dirty="0">
                <a:latin typeface="Times New Roman"/>
                <a:cs typeface="Times New Roman"/>
              </a:rPr>
              <a:t>given by a transistor. The </a:t>
            </a:r>
            <a:r>
              <a:rPr sz="1200" spc="-5" dirty="0">
                <a:latin typeface="Times New Roman"/>
                <a:cs typeface="Times New Roman"/>
              </a:rPr>
              <a:t>basis </a:t>
            </a:r>
            <a:r>
              <a:rPr sz="1200" dirty="0">
                <a:latin typeface="Times New Roman"/>
                <a:cs typeface="Times New Roman"/>
              </a:rPr>
              <a:t>of this transistor </a:t>
            </a:r>
            <a:r>
              <a:rPr sz="1200" spc="5" dirty="0">
                <a:latin typeface="Times New Roman"/>
                <a:cs typeface="Times New Roman"/>
              </a:rPr>
              <a:t> </a:t>
            </a:r>
            <a:r>
              <a:rPr sz="1200" spc="-5" dirty="0">
                <a:latin typeface="Times New Roman"/>
                <a:cs typeface="Times New Roman"/>
              </a:rPr>
              <a:t>is</a:t>
            </a:r>
            <a:r>
              <a:rPr sz="1200" spc="95" dirty="0">
                <a:latin typeface="Times New Roman"/>
                <a:cs typeface="Times New Roman"/>
              </a:rPr>
              <a:t> </a:t>
            </a:r>
            <a:r>
              <a:rPr sz="1200" dirty="0">
                <a:latin typeface="Times New Roman"/>
                <a:cs typeface="Times New Roman"/>
              </a:rPr>
              <a:t>connected</a:t>
            </a:r>
            <a:r>
              <a:rPr sz="1200" spc="90" dirty="0">
                <a:latin typeface="Times New Roman"/>
                <a:cs typeface="Times New Roman"/>
              </a:rPr>
              <a:t> </a:t>
            </a:r>
            <a:r>
              <a:rPr sz="1200" dirty="0">
                <a:latin typeface="Times New Roman"/>
                <a:cs typeface="Times New Roman"/>
              </a:rPr>
              <a:t>to</a:t>
            </a:r>
            <a:r>
              <a:rPr sz="1200" spc="95" dirty="0">
                <a:latin typeface="Times New Roman"/>
                <a:cs typeface="Times New Roman"/>
              </a:rPr>
              <a:t> </a:t>
            </a:r>
            <a:r>
              <a:rPr sz="1200" spc="-5" dirty="0">
                <a:latin typeface="Times New Roman"/>
                <a:cs typeface="Times New Roman"/>
              </a:rPr>
              <a:t>the</a:t>
            </a:r>
            <a:r>
              <a:rPr sz="1200" spc="100" dirty="0">
                <a:latin typeface="Times New Roman"/>
                <a:cs typeface="Times New Roman"/>
              </a:rPr>
              <a:t> </a:t>
            </a:r>
            <a:r>
              <a:rPr sz="1200" spc="-5" dirty="0">
                <a:latin typeface="Times New Roman"/>
                <a:cs typeface="Times New Roman"/>
              </a:rPr>
              <a:t>microcontroller</a:t>
            </a:r>
            <a:r>
              <a:rPr sz="1200" spc="100" dirty="0">
                <a:latin typeface="Times New Roman"/>
                <a:cs typeface="Times New Roman"/>
              </a:rPr>
              <a:t> </a:t>
            </a:r>
            <a:r>
              <a:rPr sz="1200" dirty="0">
                <a:latin typeface="Times New Roman"/>
                <a:cs typeface="Times New Roman"/>
              </a:rPr>
              <a:t>and</a:t>
            </a:r>
            <a:r>
              <a:rPr sz="1200" spc="95" dirty="0">
                <a:latin typeface="Times New Roman"/>
                <a:cs typeface="Times New Roman"/>
              </a:rPr>
              <a:t> </a:t>
            </a:r>
            <a:r>
              <a:rPr sz="1200" spc="-5" dirty="0">
                <a:latin typeface="Times New Roman"/>
                <a:cs typeface="Times New Roman"/>
              </a:rPr>
              <a:t>the</a:t>
            </a:r>
            <a:r>
              <a:rPr sz="1200" spc="95" dirty="0">
                <a:latin typeface="Times New Roman"/>
                <a:cs typeface="Times New Roman"/>
              </a:rPr>
              <a:t> </a:t>
            </a:r>
            <a:r>
              <a:rPr sz="1200" spc="-5" dirty="0">
                <a:latin typeface="Times New Roman"/>
                <a:cs typeface="Times New Roman"/>
              </a:rPr>
              <a:t>emitter</a:t>
            </a:r>
            <a:r>
              <a:rPr sz="1200" spc="95" dirty="0">
                <a:latin typeface="Times New Roman"/>
                <a:cs typeface="Times New Roman"/>
              </a:rPr>
              <a:t> </a:t>
            </a:r>
            <a:r>
              <a:rPr sz="1200" spc="-5" dirty="0">
                <a:latin typeface="Times New Roman"/>
                <a:cs typeface="Times New Roman"/>
              </a:rPr>
              <a:t>is</a:t>
            </a:r>
            <a:r>
              <a:rPr sz="1200" spc="90" dirty="0">
                <a:latin typeface="Times New Roman"/>
                <a:cs typeface="Times New Roman"/>
              </a:rPr>
              <a:t> </a:t>
            </a:r>
            <a:r>
              <a:rPr sz="1200" spc="-5" dirty="0">
                <a:latin typeface="Times New Roman"/>
                <a:cs typeface="Times New Roman"/>
              </a:rPr>
              <a:t>connected</a:t>
            </a:r>
            <a:r>
              <a:rPr sz="1200" spc="95" dirty="0">
                <a:latin typeface="Times New Roman"/>
                <a:cs typeface="Times New Roman"/>
              </a:rPr>
              <a:t> </a:t>
            </a:r>
            <a:r>
              <a:rPr sz="1200" dirty="0">
                <a:latin typeface="Times New Roman"/>
                <a:cs typeface="Times New Roman"/>
              </a:rPr>
              <a:t>to</a:t>
            </a:r>
            <a:r>
              <a:rPr sz="1200" spc="95" dirty="0">
                <a:latin typeface="Times New Roman"/>
                <a:cs typeface="Times New Roman"/>
              </a:rPr>
              <a:t> </a:t>
            </a:r>
            <a:r>
              <a:rPr sz="1200" dirty="0">
                <a:latin typeface="Times New Roman"/>
                <a:cs typeface="Times New Roman"/>
              </a:rPr>
              <a:t>the</a:t>
            </a:r>
            <a:r>
              <a:rPr sz="1200" spc="90" dirty="0">
                <a:latin typeface="Times New Roman"/>
                <a:cs typeface="Times New Roman"/>
              </a:rPr>
              <a:t> </a:t>
            </a:r>
            <a:r>
              <a:rPr sz="1200" dirty="0">
                <a:latin typeface="Times New Roman"/>
                <a:cs typeface="Times New Roman"/>
              </a:rPr>
              <a:t>green</a:t>
            </a:r>
            <a:r>
              <a:rPr sz="1200" spc="95" dirty="0">
                <a:latin typeface="Times New Roman"/>
                <a:cs typeface="Times New Roman"/>
              </a:rPr>
              <a:t> </a:t>
            </a:r>
            <a:r>
              <a:rPr sz="1200" dirty="0">
                <a:latin typeface="Times New Roman"/>
                <a:cs typeface="Times New Roman"/>
              </a:rPr>
              <a:t>LED.</a:t>
            </a:r>
            <a:r>
              <a:rPr sz="1200" spc="95" dirty="0">
                <a:latin typeface="Times New Roman"/>
                <a:cs typeface="Times New Roman"/>
              </a:rPr>
              <a:t> </a:t>
            </a:r>
            <a:r>
              <a:rPr sz="1200" dirty="0">
                <a:latin typeface="Times New Roman"/>
                <a:cs typeface="Times New Roman"/>
              </a:rPr>
              <a:t>If</a:t>
            </a:r>
          </a:p>
        </p:txBody>
      </p:sp>
      <p:sp>
        <p:nvSpPr>
          <p:cNvPr id="7" name="TextBox 6">
            <a:extLst>
              <a:ext uri="{FF2B5EF4-FFF2-40B4-BE49-F238E27FC236}">
                <a16:creationId xmlns:a16="http://schemas.microsoft.com/office/drawing/2014/main" id="{7BE5A418-C571-62CE-E28A-10F187767108}"/>
              </a:ext>
            </a:extLst>
          </p:cNvPr>
          <p:cNvSpPr txBox="1"/>
          <p:nvPr/>
        </p:nvSpPr>
        <p:spPr>
          <a:xfrm>
            <a:off x="3397250" y="10071100"/>
            <a:ext cx="1600200" cy="400110"/>
          </a:xfrm>
          <a:prstGeom prst="rect">
            <a:avLst/>
          </a:prstGeom>
          <a:noFill/>
        </p:spPr>
        <p:txBody>
          <a:bodyPr wrap="square" rtlCol="0">
            <a:spAutoFit/>
          </a:bodyPr>
          <a:lstStyle/>
          <a:p>
            <a:r>
              <a:rPr lang="en-US" sz="2000" dirty="0"/>
              <a:t>16</a:t>
            </a:r>
            <a:endParaRPr lang="en-IN" sz="2000" dirty="0"/>
          </a:p>
        </p:txBody>
      </p:sp>
      <p:sp>
        <p:nvSpPr>
          <p:cNvPr id="8" name="TextBox 7">
            <a:extLst>
              <a:ext uri="{FF2B5EF4-FFF2-40B4-BE49-F238E27FC236}">
                <a16:creationId xmlns:a16="http://schemas.microsoft.com/office/drawing/2014/main" id="{A8EE6650-0377-8BBA-3E8F-41D6D7C29C84}"/>
              </a:ext>
            </a:extLst>
          </p:cNvPr>
          <p:cNvSpPr txBox="1"/>
          <p:nvPr/>
        </p:nvSpPr>
        <p:spPr>
          <a:xfrm>
            <a:off x="2787650" y="6718300"/>
            <a:ext cx="2667000" cy="369332"/>
          </a:xfrm>
          <a:prstGeom prst="rect">
            <a:avLst/>
          </a:prstGeom>
          <a:noFill/>
        </p:spPr>
        <p:txBody>
          <a:bodyPr wrap="square" rtlCol="0">
            <a:spAutoFit/>
          </a:bodyPr>
          <a:lstStyle/>
          <a:p>
            <a:r>
              <a:rPr lang="en-US" dirty="0"/>
              <a:t>Figure:5.1 Power supply</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37563" y="698500"/>
            <a:ext cx="5336540" cy="1102225"/>
          </a:xfrm>
          <a:prstGeom prst="rect">
            <a:avLst/>
          </a:prstGeom>
        </p:spPr>
        <p:txBody>
          <a:bodyPr vert="horz" wrap="square" lIns="0" tIns="24765" rIns="0" bIns="0" rtlCol="0">
            <a:spAutoFit/>
          </a:bodyPr>
          <a:lstStyle/>
          <a:p>
            <a:pPr marL="12700" marR="5715">
              <a:lnSpc>
                <a:spcPts val="1380"/>
              </a:lnSpc>
              <a:spcBef>
                <a:spcPts val="195"/>
              </a:spcBef>
            </a:pPr>
            <a:r>
              <a:rPr sz="1200" dirty="0">
                <a:latin typeface="Times New Roman"/>
                <a:cs typeface="Times New Roman"/>
              </a:rPr>
              <a:t>the</a:t>
            </a:r>
            <a:r>
              <a:rPr sz="1200" spc="65" dirty="0">
                <a:latin typeface="Times New Roman"/>
                <a:cs typeface="Times New Roman"/>
              </a:rPr>
              <a:t> </a:t>
            </a:r>
            <a:r>
              <a:rPr sz="1200" spc="-5" dirty="0">
                <a:latin typeface="Times New Roman"/>
                <a:cs typeface="Times New Roman"/>
              </a:rPr>
              <a:t>output</a:t>
            </a:r>
            <a:r>
              <a:rPr sz="1200" spc="65" dirty="0">
                <a:latin typeface="Times New Roman"/>
                <a:cs typeface="Times New Roman"/>
              </a:rPr>
              <a:t> </a:t>
            </a:r>
            <a:r>
              <a:rPr sz="1200" spc="-5" dirty="0">
                <a:latin typeface="Times New Roman"/>
                <a:cs typeface="Times New Roman"/>
              </a:rPr>
              <a:t>port</a:t>
            </a:r>
            <a:r>
              <a:rPr sz="1200" spc="70"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dirty="0">
                <a:latin typeface="Times New Roman"/>
                <a:cs typeface="Times New Roman"/>
              </a:rPr>
              <a:t>the</a:t>
            </a:r>
            <a:r>
              <a:rPr sz="1200" spc="65" dirty="0">
                <a:latin typeface="Times New Roman"/>
                <a:cs typeface="Times New Roman"/>
              </a:rPr>
              <a:t> </a:t>
            </a:r>
            <a:r>
              <a:rPr sz="1200" spc="-5" dirty="0">
                <a:latin typeface="Times New Roman"/>
                <a:cs typeface="Times New Roman"/>
              </a:rPr>
              <a:t>microcontroller</a:t>
            </a:r>
            <a:r>
              <a:rPr sz="1200" spc="70" dirty="0">
                <a:latin typeface="Times New Roman"/>
                <a:cs typeface="Times New Roman"/>
              </a:rPr>
              <a:t> </a:t>
            </a:r>
            <a:r>
              <a:rPr sz="1200" spc="-5" dirty="0">
                <a:latin typeface="Times New Roman"/>
                <a:cs typeface="Times New Roman"/>
              </a:rPr>
              <a:t>is</a:t>
            </a:r>
            <a:r>
              <a:rPr sz="1200" spc="60" dirty="0">
                <a:latin typeface="Times New Roman"/>
                <a:cs typeface="Times New Roman"/>
              </a:rPr>
              <a:t> </a:t>
            </a:r>
            <a:r>
              <a:rPr sz="1200" spc="-5" dirty="0">
                <a:latin typeface="Times New Roman"/>
                <a:cs typeface="Times New Roman"/>
              </a:rPr>
              <a:t>set</a:t>
            </a:r>
            <a:r>
              <a:rPr sz="1200" spc="70" dirty="0">
                <a:latin typeface="Times New Roman"/>
                <a:cs typeface="Times New Roman"/>
              </a:rPr>
              <a:t> </a:t>
            </a:r>
            <a:r>
              <a:rPr sz="1200" spc="-5" dirty="0">
                <a:latin typeface="Times New Roman"/>
                <a:cs typeface="Times New Roman"/>
              </a:rPr>
              <a:t>low</a:t>
            </a:r>
            <a:r>
              <a:rPr sz="1200" spc="65" dirty="0">
                <a:latin typeface="Times New Roman"/>
                <a:cs typeface="Times New Roman"/>
              </a:rPr>
              <a:t> </a:t>
            </a:r>
            <a:r>
              <a:rPr sz="1200" dirty="0">
                <a:latin typeface="Times New Roman"/>
                <a:cs typeface="Times New Roman"/>
              </a:rPr>
              <a:t>the</a:t>
            </a:r>
            <a:r>
              <a:rPr sz="1200" spc="65" dirty="0">
                <a:latin typeface="Times New Roman"/>
                <a:cs typeface="Times New Roman"/>
              </a:rPr>
              <a:t> </a:t>
            </a:r>
            <a:r>
              <a:rPr sz="1200" dirty="0">
                <a:latin typeface="Times New Roman"/>
                <a:cs typeface="Times New Roman"/>
              </a:rPr>
              <a:t>transistor</a:t>
            </a:r>
            <a:r>
              <a:rPr sz="1200" spc="65" dirty="0">
                <a:latin typeface="Times New Roman"/>
                <a:cs typeface="Times New Roman"/>
              </a:rPr>
              <a:t> </a:t>
            </a:r>
            <a:r>
              <a:rPr sz="1200" dirty="0">
                <a:latin typeface="Times New Roman"/>
                <a:cs typeface="Times New Roman"/>
              </a:rPr>
              <a:t>locks.</a:t>
            </a:r>
            <a:r>
              <a:rPr sz="1200" spc="55" dirty="0">
                <a:latin typeface="Times New Roman"/>
                <a:cs typeface="Times New Roman"/>
              </a:rPr>
              <a:t> </a:t>
            </a:r>
            <a:r>
              <a:rPr sz="1200" dirty="0">
                <a:latin typeface="Times New Roman"/>
                <a:cs typeface="Times New Roman"/>
              </a:rPr>
              <a:t>If</a:t>
            </a:r>
            <a:r>
              <a:rPr sz="1200" spc="60" dirty="0">
                <a:latin typeface="Times New Roman"/>
                <a:cs typeface="Times New Roman"/>
              </a:rPr>
              <a:t> </a:t>
            </a:r>
            <a:r>
              <a:rPr sz="1200" spc="-5" dirty="0">
                <a:latin typeface="Times New Roman"/>
                <a:cs typeface="Times New Roman"/>
              </a:rPr>
              <a:t>the</a:t>
            </a:r>
            <a:r>
              <a:rPr sz="1200" spc="70" dirty="0">
                <a:latin typeface="Times New Roman"/>
                <a:cs typeface="Times New Roman"/>
              </a:rPr>
              <a:t> </a:t>
            </a:r>
            <a:r>
              <a:rPr sz="1200" spc="-5" dirty="0">
                <a:latin typeface="Times New Roman"/>
                <a:cs typeface="Times New Roman"/>
              </a:rPr>
              <a:t>output</a:t>
            </a:r>
            <a:r>
              <a:rPr sz="1200" spc="65" dirty="0">
                <a:latin typeface="Times New Roman"/>
                <a:cs typeface="Times New Roman"/>
              </a:rPr>
              <a:t> </a:t>
            </a:r>
            <a:r>
              <a:rPr sz="1200" spc="-5" dirty="0">
                <a:latin typeface="Times New Roman"/>
                <a:cs typeface="Times New Roman"/>
              </a:rPr>
              <a:t>port </a:t>
            </a:r>
            <a:r>
              <a:rPr sz="1200" spc="-285" dirty="0">
                <a:latin typeface="Times New Roman"/>
                <a:cs typeface="Times New Roman"/>
              </a:rPr>
              <a:t> </a:t>
            </a:r>
            <a:r>
              <a:rPr sz="1200" spc="-5" dirty="0">
                <a:latin typeface="Times New Roman"/>
                <a:cs typeface="Times New Roman"/>
              </a:rPr>
              <a:t>is </a:t>
            </a:r>
            <a:r>
              <a:rPr sz="1200" dirty="0">
                <a:latin typeface="Times New Roman"/>
                <a:cs typeface="Times New Roman"/>
              </a:rPr>
              <a:t>high the green LED</a:t>
            </a:r>
            <a:r>
              <a:rPr sz="1200" spc="-5" dirty="0">
                <a:latin typeface="Times New Roman"/>
                <a:cs typeface="Times New Roman"/>
              </a:rPr>
              <a:t> </a:t>
            </a:r>
            <a:r>
              <a:rPr sz="1200" dirty="0">
                <a:latin typeface="Times New Roman"/>
                <a:cs typeface="Times New Roman"/>
              </a:rPr>
              <a:t>gets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current.</a:t>
            </a:r>
            <a:endParaRPr sz="1200" dirty="0">
              <a:latin typeface="Times New Roman"/>
              <a:cs typeface="Times New Roman"/>
            </a:endParaRPr>
          </a:p>
          <a:p>
            <a:pPr marL="12700" marR="5080">
              <a:lnSpc>
                <a:spcPts val="1380"/>
              </a:lnSpc>
            </a:pPr>
            <a:r>
              <a:rPr sz="1200" dirty="0">
                <a:latin typeface="Times New Roman"/>
                <a:cs typeface="Times New Roman"/>
              </a:rPr>
              <a:t>The</a:t>
            </a:r>
            <a:r>
              <a:rPr sz="1200" spc="45" dirty="0">
                <a:latin typeface="Times New Roman"/>
                <a:cs typeface="Times New Roman"/>
              </a:rPr>
              <a:t> </a:t>
            </a:r>
            <a:r>
              <a:rPr sz="1200" dirty="0">
                <a:latin typeface="Times New Roman"/>
                <a:cs typeface="Times New Roman"/>
              </a:rPr>
              <a:t>Photo</a:t>
            </a:r>
            <a:r>
              <a:rPr sz="1200" spc="45" dirty="0">
                <a:latin typeface="Times New Roman"/>
                <a:cs typeface="Times New Roman"/>
              </a:rPr>
              <a:t> </a:t>
            </a:r>
            <a:r>
              <a:rPr sz="1200" spc="-5" dirty="0">
                <a:latin typeface="Times New Roman"/>
                <a:cs typeface="Times New Roman"/>
              </a:rPr>
              <a:t>Diodes</a:t>
            </a:r>
            <a:r>
              <a:rPr sz="1200" spc="50" dirty="0">
                <a:latin typeface="Times New Roman"/>
                <a:cs typeface="Times New Roman"/>
              </a:rPr>
              <a:t> </a:t>
            </a:r>
            <a:r>
              <a:rPr sz="1200" dirty="0">
                <a:latin typeface="Times New Roman"/>
                <a:cs typeface="Times New Roman"/>
              </a:rPr>
              <a:t>are</a:t>
            </a:r>
            <a:r>
              <a:rPr sz="1200" spc="45" dirty="0">
                <a:latin typeface="Times New Roman"/>
                <a:cs typeface="Times New Roman"/>
              </a:rPr>
              <a:t> </a:t>
            </a:r>
            <a:r>
              <a:rPr sz="1200" dirty="0">
                <a:latin typeface="Times New Roman"/>
                <a:cs typeface="Times New Roman"/>
              </a:rPr>
              <a:t>used</a:t>
            </a:r>
            <a:r>
              <a:rPr sz="1200" spc="45" dirty="0">
                <a:latin typeface="Times New Roman"/>
                <a:cs typeface="Times New Roman"/>
              </a:rPr>
              <a:t> </a:t>
            </a:r>
            <a:r>
              <a:rPr sz="1200" dirty="0">
                <a:latin typeface="Times New Roman"/>
                <a:cs typeface="Times New Roman"/>
              </a:rPr>
              <a:t>for</a:t>
            </a:r>
            <a:r>
              <a:rPr sz="1200" spc="45" dirty="0">
                <a:latin typeface="Times New Roman"/>
                <a:cs typeface="Times New Roman"/>
              </a:rPr>
              <a:t> </a:t>
            </a:r>
            <a:r>
              <a:rPr sz="1200" dirty="0">
                <a:latin typeface="Times New Roman"/>
                <a:cs typeface="Times New Roman"/>
              </a:rPr>
              <a:t>detecting</a:t>
            </a:r>
            <a:r>
              <a:rPr sz="1200" spc="45" dirty="0">
                <a:latin typeface="Times New Roman"/>
                <a:cs typeface="Times New Roman"/>
              </a:rPr>
              <a:t> </a:t>
            </a:r>
            <a:r>
              <a:rPr sz="1200" spc="-5" dirty="0">
                <a:latin typeface="Times New Roman"/>
                <a:cs typeface="Times New Roman"/>
              </a:rPr>
              <a:t>the</a:t>
            </a:r>
            <a:r>
              <a:rPr sz="1200" spc="45" dirty="0">
                <a:latin typeface="Times New Roman"/>
                <a:cs typeface="Times New Roman"/>
              </a:rPr>
              <a:t> </a:t>
            </a:r>
            <a:r>
              <a:rPr sz="1200" spc="-5" dirty="0">
                <a:latin typeface="Times New Roman"/>
                <a:cs typeface="Times New Roman"/>
              </a:rPr>
              <a:t>light</a:t>
            </a:r>
            <a:r>
              <a:rPr sz="1200" spc="50" dirty="0">
                <a:latin typeface="Times New Roman"/>
                <a:cs typeface="Times New Roman"/>
              </a:rPr>
              <a:t> </a:t>
            </a:r>
            <a:r>
              <a:rPr sz="1200" spc="-5" dirty="0">
                <a:latin typeface="Times New Roman"/>
                <a:cs typeface="Times New Roman"/>
              </a:rPr>
              <a:t>intensity.</a:t>
            </a:r>
            <a:r>
              <a:rPr sz="1200" spc="50"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resistor</a:t>
            </a:r>
            <a:r>
              <a:rPr sz="1200" spc="50" dirty="0">
                <a:latin typeface="Times New Roman"/>
                <a:cs typeface="Times New Roman"/>
              </a:rPr>
              <a:t> </a:t>
            </a:r>
            <a:r>
              <a:rPr sz="1200" dirty="0">
                <a:latin typeface="Times New Roman"/>
                <a:cs typeface="Times New Roman"/>
              </a:rPr>
              <a:t>or</a:t>
            </a:r>
            <a:r>
              <a:rPr sz="1200" spc="40" dirty="0">
                <a:latin typeface="Times New Roman"/>
                <a:cs typeface="Times New Roman"/>
              </a:rPr>
              <a:t> </a:t>
            </a:r>
            <a:r>
              <a:rPr sz="1200" spc="-5" dirty="0">
                <a:latin typeface="Times New Roman"/>
                <a:cs typeface="Times New Roman"/>
              </a:rPr>
              <a:t>the </a:t>
            </a:r>
            <a:r>
              <a:rPr sz="1200" spc="-285" dirty="0">
                <a:latin typeface="Times New Roman"/>
                <a:cs typeface="Times New Roman"/>
              </a:rPr>
              <a:t> </a:t>
            </a:r>
            <a:r>
              <a:rPr sz="1200" dirty="0">
                <a:latin typeface="Times New Roman"/>
                <a:cs typeface="Times New Roman"/>
              </a:rPr>
              <a:t>conductivity</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Photo</a:t>
            </a:r>
            <a:r>
              <a:rPr sz="1200" spc="-10" dirty="0">
                <a:latin typeface="Times New Roman"/>
                <a:cs typeface="Times New Roman"/>
              </a:rPr>
              <a:t> </a:t>
            </a:r>
            <a:r>
              <a:rPr sz="1200" dirty="0">
                <a:latin typeface="Times New Roman"/>
                <a:cs typeface="Times New Roman"/>
              </a:rPr>
              <a:t>Diodes</a:t>
            </a:r>
            <a:r>
              <a:rPr sz="1200" spc="-5" dirty="0">
                <a:latin typeface="Times New Roman"/>
                <a:cs typeface="Times New Roman"/>
              </a:rPr>
              <a:t> is</a:t>
            </a:r>
            <a:r>
              <a:rPr sz="1200" spc="-10" dirty="0">
                <a:latin typeface="Times New Roman"/>
                <a:cs typeface="Times New Roman"/>
              </a:rPr>
              <a:t> </a:t>
            </a:r>
            <a:r>
              <a:rPr sz="1200" dirty="0">
                <a:latin typeface="Times New Roman"/>
                <a:cs typeface="Times New Roman"/>
              </a:rPr>
              <a:t>changing</a:t>
            </a:r>
            <a:r>
              <a:rPr sz="1200" spc="-10" dirty="0">
                <a:latin typeface="Times New Roman"/>
                <a:cs typeface="Times New Roman"/>
              </a:rPr>
              <a:t> </a:t>
            </a:r>
            <a:r>
              <a:rPr sz="1200" dirty="0">
                <a:latin typeface="Times New Roman"/>
                <a:cs typeface="Times New Roman"/>
              </a:rPr>
              <a:t>when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light</a:t>
            </a:r>
            <a:r>
              <a:rPr sz="1200" spc="-5" dirty="0">
                <a:latin typeface="Times New Roman"/>
                <a:cs typeface="Times New Roman"/>
              </a:rPr>
              <a:t> </a:t>
            </a:r>
            <a:r>
              <a:rPr sz="1200" dirty="0">
                <a:latin typeface="Times New Roman"/>
                <a:cs typeface="Times New Roman"/>
              </a:rPr>
              <a:t>intensity</a:t>
            </a:r>
            <a:r>
              <a:rPr sz="1200" spc="-10"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dirty="0">
                <a:latin typeface="Times New Roman"/>
                <a:cs typeface="Times New Roman"/>
              </a:rPr>
              <a:t>changing.</a:t>
            </a:r>
          </a:p>
          <a:p>
            <a:pPr marL="12700" marR="6350">
              <a:lnSpc>
                <a:spcPts val="1380"/>
              </a:lnSpc>
            </a:pPr>
            <a:r>
              <a:rPr sz="1200" dirty="0">
                <a:latin typeface="Times New Roman"/>
                <a:cs typeface="Times New Roman"/>
              </a:rPr>
              <a:t>The</a:t>
            </a:r>
            <a:r>
              <a:rPr sz="1200" spc="254" dirty="0">
                <a:latin typeface="Times New Roman"/>
                <a:cs typeface="Times New Roman"/>
              </a:rPr>
              <a:t> </a:t>
            </a:r>
            <a:r>
              <a:rPr sz="1200" dirty="0">
                <a:latin typeface="Times New Roman"/>
                <a:cs typeface="Times New Roman"/>
              </a:rPr>
              <a:t>Monitor</a:t>
            </a:r>
            <a:r>
              <a:rPr sz="1200" spc="254" dirty="0">
                <a:latin typeface="Times New Roman"/>
                <a:cs typeface="Times New Roman"/>
              </a:rPr>
              <a:t> </a:t>
            </a:r>
            <a:r>
              <a:rPr sz="1200" dirty="0">
                <a:latin typeface="Times New Roman"/>
                <a:cs typeface="Times New Roman"/>
              </a:rPr>
              <a:t>Diode</a:t>
            </a:r>
            <a:r>
              <a:rPr sz="1200" spc="254" dirty="0">
                <a:latin typeface="Times New Roman"/>
                <a:cs typeface="Times New Roman"/>
              </a:rPr>
              <a:t> </a:t>
            </a:r>
            <a:r>
              <a:rPr sz="1200" spc="-5" dirty="0">
                <a:latin typeface="Times New Roman"/>
                <a:cs typeface="Times New Roman"/>
              </a:rPr>
              <a:t>is</a:t>
            </a:r>
            <a:r>
              <a:rPr sz="1200" spc="254" dirty="0">
                <a:latin typeface="Times New Roman"/>
                <a:cs typeface="Times New Roman"/>
              </a:rPr>
              <a:t> </a:t>
            </a:r>
            <a:r>
              <a:rPr sz="1200" dirty="0">
                <a:latin typeface="Times New Roman"/>
                <a:cs typeface="Times New Roman"/>
              </a:rPr>
              <a:t>used</a:t>
            </a:r>
            <a:r>
              <a:rPr sz="1200" spc="254" dirty="0">
                <a:latin typeface="Times New Roman"/>
                <a:cs typeface="Times New Roman"/>
              </a:rPr>
              <a:t> </a:t>
            </a:r>
            <a:r>
              <a:rPr sz="1200" dirty="0">
                <a:latin typeface="Times New Roman"/>
                <a:cs typeface="Times New Roman"/>
              </a:rPr>
              <a:t>for</a:t>
            </a:r>
            <a:r>
              <a:rPr sz="1200" spc="254" dirty="0">
                <a:latin typeface="Times New Roman"/>
                <a:cs typeface="Times New Roman"/>
              </a:rPr>
              <a:t> </a:t>
            </a:r>
            <a:r>
              <a:rPr sz="1200" dirty="0">
                <a:latin typeface="Times New Roman"/>
                <a:cs typeface="Times New Roman"/>
              </a:rPr>
              <a:t>detecting</a:t>
            </a:r>
            <a:r>
              <a:rPr sz="1200" spc="254" dirty="0">
                <a:latin typeface="Times New Roman"/>
                <a:cs typeface="Times New Roman"/>
              </a:rPr>
              <a:t> </a:t>
            </a:r>
            <a:r>
              <a:rPr sz="1200" spc="-5" dirty="0">
                <a:latin typeface="Times New Roman"/>
                <a:cs typeface="Times New Roman"/>
              </a:rPr>
              <a:t>the</a:t>
            </a:r>
            <a:r>
              <a:rPr sz="1200" spc="254" dirty="0">
                <a:latin typeface="Times New Roman"/>
                <a:cs typeface="Times New Roman"/>
              </a:rPr>
              <a:t> </a:t>
            </a:r>
            <a:r>
              <a:rPr sz="1200" spc="-5" dirty="0">
                <a:latin typeface="Times New Roman"/>
                <a:cs typeface="Times New Roman"/>
              </a:rPr>
              <a:t>temperature</a:t>
            </a:r>
            <a:r>
              <a:rPr sz="1200" spc="254" dirty="0">
                <a:latin typeface="Times New Roman"/>
                <a:cs typeface="Times New Roman"/>
              </a:rPr>
              <a:t> </a:t>
            </a:r>
            <a:r>
              <a:rPr sz="1200" dirty="0">
                <a:latin typeface="Times New Roman"/>
                <a:cs typeface="Times New Roman"/>
              </a:rPr>
              <a:t>in</a:t>
            </a:r>
            <a:r>
              <a:rPr sz="1200" spc="254" dirty="0">
                <a:latin typeface="Times New Roman"/>
                <a:cs typeface="Times New Roman"/>
              </a:rPr>
              <a:t> </a:t>
            </a:r>
            <a:r>
              <a:rPr sz="1200" dirty="0">
                <a:latin typeface="Times New Roman"/>
                <a:cs typeface="Times New Roman"/>
              </a:rPr>
              <a:t>the</a:t>
            </a:r>
            <a:r>
              <a:rPr sz="1200" spc="254" dirty="0">
                <a:latin typeface="Times New Roman"/>
                <a:cs typeface="Times New Roman"/>
              </a:rPr>
              <a:t> </a:t>
            </a:r>
            <a:r>
              <a:rPr sz="1200" spc="-5" dirty="0">
                <a:latin typeface="Times New Roman"/>
                <a:cs typeface="Times New Roman"/>
              </a:rPr>
              <a:t>sensor.</a:t>
            </a:r>
            <a:r>
              <a:rPr sz="1200" spc="254" dirty="0">
                <a:latin typeface="Times New Roman"/>
                <a:cs typeface="Times New Roman"/>
              </a:rPr>
              <a:t> </a:t>
            </a:r>
            <a:r>
              <a:rPr sz="1200" dirty="0">
                <a:latin typeface="Times New Roman"/>
                <a:cs typeface="Times New Roman"/>
              </a:rPr>
              <a:t>It</a:t>
            </a:r>
            <a:r>
              <a:rPr sz="1200" spc="254" dirty="0">
                <a:latin typeface="Times New Roman"/>
                <a:cs typeface="Times New Roman"/>
              </a:rPr>
              <a:t> </a:t>
            </a:r>
            <a:r>
              <a:rPr sz="1200" spc="-5" dirty="0">
                <a:latin typeface="Times New Roman"/>
                <a:cs typeface="Times New Roman"/>
              </a:rPr>
              <a:t>is</a:t>
            </a:r>
            <a:r>
              <a:rPr sz="1200" spc="254" dirty="0">
                <a:latin typeface="Times New Roman"/>
                <a:cs typeface="Times New Roman"/>
              </a:rPr>
              <a:t> </a:t>
            </a:r>
            <a:r>
              <a:rPr sz="1200" dirty="0">
                <a:latin typeface="Times New Roman"/>
                <a:cs typeface="Times New Roman"/>
              </a:rPr>
              <a:t>also </a:t>
            </a:r>
            <a:r>
              <a:rPr sz="1200" spc="-285" dirty="0">
                <a:latin typeface="Times New Roman"/>
                <a:cs typeface="Times New Roman"/>
              </a:rPr>
              <a:t> </a:t>
            </a:r>
            <a:r>
              <a:rPr sz="1200" dirty="0">
                <a:latin typeface="Times New Roman"/>
                <a:cs typeface="Times New Roman"/>
              </a:rPr>
              <a:t>changing</a:t>
            </a:r>
            <a:r>
              <a:rPr sz="1200" spc="-5" dirty="0">
                <a:latin typeface="Times New Roman"/>
                <a:cs typeface="Times New Roman"/>
              </a:rPr>
              <a:t> </a:t>
            </a:r>
            <a:r>
              <a:rPr sz="1200" dirty="0">
                <a:latin typeface="Times New Roman"/>
                <a:cs typeface="Times New Roman"/>
              </a:rPr>
              <a:t>the resistor when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temperature is </a:t>
            </a:r>
            <a:r>
              <a:rPr sz="1200" dirty="0">
                <a:latin typeface="Times New Roman"/>
                <a:cs typeface="Times New Roman"/>
              </a:rPr>
              <a:t>changing.</a:t>
            </a:r>
          </a:p>
        </p:txBody>
      </p:sp>
      <p:sp>
        <p:nvSpPr>
          <p:cNvPr id="3" name="object 3"/>
          <p:cNvSpPr txBox="1"/>
          <p:nvPr/>
        </p:nvSpPr>
        <p:spPr>
          <a:xfrm>
            <a:off x="1116583" y="2374900"/>
            <a:ext cx="5556885" cy="1168910"/>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d)</a:t>
            </a:r>
            <a:r>
              <a:rPr sz="1400" b="1" i="1" spc="65" dirty="0">
                <a:latin typeface="Arial"/>
                <a:cs typeface="Arial"/>
              </a:rPr>
              <a:t> </a:t>
            </a:r>
            <a:r>
              <a:rPr sz="1400" b="1" i="1" spc="-5" dirty="0">
                <a:latin typeface="Arial"/>
                <a:cs typeface="Arial"/>
              </a:rPr>
              <a:t>The</a:t>
            </a:r>
            <a:r>
              <a:rPr sz="1400" b="1" i="1" spc="-20" dirty="0">
                <a:latin typeface="Arial"/>
                <a:cs typeface="Arial"/>
              </a:rPr>
              <a:t> </a:t>
            </a:r>
            <a:r>
              <a:rPr sz="1400" b="1" i="1" spc="-5" dirty="0">
                <a:latin typeface="Arial"/>
                <a:cs typeface="Arial"/>
              </a:rPr>
              <a:t>Amplifier</a:t>
            </a:r>
            <a:endParaRPr sz="1400" dirty="0">
              <a:latin typeface="Arial"/>
              <a:cs typeface="Arial"/>
            </a:endParaRPr>
          </a:p>
          <a:p>
            <a:pPr>
              <a:lnSpc>
                <a:spcPct val="100000"/>
              </a:lnSpc>
              <a:spcBef>
                <a:spcPts val="40"/>
              </a:spcBef>
            </a:pPr>
            <a:endParaRPr sz="1450" dirty="0">
              <a:latin typeface="Arial"/>
              <a:cs typeface="Arial"/>
            </a:endParaRPr>
          </a:p>
          <a:p>
            <a:pPr marL="233045" marR="5080" algn="just">
              <a:lnSpc>
                <a:spcPts val="1380"/>
              </a:lnSpc>
            </a:pPr>
            <a:r>
              <a:rPr sz="1200" spc="-5" dirty="0">
                <a:latin typeface="Times New Roman"/>
                <a:cs typeface="Times New Roman"/>
              </a:rPr>
              <a:t>An amplifier is used </a:t>
            </a:r>
            <a:r>
              <a:rPr sz="1200" dirty="0">
                <a:latin typeface="Times New Roman"/>
                <a:cs typeface="Times New Roman"/>
              </a:rPr>
              <a:t>to </a:t>
            </a:r>
            <a:r>
              <a:rPr sz="1200" spc="-5" dirty="0">
                <a:latin typeface="Times New Roman"/>
                <a:cs typeface="Times New Roman"/>
              </a:rPr>
              <a:t>amplify </a:t>
            </a:r>
            <a:r>
              <a:rPr sz="1200" dirty="0">
                <a:latin typeface="Times New Roman"/>
                <a:cs typeface="Times New Roman"/>
              </a:rPr>
              <a:t>the </a:t>
            </a:r>
            <a:r>
              <a:rPr sz="1200" spc="-5" dirty="0">
                <a:latin typeface="Times New Roman"/>
                <a:cs typeface="Times New Roman"/>
              </a:rPr>
              <a:t>signal </a:t>
            </a:r>
            <a:r>
              <a:rPr sz="1200" dirty="0">
                <a:latin typeface="Times New Roman"/>
                <a:cs typeface="Times New Roman"/>
              </a:rPr>
              <a:t>of the Photodiodes. The </a:t>
            </a:r>
            <a:r>
              <a:rPr sz="1200" spc="-5" dirty="0">
                <a:latin typeface="Times New Roman"/>
                <a:cs typeface="Times New Roman"/>
              </a:rPr>
              <a:t>amplifier is </a:t>
            </a:r>
            <a:r>
              <a:rPr sz="1200" dirty="0">
                <a:latin typeface="Times New Roman"/>
                <a:cs typeface="Times New Roman"/>
              </a:rPr>
              <a:t>an </a:t>
            </a:r>
            <a:r>
              <a:rPr sz="1200" spc="5" dirty="0">
                <a:latin typeface="Times New Roman"/>
                <a:cs typeface="Times New Roman"/>
              </a:rPr>
              <a:t> </a:t>
            </a:r>
            <a:r>
              <a:rPr sz="1200" dirty="0">
                <a:latin typeface="Times New Roman"/>
                <a:cs typeface="Times New Roman"/>
              </a:rPr>
              <a:t>inverting amplifier. It </a:t>
            </a:r>
            <a:r>
              <a:rPr sz="1200" spc="-5" dirty="0">
                <a:latin typeface="Times New Roman"/>
                <a:cs typeface="Times New Roman"/>
              </a:rPr>
              <a:t>consists </a:t>
            </a:r>
            <a:r>
              <a:rPr sz="1200" dirty="0">
                <a:latin typeface="Times New Roman"/>
                <a:cs typeface="Times New Roman"/>
              </a:rPr>
              <a:t>of an </a:t>
            </a:r>
            <a:r>
              <a:rPr sz="1200" spc="-5" dirty="0">
                <a:latin typeface="Times New Roman"/>
                <a:cs typeface="Times New Roman"/>
              </a:rPr>
              <a:t>OPV </a:t>
            </a:r>
            <a:r>
              <a:rPr sz="1200" dirty="0">
                <a:latin typeface="Times New Roman"/>
                <a:cs typeface="Times New Roman"/>
              </a:rPr>
              <a:t>LM358 a resistor and a capacitor. If the </a:t>
            </a:r>
            <a:r>
              <a:rPr sz="1200" spc="5" dirty="0">
                <a:latin typeface="Times New Roman"/>
                <a:cs typeface="Times New Roman"/>
              </a:rPr>
              <a:t> </a:t>
            </a:r>
            <a:r>
              <a:rPr sz="1200" dirty="0">
                <a:latin typeface="Times New Roman"/>
                <a:cs typeface="Times New Roman"/>
              </a:rPr>
              <a:t>resistor</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Photo</a:t>
            </a:r>
            <a:r>
              <a:rPr sz="1200" spc="5" dirty="0">
                <a:latin typeface="Times New Roman"/>
                <a:cs typeface="Times New Roman"/>
              </a:rPr>
              <a:t> </a:t>
            </a:r>
            <a:r>
              <a:rPr sz="1200" spc="-5" dirty="0">
                <a:latin typeface="Times New Roman"/>
                <a:cs typeface="Times New Roman"/>
              </a:rPr>
              <a:t>Diodes</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changing</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output</a:t>
            </a:r>
            <a:r>
              <a:rPr sz="1200" spc="5" dirty="0">
                <a:latin typeface="Times New Roman"/>
                <a:cs typeface="Times New Roman"/>
              </a:rPr>
              <a:t> </a:t>
            </a:r>
            <a:r>
              <a:rPr sz="1200" dirty="0">
                <a:latin typeface="Times New Roman"/>
                <a:cs typeface="Times New Roman"/>
              </a:rPr>
              <a:t>voltage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OPV</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also </a:t>
            </a:r>
            <a:r>
              <a:rPr sz="1200" spc="5" dirty="0">
                <a:latin typeface="Times New Roman"/>
                <a:cs typeface="Times New Roman"/>
              </a:rPr>
              <a:t> </a:t>
            </a:r>
            <a:r>
              <a:rPr sz="1200" dirty="0">
                <a:latin typeface="Times New Roman"/>
                <a:cs typeface="Times New Roman"/>
              </a:rPr>
              <a:t>changing.</a:t>
            </a:r>
            <a:r>
              <a:rPr sz="1200" spc="-10" dirty="0">
                <a:latin typeface="Times New Roman"/>
                <a:cs typeface="Times New Roman"/>
              </a:rPr>
              <a:t> </a:t>
            </a:r>
            <a:r>
              <a:rPr sz="1200" spc="-5" dirty="0">
                <a:latin typeface="Times New Roman"/>
                <a:cs typeface="Times New Roman"/>
              </a:rPr>
              <a:t>The </a:t>
            </a:r>
            <a:r>
              <a:rPr sz="1200" dirty="0">
                <a:latin typeface="Times New Roman"/>
                <a:cs typeface="Times New Roman"/>
              </a:rPr>
              <a:t>capacitor</a:t>
            </a:r>
            <a:r>
              <a:rPr sz="1200" spc="-5" dirty="0">
                <a:latin typeface="Times New Roman"/>
                <a:cs typeface="Times New Roman"/>
              </a:rPr>
              <a:t> is</a:t>
            </a:r>
            <a:r>
              <a:rPr sz="1200" spc="-10" dirty="0">
                <a:latin typeface="Times New Roman"/>
                <a:cs typeface="Times New Roman"/>
              </a:rPr>
              <a:t> </a:t>
            </a:r>
            <a:r>
              <a:rPr sz="1200" dirty="0">
                <a:latin typeface="Times New Roman"/>
                <a:cs typeface="Times New Roman"/>
              </a:rPr>
              <a:t>used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stable</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voltage.</a:t>
            </a:r>
          </a:p>
        </p:txBody>
      </p:sp>
      <p:grpSp>
        <p:nvGrpSpPr>
          <p:cNvPr id="4" name="object 4"/>
          <p:cNvGrpSpPr/>
          <p:nvPr/>
        </p:nvGrpSpPr>
        <p:grpSpPr>
          <a:xfrm>
            <a:off x="2116073" y="3822700"/>
            <a:ext cx="3328670" cy="2745740"/>
            <a:chOff x="2116073" y="4099559"/>
            <a:chExt cx="3328670" cy="2745740"/>
          </a:xfrm>
        </p:grpSpPr>
        <p:pic>
          <p:nvPicPr>
            <p:cNvPr id="5" name="object 5"/>
            <p:cNvPicPr/>
            <p:nvPr/>
          </p:nvPicPr>
          <p:blipFill>
            <a:blip r:embed="rId2" cstate="print"/>
            <a:stretch>
              <a:fillRect/>
            </a:stretch>
          </p:blipFill>
          <p:spPr>
            <a:xfrm>
              <a:off x="2122169" y="4105651"/>
              <a:ext cx="3072688" cy="2705915"/>
            </a:xfrm>
            <a:prstGeom prst="rect">
              <a:avLst/>
            </a:prstGeom>
          </p:spPr>
        </p:pic>
        <p:sp>
          <p:nvSpPr>
            <p:cNvPr id="6" name="object 6"/>
            <p:cNvSpPr/>
            <p:nvPr/>
          </p:nvSpPr>
          <p:spPr>
            <a:xfrm>
              <a:off x="2116074" y="4099559"/>
              <a:ext cx="3328670" cy="2745740"/>
            </a:xfrm>
            <a:custGeom>
              <a:avLst/>
              <a:gdLst/>
              <a:ahLst/>
              <a:cxnLst/>
              <a:rect l="l" t="t" r="r" b="b"/>
              <a:pathLst>
                <a:path w="3328670" h="2745740">
                  <a:moveTo>
                    <a:pt x="3328416" y="0"/>
                  </a:moveTo>
                  <a:lnTo>
                    <a:pt x="3322320" y="0"/>
                  </a:lnTo>
                  <a:lnTo>
                    <a:pt x="3322320" y="6096"/>
                  </a:lnTo>
                  <a:lnTo>
                    <a:pt x="3322320" y="2739390"/>
                  </a:lnTo>
                  <a:lnTo>
                    <a:pt x="6096" y="2739390"/>
                  </a:lnTo>
                  <a:lnTo>
                    <a:pt x="6096" y="6096"/>
                  </a:lnTo>
                  <a:lnTo>
                    <a:pt x="3322320" y="6096"/>
                  </a:lnTo>
                  <a:lnTo>
                    <a:pt x="3322320" y="0"/>
                  </a:lnTo>
                  <a:lnTo>
                    <a:pt x="6096" y="0"/>
                  </a:lnTo>
                  <a:lnTo>
                    <a:pt x="0" y="0"/>
                  </a:lnTo>
                  <a:lnTo>
                    <a:pt x="0" y="6096"/>
                  </a:lnTo>
                  <a:lnTo>
                    <a:pt x="0" y="2739390"/>
                  </a:lnTo>
                  <a:lnTo>
                    <a:pt x="0" y="2745486"/>
                  </a:lnTo>
                  <a:lnTo>
                    <a:pt x="6096" y="2745486"/>
                  </a:lnTo>
                  <a:lnTo>
                    <a:pt x="3322320" y="2745486"/>
                  </a:lnTo>
                  <a:lnTo>
                    <a:pt x="3328416" y="2745486"/>
                  </a:lnTo>
                  <a:lnTo>
                    <a:pt x="3328416" y="2739390"/>
                  </a:lnTo>
                  <a:lnTo>
                    <a:pt x="3328416" y="6096"/>
                  </a:lnTo>
                  <a:lnTo>
                    <a:pt x="3328416" y="0"/>
                  </a:lnTo>
                  <a:close/>
                </a:path>
              </a:pathLst>
            </a:custGeom>
            <a:solidFill>
              <a:srgbClr val="000000"/>
            </a:solidFill>
          </p:spPr>
          <p:txBody>
            <a:bodyPr wrap="square" lIns="0" tIns="0" rIns="0" bIns="0" rtlCol="0"/>
            <a:lstStyle/>
            <a:p>
              <a:endParaRPr/>
            </a:p>
          </p:txBody>
        </p:sp>
      </p:grpSp>
      <p:sp>
        <p:nvSpPr>
          <p:cNvPr id="7" name="object 7"/>
          <p:cNvSpPr txBox="1"/>
          <p:nvPr/>
        </p:nvSpPr>
        <p:spPr>
          <a:xfrm>
            <a:off x="1116583" y="7411085"/>
            <a:ext cx="5557520" cy="2202815"/>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e)</a:t>
            </a:r>
            <a:r>
              <a:rPr sz="1400" b="1" i="1" spc="125" dirty="0">
                <a:latin typeface="Arial"/>
                <a:cs typeface="Arial"/>
              </a:rPr>
              <a:t> </a:t>
            </a:r>
            <a:r>
              <a:rPr sz="1400" b="1" i="1" spc="-5" dirty="0">
                <a:latin typeface="Arial"/>
                <a:cs typeface="Arial"/>
              </a:rPr>
              <a:t>Microcontroller</a:t>
            </a:r>
            <a:endParaRPr sz="1400" dirty="0">
              <a:latin typeface="Arial"/>
              <a:cs typeface="Arial"/>
            </a:endParaRPr>
          </a:p>
          <a:p>
            <a:pPr>
              <a:lnSpc>
                <a:spcPct val="100000"/>
              </a:lnSpc>
              <a:spcBef>
                <a:spcPts val="35"/>
              </a:spcBef>
            </a:pPr>
            <a:endParaRPr sz="1450" dirty="0">
              <a:latin typeface="Arial"/>
              <a:cs typeface="Arial"/>
            </a:endParaRPr>
          </a:p>
          <a:p>
            <a:pPr marL="233045" marR="5080">
              <a:lnSpc>
                <a:spcPts val="1380"/>
              </a:lnSpc>
            </a:pPr>
            <a:r>
              <a:rPr sz="1200" dirty="0">
                <a:latin typeface="Times New Roman"/>
                <a:cs typeface="Times New Roman"/>
              </a:rPr>
              <a:t>We</a:t>
            </a:r>
            <a:r>
              <a:rPr sz="1200" spc="65" dirty="0">
                <a:latin typeface="Times New Roman"/>
                <a:cs typeface="Times New Roman"/>
              </a:rPr>
              <a:t> </a:t>
            </a:r>
            <a:r>
              <a:rPr sz="1200" spc="-5" dirty="0">
                <a:latin typeface="Times New Roman"/>
                <a:cs typeface="Times New Roman"/>
              </a:rPr>
              <a:t>use</a:t>
            </a:r>
            <a:r>
              <a:rPr sz="1200" spc="65" dirty="0">
                <a:latin typeface="Times New Roman"/>
                <a:cs typeface="Times New Roman"/>
              </a:rPr>
              <a:t> </a:t>
            </a:r>
            <a:r>
              <a:rPr sz="1200" dirty="0">
                <a:latin typeface="Times New Roman"/>
                <a:cs typeface="Times New Roman"/>
              </a:rPr>
              <a:t>the</a:t>
            </a:r>
            <a:r>
              <a:rPr sz="1200" spc="70" dirty="0">
                <a:latin typeface="Times New Roman"/>
                <a:cs typeface="Times New Roman"/>
              </a:rPr>
              <a:t> </a:t>
            </a:r>
            <a:r>
              <a:rPr sz="1200" dirty="0">
                <a:latin typeface="Times New Roman"/>
                <a:cs typeface="Times New Roman"/>
              </a:rPr>
              <a:t>PIC18F2455</a:t>
            </a:r>
            <a:r>
              <a:rPr sz="1200" spc="65" dirty="0">
                <a:latin typeface="Times New Roman"/>
                <a:cs typeface="Times New Roman"/>
              </a:rPr>
              <a:t> </a:t>
            </a:r>
            <a:r>
              <a:rPr sz="1200" dirty="0">
                <a:latin typeface="Times New Roman"/>
                <a:cs typeface="Times New Roman"/>
              </a:rPr>
              <a:t>from</a:t>
            </a:r>
            <a:r>
              <a:rPr sz="1200" spc="55" dirty="0">
                <a:latin typeface="Times New Roman"/>
                <a:cs typeface="Times New Roman"/>
              </a:rPr>
              <a:t> </a:t>
            </a:r>
            <a:r>
              <a:rPr sz="1200" spc="-5" dirty="0">
                <a:latin typeface="Times New Roman"/>
                <a:cs typeface="Times New Roman"/>
              </a:rPr>
              <a:t>microchip.</a:t>
            </a:r>
            <a:r>
              <a:rPr sz="1200" spc="70" dirty="0">
                <a:latin typeface="Times New Roman"/>
                <a:cs typeface="Times New Roman"/>
              </a:rPr>
              <a:t> </a:t>
            </a:r>
            <a:r>
              <a:rPr sz="1200" dirty="0">
                <a:latin typeface="Times New Roman"/>
                <a:cs typeface="Times New Roman"/>
              </a:rPr>
              <a:t>More</a:t>
            </a:r>
            <a:r>
              <a:rPr sz="1200" spc="60" dirty="0">
                <a:latin typeface="Times New Roman"/>
                <a:cs typeface="Times New Roman"/>
              </a:rPr>
              <a:t> </a:t>
            </a:r>
            <a:r>
              <a:rPr sz="1200" spc="-5" dirty="0">
                <a:latin typeface="Times New Roman"/>
                <a:cs typeface="Times New Roman"/>
              </a:rPr>
              <a:t>information</a:t>
            </a:r>
            <a:r>
              <a:rPr sz="1200" spc="60" dirty="0">
                <a:latin typeface="Times New Roman"/>
                <a:cs typeface="Times New Roman"/>
              </a:rPr>
              <a:t> </a:t>
            </a:r>
            <a:r>
              <a:rPr sz="1200" dirty="0">
                <a:latin typeface="Times New Roman"/>
                <a:cs typeface="Times New Roman"/>
              </a:rPr>
              <a:t>about</a:t>
            </a:r>
            <a:r>
              <a:rPr sz="1200" spc="65"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5" dirty="0">
                <a:latin typeface="Times New Roman"/>
                <a:cs typeface="Times New Roman"/>
              </a:rPr>
              <a:t>microcontroller </a:t>
            </a:r>
            <a:r>
              <a:rPr sz="1200" spc="-285" dirty="0">
                <a:latin typeface="Times New Roman"/>
                <a:cs typeface="Times New Roman"/>
              </a:rPr>
              <a:t> </a:t>
            </a:r>
            <a:r>
              <a:rPr sz="1200" dirty="0">
                <a:latin typeface="Times New Roman"/>
                <a:cs typeface="Times New Roman"/>
              </a:rPr>
              <a:t>please</a:t>
            </a:r>
            <a:r>
              <a:rPr sz="1200" spc="-5" dirty="0">
                <a:latin typeface="Times New Roman"/>
                <a:cs typeface="Times New Roman"/>
              </a:rPr>
              <a:t> visit</a:t>
            </a:r>
            <a:r>
              <a:rPr sz="1200" dirty="0">
                <a:latin typeface="Times New Roman"/>
                <a:cs typeface="Times New Roman"/>
              </a:rPr>
              <a:t> the </a:t>
            </a:r>
            <a:r>
              <a:rPr sz="1200" spc="-5" dirty="0">
                <a:latin typeface="Times New Roman"/>
                <a:cs typeface="Times New Roman"/>
              </a:rPr>
              <a:t>datasheet </a:t>
            </a:r>
            <a:r>
              <a:rPr sz="1200" dirty="0">
                <a:latin typeface="Times New Roman"/>
                <a:cs typeface="Times New Roman"/>
              </a:rPr>
              <a:t> </a:t>
            </a:r>
            <a:r>
              <a:rPr sz="1200" spc="-5" dirty="0">
                <a:latin typeface="Times New Roman"/>
                <a:cs typeface="Times New Roman"/>
              </a:rPr>
              <a:t>(</a:t>
            </a:r>
            <a:r>
              <a:rPr sz="1200" spc="-5" dirty="0">
                <a:solidFill>
                  <a:srgbClr val="303A88"/>
                </a:solidFill>
                <a:latin typeface="Times New Roman"/>
                <a:cs typeface="Times New Roman"/>
                <a:hlinkClick r:id="rId3"/>
              </a:rPr>
              <a:t>http://www.microchip.com/downloads/en/DeviceDoc/39632c.pdf</a:t>
            </a:r>
            <a:r>
              <a:rPr sz="1200" spc="-5" dirty="0">
                <a:latin typeface="Times New Roman"/>
                <a:cs typeface="Times New Roman"/>
              </a:rPr>
              <a:t>).</a:t>
            </a:r>
            <a:endParaRPr sz="1200" dirty="0">
              <a:latin typeface="Times New Roman"/>
              <a:cs typeface="Times New Roman"/>
            </a:endParaRPr>
          </a:p>
          <a:p>
            <a:pPr marL="233045" marR="5080" algn="just">
              <a:lnSpc>
                <a:spcPts val="1380"/>
              </a:lnSpc>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Voltage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Pin</a:t>
            </a:r>
            <a:r>
              <a:rPr sz="1200" dirty="0">
                <a:latin typeface="Times New Roman"/>
                <a:cs typeface="Times New Roman"/>
              </a:rPr>
              <a:t> Diode1</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connected with the </a:t>
            </a:r>
            <a:r>
              <a:rPr sz="1200" spc="-5" dirty="0">
                <a:latin typeface="Times New Roman"/>
                <a:cs typeface="Times New Roman"/>
              </a:rPr>
              <a:t>Pin</a:t>
            </a:r>
            <a:r>
              <a:rPr sz="1200" spc="290" dirty="0">
                <a:latin typeface="Times New Roman"/>
                <a:cs typeface="Times New Roman"/>
              </a:rPr>
              <a:t> </a:t>
            </a:r>
            <a:r>
              <a:rPr sz="1200" dirty="0">
                <a:latin typeface="Times New Roman"/>
                <a:cs typeface="Times New Roman"/>
              </a:rPr>
              <a:t>2 (Port A0), and the </a:t>
            </a:r>
            <a:r>
              <a:rPr sz="1200" spc="-5" dirty="0">
                <a:latin typeface="Times New Roman"/>
                <a:cs typeface="Times New Roman"/>
              </a:rPr>
              <a:t>Pin </a:t>
            </a:r>
            <a:r>
              <a:rPr sz="1200" dirty="0">
                <a:latin typeface="Times New Roman"/>
                <a:cs typeface="Times New Roman"/>
              </a:rPr>
              <a:t> </a:t>
            </a:r>
            <a:r>
              <a:rPr sz="1200" spc="-5" dirty="0">
                <a:latin typeface="Times New Roman"/>
                <a:cs typeface="Times New Roman"/>
              </a:rPr>
              <a:t>Diode </a:t>
            </a:r>
            <a:r>
              <a:rPr sz="1200" dirty="0">
                <a:latin typeface="Times New Roman"/>
                <a:cs typeface="Times New Roman"/>
              </a:rPr>
              <a:t>2 </a:t>
            </a:r>
            <a:r>
              <a:rPr sz="1200" spc="-5" dirty="0">
                <a:latin typeface="Times New Roman"/>
                <a:cs typeface="Times New Roman"/>
              </a:rPr>
              <a:t>is </a:t>
            </a:r>
            <a:r>
              <a:rPr sz="1200" dirty="0">
                <a:latin typeface="Times New Roman"/>
                <a:cs typeface="Times New Roman"/>
              </a:rPr>
              <a:t>connected with </a:t>
            </a:r>
            <a:r>
              <a:rPr sz="1200" spc="-5" dirty="0">
                <a:latin typeface="Times New Roman"/>
                <a:cs typeface="Times New Roman"/>
              </a:rPr>
              <a:t>Pin </a:t>
            </a:r>
            <a:r>
              <a:rPr sz="1200" dirty="0">
                <a:latin typeface="Times New Roman"/>
                <a:cs typeface="Times New Roman"/>
              </a:rPr>
              <a:t>3 (Port A1). </a:t>
            </a:r>
            <a:r>
              <a:rPr sz="1200" spc="-5" dirty="0">
                <a:latin typeface="Times New Roman"/>
                <a:cs typeface="Times New Roman"/>
              </a:rPr>
              <a:t>On </a:t>
            </a:r>
            <a:r>
              <a:rPr sz="1200" dirty="0">
                <a:latin typeface="Times New Roman"/>
                <a:cs typeface="Times New Roman"/>
              </a:rPr>
              <a:t>the Pin3 </a:t>
            </a:r>
            <a:r>
              <a:rPr sz="1200" spc="-5" dirty="0">
                <a:latin typeface="Times New Roman"/>
                <a:cs typeface="Times New Roman"/>
              </a:rPr>
              <a:t>we </a:t>
            </a:r>
            <a:r>
              <a:rPr sz="1200" dirty="0">
                <a:latin typeface="Times New Roman"/>
                <a:cs typeface="Times New Roman"/>
              </a:rPr>
              <a:t>find the Monitor Diode. </a:t>
            </a:r>
            <a:r>
              <a:rPr sz="1200" spc="-5" dirty="0">
                <a:latin typeface="Times New Roman"/>
                <a:cs typeface="Times New Roman"/>
              </a:rPr>
              <a:t>On </a:t>
            </a:r>
            <a:r>
              <a:rPr sz="1200" spc="-285" dirty="0">
                <a:latin typeface="Times New Roman"/>
                <a:cs typeface="Times New Roman"/>
              </a:rPr>
              <a:t> </a:t>
            </a:r>
            <a:r>
              <a:rPr sz="1200" dirty="0">
                <a:latin typeface="Times New Roman"/>
                <a:cs typeface="Times New Roman"/>
              </a:rPr>
              <a:t>the </a:t>
            </a:r>
            <a:r>
              <a:rPr sz="1200" spc="-5" dirty="0">
                <a:latin typeface="Times New Roman"/>
                <a:cs typeface="Times New Roman"/>
              </a:rPr>
              <a:t>Pins </a:t>
            </a:r>
            <a:r>
              <a:rPr sz="1200" dirty="0">
                <a:latin typeface="Times New Roman"/>
                <a:cs typeface="Times New Roman"/>
              </a:rPr>
              <a:t>11, 12, 13 are connected the Leds </a:t>
            </a:r>
            <a:r>
              <a:rPr sz="1200" spc="-5" dirty="0">
                <a:latin typeface="Times New Roman"/>
                <a:cs typeface="Times New Roman"/>
              </a:rPr>
              <a:t>(Blue, Red, Green). </a:t>
            </a:r>
            <a:r>
              <a:rPr sz="1200" dirty="0">
                <a:latin typeface="Times New Roman"/>
                <a:cs typeface="Times New Roman"/>
              </a:rPr>
              <a:t>It </a:t>
            </a:r>
            <a:r>
              <a:rPr sz="1200" spc="-5" dirty="0">
                <a:latin typeface="Times New Roman"/>
                <a:cs typeface="Times New Roman"/>
              </a:rPr>
              <a:t>is </a:t>
            </a:r>
            <a:r>
              <a:rPr sz="1200" dirty="0">
                <a:latin typeface="Times New Roman"/>
                <a:cs typeface="Times New Roman"/>
              </a:rPr>
              <a:t>possible to detect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low </a:t>
            </a:r>
            <a:r>
              <a:rPr sz="1200" dirty="0">
                <a:latin typeface="Times New Roman"/>
                <a:cs typeface="Times New Roman"/>
              </a:rPr>
              <a:t>battery with the Port RC5 </a:t>
            </a:r>
            <a:r>
              <a:rPr sz="1200" spc="-5" dirty="0">
                <a:latin typeface="Times New Roman"/>
                <a:cs typeface="Times New Roman"/>
              </a:rPr>
              <a:t>(Pin16). On Pin </a:t>
            </a:r>
            <a:r>
              <a:rPr sz="1200" dirty="0">
                <a:latin typeface="Times New Roman"/>
                <a:cs typeface="Times New Roman"/>
              </a:rPr>
              <a:t>18 (Port RC7) </a:t>
            </a:r>
            <a:r>
              <a:rPr sz="1200" spc="-5" dirty="0">
                <a:latin typeface="Times New Roman"/>
                <a:cs typeface="Times New Roman"/>
              </a:rPr>
              <a:t>is </a:t>
            </a:r>
            <a:r>
              <a:rPr sz="1200" dirty="0">
                <a:latin typeface="Times New Roman"/>
                <a:cs typeface="Times New Roman"/>
              </a:rPr>
              <a:t>the bush bottom to </a:t>
            </a:r>
            <a:r>
              <a:rPr sz="1200" spc="5" dirty="0">
                <a:latin typeface="Times New Roman"/>
                <a:cs typeface="Times New Roman"/>
              </a:rPr>
              <a:t> </a:t>
            </a:r>
            <a:r>
              <a:rPr sz="1200" dirty="0">
                <a:latin typeface="Times New Roman"/>
                <a:cs typeface="Times New Roman"/>
              </a:rPr>
              <a:t>start</a:t>
            </a:r>
            <a:r>
              <a:rPr sz="1200" spc="75" dirty="0">
                <a:latin typeface="Times New Roman"/>
                <a:cs typeface="Times New Roman"/>
              </a:rPr>
              <a:t> </a:t>
            </a:r>
            <a:r>
              <a:rPr sz="1200" dirty="0">
                <a:latin typeface="Times New Roman"/>
                <a:cs typeface="Times New Roman"/>
              </a:rPr>
              <a:t>a</a:t>
            </a:r>
            <a:r>
              <a:rPr sz="1200" spc="80" dirty="0">
                <a:latin typeface="Times New Roman"/>
                <a:cs typeface="Times New Roman"/>
              </a:rPr>
              <a:t> </a:t>
            </a:r>
            <a:r>
              <a:rPr sz="1200" spc="-5" dirty="0">
                <a:latin typeface="Times New Roman"/>
                <a:cs typeface="Times New Roman"/>
              </a:rPr>
              <a:t>measurement.</a:t>
            </a:r>
            <a:r>
              <a:rPr sz="1200" spc="8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5" dirty="0">
                <a:latin typeface="Times New Roman"/>
                <a:cs typeface="Times New Roman"/>
              </a:rPr>
              <a:t>Pins</a:t>
            </a:r>
            <a:r>
              <a:rPr sz="1200" spc="80" dirty="0">
                <a:latin typeface="Times New Roman"/>
                <a:cs typeface="Times New Roman"/>
              </a:rPr>
              <a:t> </a:t>
            </a:r>
            <a:r>
              <a:rPr sz="1200" dirty="0">
                <a:latin typeface="Times New Roman"/>
                <a:cs typeface="Times New Roman"/>
              </a:rPr>
              <a:t>21,</a:t>
            </a:r>
            <a:r>
              <a:rPr sz="1200" spc="80" dirty="0">
                <a:latin typeface="Times New Roman"/>
                <a:cs typeface="Times New Roman"/>
              </a:rPr>
              <a:t> </a:t>
            </a:r>
            <a:r>
              <a:rPr sz="1200" dirty="0">
                <a:latin typeface="Times New Roman"/>
                <a:cs typeface="Times New Roman"/>
              </a:rPr>
              <a:t>22,</a:t>
            </a:r>
            <a:r>
              <a:rPr sz="1200" spc="80" dirty="0">
                <a:latin typeface="Times New Roman"/>
                <a:cs typeface="Times New Roman"/>
              </a:rPr>
              <a:t> </a:t>
            </a:r>
            <a:r>
              <a:rPr sz="1200" dirty="0">
                <a:latin typeface="Times New Roman"/>
                <a:cs typeface="Times New Roman"/>
              </a:rPr>
              <a:t>23,</a:t>
            </a:r>
            <a:r>
              <a:rPr sz="1200" spc="80" dirty="0">
                <a:latin typeface="Times New Roman"/>
                <a:cs typeface="Times New Roman"/>
              </a:rPr>
              <a:t> </a:t>
            </a:r>
            <a:r>
              <a:rPr sz="1200" dirty="0">
                <a:latin typeface="Times New Roman"/>
                <a:cs typeface="Times New Roman"/>
              </a:rPr>
              <a:t>24,</a:t>
            </a:r>
            <a:r>
              <a:rPr sz="1200" spc="80" dirty="0">
                <a:latin typeface="Times New Roman"/>
                <a:cs typeface="Times New Roman"/>
              </a:rPr>
              <a:t> </a:t>
            </a:r>
            <a:r>
              <a:rPr sz="1200" dirty="0">
                <a:latin typeface="Times New Roman"/>
                <a:cs typeface="Times New Roman"/>
              </a:rPr>
              <a:t>25</a:t>
            </a:r>
            <a:r>
              <a:rPr sz="1200" spc="80" dirty="0">
                <a:latin typeface="Times New Roman"/>
                <a:cs typeface="Times New Roman"/>
              </a:rPr>
              <a:t> </a:t>
            </a:r>
            <a:r>
              <a:rPr sz="1200" dirty="0">
                <a:latin typeface="Times New Roman"/>
                <a:cs typeface="Times New Roman"/>
              </a:rPr>
              <a:t>(Port</a:t>
            </a:r>
            <a:r>
              <a:rPr sz="1200" spc="80" dirty="0">
                <a:latin typeface="Times New Roman"/>
                <a:cs typeface="Times New Roman"/>
              </a:rPr>
              <a:t> </a:t>
            </a:r>
            <a:r>
              <a:rPr sz="1200" dirty="0">
                <a:latin typeface="Times New Roman"/>
                <a:cs typeface="Times New Roman"/>
              </a:rPr>
              <a:t>B0…B4)</a:t>
            </a:r>
            <a:r>
              <a:rPr sz="1200" spc="80" dirty="0">
                <a:latin typeface="Times New Roman"/>
                <a:cs typeface="Times New Roman"/>
              </a:rPr>
              <a:t> </a:t>
            </a:r>
            <a:r>
              <a:rPr sz="1200" dirty="0">
                <a:latin typeface="Times New Roman"/>
                <a:cs typeface="Times New Roman"/>
              </a:rPr>
              <a:t>are</a:t>
            </a:r>
            <a:r>
              <a:rPr sz="1200" spc="8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5" dirty="0">
                <a:latin typeface="Times New Roman"/>
                <a:cs typeface="Times New Roman"/>
              </a:rPr>
              <a:t>address</a:t>
            </a:r>
            <a:r>
              <a:rPr sz="1200" spc="80" dirty="0">
                <a:latin typeface="Times New Roman"/>
                <a:cs typeface="Times New Roman"/>
              </a:rPr>
              <a:t> </a:t>
            </a:r>
            <a:r>
              <a:rPr sz="1200" dirty="0">
                <a:latin typeface="Times New Roman"/>
                <a:cs typeface="Times New Roman"/>
              </a:rPr>
              <a:t>lines </a:t>
            </a:r>
            <a:r>
              <a:rPr sz="1200" spc="-285" dirty="0">
                <a:latin typeface="Times New Roman"/>
                <a:cs typeface="Times New Roman"/>
              </a:rPr>
              <a:t> </a:t>
            </a:r>
            <a:r>
              <a:rPr sz="1200" dirty="0">
                <a:latin typeface="Times New Roman"/>
                <a:cs typeface="Times New Roman"/>
              </a:rPr>
              <a:t>for the Speech Chip. </a:t>
            </a:r>
            <a:r>
              <a:rPr sz="1200" spc="-5" dirty="0">
                <a:latin typeface="Times New Roman"/>
                <a:cs typeface="Times New Roman"/>
              </a:rPr>
              <a:t>With Pin </a:t>
            </a:r>
            <a:r>
              <a:rPr sz="1200" dirty="0">
                <a:latin typeface="Times New Roman"/>
                <a:cs typeface="Times New Roman"/>
              </a:rPr>
              <a:t>27 (Port B6) </a:t>
            </a:r>
            <a:r>
              <a:rPr sz="1200" spc="-5" dirty="0">
                <a:latin typeface="Times New Roman"/>
                <a:cs typeface="Times New Roman"/>
              </a:rPr>
              <a:t>we </a:t>
            </a:r>
            <a:r>
              <a:rPr sz="1200" dirty="0">
                <a:latin typeface="Times New Roman"/>
                <a:cs typeface="Times New Roman"/>
              </a:rPr>
              <a:t>can detect when a </a:t>
            </a:r>
            <a:r>
              <a:rPr sz="1200" spc="-5" dirty="0">
                <a:latin typeface="Times New Roman"/>
                <a:cs typeface="Times New Roman"/>
              </a:rPr>
              <a:t>played message is </a:t>
            </a:r>
            <a:r>
              <a:rPr sz="1200" dirty="0">
                <a:latin typeface="Times New Roman"/>
                <a:cs typeface="Times New Roman"/>
              </a:rPr>
              <a:t> finish.</a:t>
            </a:r>
            <a:r>
              <a:rPr sz="1200" spc="-5" dirty="0">
                <a:latin typeface="Times New Roman"/>
                <a:cs typeface="Times New Roman"/>
              </a:rPr>
              <a:t> </a:t>
            </a:r>
            <a:r>
              <a:rPr sz="1200" dirty="0">
                <a:latin typeface="Times New Roman"/>
                <a:cs typeface="Times New Roman"/>
              </a:rPr>
              <a:t>To start</a:t>
            </a:r>
            <a:r>
              <a:rPr sz="1200" spc="-5" dirty="0">
                <a:latin typeface="Times New Roman"/>
                <a:cs typeface="Times New Roman"/>
              </a:rPr>
              <a:t> </a:t>
            </a:r>
            <a:r>
              <a:rPr sz="1200" dirty="0">
                <a:latin typeface="Times New Roman"/>
                <a:cs typeface="Times New Roman"/>
              </a:rPr>
              <a:t>playing a</a:t>
            </a:r>
            <a:r>
              <a:rPr sz="1200" spc="-5" dirty="0">
                <a:latin typeface="Times New Roman"/>
                <a:cs typeface="Times New Roman"/>
              </a:rPr>
              <a:t> message</a:t>
            </a:r>
            <a:r>
              <a:rPr sz="1200" dirty="0">
                <a:latin typeface="Times New Roman"/>
                <a:cs typeface="Times New Roman"/>
              </a:rPr>
              <a:t> we give</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signal</a:t>
            </a:r>
            <a:r>
              <a:rPr sz="1200" spc="-10"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Pin</a:t>
            </a:r>
            <a:r>
              <a:rPr sz="1200" spc="-10" dirty="0">
                <a:latin typeface="Times New Roman"/>
                <a:cs typeface="Times New Roman"/>
              </a:rPr>
              <a:t> </a:t>
            </a:r>
            <a:r>
              <a:rPr sz="1200" dirty="0">
                <a:latin typeface="Times New Roman"/>
                <a:cs typeface="Times New Roman"/>
              </a:rPr>
              <a:t>28</a:t>
            </a:r>
            <a:r>
              <a:rPr sz="1200" spc="-5" dirty="0">
                <a:latin typeface="Times New Roman"/>
                <a:cs typeface="Times New Roman"/>
              </a:rPr>
              <a:t> </a:t>
            </a:r>
            <a:r>
              <a:rPr sz="1200" dirty="0">
                <a:latin typeface="Times New Roman"/>
                <a:cs typeface="Times New Roman"/>
              </a:rPr>
              <a:t>(Port</a:t>
            </a:r>
            <a:r>
              <a:rPr sz="1200" spc="-5" dirty="0">
                <a:latin typeface="Times New Roman"/>
                <a:cs typeface="Times New Roman"/>
              </a:rPr>
              <a:t> </a:t>
            </a:r>
            <a:r>
              <a:rPr sz="1200" dirty="0">
                <a:latin typeface="Times New Roman"/>
                <a:cs typeface="Times New Roman"/>
              </a:rPr>
              <a:t>B7).</a:t>
            </a:r>
          </a:p>
        </p:txBody>
      </p:sp>
      <p:sp>
        <p:nvSpPr>
          <p:cNvPr id="8" name="TextBox 7">
            <a:extLst>
              <a:ext uri="{FF2B5EF4-FFF2-40B4-BE49-F238E27FC236}">
                <a16:creationId xmlns:a16="http://schemas.microsoft.com/office/drawing/2014/main" id="{9F56DCCE-6324-F337-DD2A-E96361939DEA}"/>
              </a:ext>
            </a:extLst>
          </p:cNvPr>
          <p:cNvSpPr txBox="1"/>
          <p:nvPr/>
        </p:nvSpPr>
        <p:spPr>
          <a:xfrm>
            <a:off x="3549650" y="9918700"/>
            <a:ext cx="1752600" cy="400110"/>
          </a:xfrm>
          <a:prstGeom prst="rect">
            <a:avLst/>
          </a:prstGeom>
          <a:noFill/>
        </p:spPr>
        <p:txBody>
          <a:bodyPr wrap="square" rtlCol="0">
            <a:spAutoFit/>
          </a:bodyPr>
          <a:lstStyle/>
          <a:p>
            <a:r>
              <a:rPr lang="en-US" sz="2000" dirty="0"/>
              <a:t>17</a:t>
            </a:r>
            <a:endParaRPr lang="en-IN" sz="2000" dirty="0"/>
          </a:p>
        </p:txBody>
      </p:sp>
      <p:sp>
        <p:nvSpPr>
          <p:cNvPr id="9" name="TextBox 8">
            <a:extLst>
              <a:ext uri="{FF2B5EF4-FFF2-40B4-BE49-F238E27FC236}">
                <a16:creationId xmlns:a16="http://schemas.microsoft.com/office/drawing/2014/main" id="{9F773E9D-C091-9554-234A-168DBA46C414}"/>
              </a:ext>
            </a:extLst>
          </p:cNvPr>
          <p:cNvSpPr txBox="1"/>
          <p:nvPr/>
        </p:nvSpPr>
        <p:spPr>
          <a:xfrm>
            <a:off x="2940050" y="6806168"/>
            <a:ext cx="2504694" cy="369332"/>
          </a:xfrm>
          <a:prstGeom prst="rect">
            <a:avLst/>
          </a:prstGeom>
          <a:noFill/>
        </p:spPr>
        <p:txBody>
          <a:bodyPr wrap="square" rtlCol="0">
            <a:spAutoFit/>
          </a:bodyPr>
          <a:lstStyle/>
          <a:p>
            <a:r>
              <a:rPr lang="en-US" dirty="0"/>
              <a:t>Figure:5.2 Amplifier</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1885" y="622300"/>
            <a:ext cx="5611584" cy="1932432"/>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f)</a:t>
            </a:r>
            <a:r>
              <a:rPr sz="1400" b="1" i="1" spc="440" dirty="0">
                <a:latin typeface="Arial"/>
                <a:cs typeface="Arial"/>
              </a:rPr>
              <a:t> </a:t>
            </a:r>
            <a:r>
              <a:rPr sz="1400" b="1" i="1" spc="-5" dirty="0">
                <a:latin typeface="Arial"/>
                <a:cs typeface="Arial"/>
              </a:rPr>
              <a:t>Speech</a:t>
            </a:r>
            <a:r>
              <a:rPr sz="1400" b="1" i="1" spc="-10" dirty="0">
                <a:latin typeface="Arial"/>
                <a:cs typeface="Arial"/>
              </a:rPr>
              <a:t> </a:t>
            </a:r>
            <a:r>
              <a:rPr sz="1400" b="1" i="1" spc="-5" dirty="0">
                <a:latin typeface="Arial"/>
                <a:cs typeface="Arial"/>
              </a:rPr>
              <a:t>chip</a:t>
            </a:r>
            <a:endParaRPr sz="1400" dirty="0">
              <a:latin typeface="Arial"/>
              <a:cs typeface="Arial"/>
            </a:endParaRPr>
          </a:p>
          <a:p>
            <a:pPr>
              <a:lnSpc>
                <a:spcPct val="100000"/>
              </a:lnSpc>
              <a:spcBef>
                <a:spcPts val="35"/>
              </a:spcBef>
            </a:pPr>
            <a:endParaRPr sz="1450" dirty="0">
              <a:latin typeface="Arial"/>
              <a:cs typeface="Arial"/>
            </a:endParaRPr>
          </a:p>
          <a:p>
            <a:pPr marL="233045" marR="5080" algn="just">
              <a:lnSpc>
                <a:spcPts val="1380"/>
              </a:lnSpc>
            </a:pPr>
            <a:r>
              <a:rPr sz="1200" dirty="0">
                <a:latin typeface="Times New Roman"/>
                <a:cs typeface="Times New Roman"/>
              </a:rPr>
              <a:t>We are </a:t>
            </a:r>
            <a:r>
              <a:rPr sz="1200" spc="-5" dirty="0">
                <a:latin typeface="Times New Roman"/>
                <a:cs typeface="Times New Roman"/>
              </a:rPr>
              <a:t>using </a:t>
            </a:r>
            <a:r>
              <a:rPr sz="1200" dirty="0">
                <a:latin typeface="Times New Roman"/>
                <a:cs typeface="Times New Roman"/>
              </a:rPr>
              <a:t>the </a:t>
            </a:r>
            <a:r>
              <a:rPr sz="1200" spc="-5" dirty="0">
                <a:latin typeface="Times New Roman"/>
                <a:cs typeface="Times New Roman"/>
              </a:rPr>
              <a:t>speech </a:t>
            </a:r>
            <a:r>
              <a:rPr sz="1200" dirty="0">
                <a:latin typeface="Times New Roman"/>
                <a:cs typeface="Times New Roman"/>
              </a:rPr>
              <a:t>chip to give out the </a:t>
            </a:r>
            <a:r>
              <a:rPr sz="1200" spc="-5" dirty="0">
                <a:latin typeface="Times New Roman"/>
                <a:cs typeface="Times New Roman"/>
              </a:rPr>
              <a:t>name </a:t>
            </a:r>
            <a:r>
              <a:rPr sz="1200" dirty="0">
                <a:latin typeface="Times New Roman"/>
                <a:cs typeface="Times New Roman"/>
              </a:rPr>
              <a:t>of </a:t>
            </a:r>
            <a:r>
              <a:rPr sz="1200" spc="-5" dirty="0">
                <a:latin typeface="Times New Roman"/>
                <a:cs typeface="Times New Roman"/>
              </a:rPr>
              <a:t>the </a:t>
            </a:r>
            <a:r>
              <a:rPr sz="1200" dirty="0">
                <a:latin typeface="Times New Roman"/>
                <a:cs typeface="Times New Roman"/>
              </a:rPr>
              <a:t>color by a </a:t>
            </a:r>
            <a:r>
              <a:rPr sz="1200" spc="-5" dirty="0">
                <a:latin typeface="Times New Roman"/>
                <a:cs typeface="Times New Roman"/>
              </a:rPr>
              <a:t>speaker. </a:t>
            </a:r>
            <a:r>
              <a:rPr sz="1200" dirty="0">
                <a:latin typeface="Times New Roman"/>
                <a:cs typeface="Times New Roman"/>
              </a:rPr>
              <a:t>After </a:t>
            </a:r>
            <a:r>
              <a:rPr sz="1200" spc="5" dirty="0">
                <a:latin typeface="Times New Roman"/>
                <a:cs typeface="Times New Roman"/>
              </a:rPr>
              <a:t> </a:t>
            </a:r>
            <a:r>
              <a:rPr sz="1200" dirty="0">
                <a:latin typeface="Times New Roman"/>
                <a:cs typeface="Times New Roman"/>
              </a:rPr>
              <a:t>researches </a:t>
            </a:r>
            <a:r>
              <a:rPr sz="1200" spc="-5" dirty="0">
                <a:latin typeface="Times New Roman"/>
                <a:cs typeface="Times New Roman"/>
              </a:rPr>
              <a:t>we </a:t>
            </a:r>
            <a:r>
              <a:rPr sz="1200" dirty="0">
                <a:latin typeface="Times New Roman"/>
                <a:cs typeface="Times New Roman"/>
              </a:rPr>
              <a:t>have decided to </a:t>
            </a:r>
            <a:r>
              <a:rPr sz="1200" spc="-5" dirty="0">
                <a:latin typeface="Times New Roman"/>
                <a:cs typeface="Times New Roman"/>
              </a:rPr>
              <a:t>use </a:t>
            </a:r>
            <a:r>
              <a:rPr sz="1200" dirty="0">
                <a:latin typeface="Times New Roman"/>
                <a:cs typeface="Times New Roman"/>
              </a:rPr>
              <a:t>an </a:t>
            </a:r>
            <a:r>
              <a:rPr sz="1200" spc="-5" dirty="0">
                <a:latin typeface="Times New Roman"/>
                <a:cs typeface="Times New Roman"/>
              </a:rPr>
              <a:t>ISD chip, </a:t>
            </a:r>
            <a:r>
              <a:rPr sz="1200" dirty="0">
                <a:latin typeface="Times New Roman"/>
                <a:cs typeface="Times New Roman"/>
              </a:rPr>
              <a:t>because it </a:t>
            </a:r>
            <a:r>
              <a:rPr sz="1200" spc="-5" dirty="0">
                <a:latin typeface="Times New Roman"/>
                <a:cs typeface="Times New Roman"/>
              </a:rPr>
              <a:t>was </a:t>
            </a:r>
            <a:r>
              <a:rPr sz="1200" dirty="0">
                <a:latin typeface="Times New Roman"/>
                <a:cs typeface="Times New Roman"/>
              </a:rPr>
              <a:t>the </a:t>
            </a:r>
            <a:r>
              <a:rPr sz="1200" spc="-5" dirty="0">
                <a:latin typeface="Times New Roman"/>
                <a:cs typeface="Times New Roman"/>
              </a:rPr>
              <a:t>only </a:t>
            </a:r>
            <a:r>
              <a:rPr sz="1200" dirty="0">
                <a:latin typeface="Times New Roman"/>
                <a:cs typeface="Times New Roman"/>
              </a:rPr>
              <a:t>chip </a:t>
            </a:r>
            <a:r>
              <a:rPr sz="1200" spc="-5" dirty="0">
                <a:latin typeface="Times New Roman"/>
                <a:cs typeface="Times New Roman"/>
              </a:rPr>
              <a:t>which is </a:t>
            </a:r>
            <a:r>
              <a:rPr sz="1200" dirty="0">
                <a:latin typeface="Times New Roman"/>
                <a:cs typeface="Times New Roman"/>
              </a:rPr>
              <a:t> able</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give</a:t>
            </a:r>
            <a:r>
              <a:rPr sz="1200" spc="-5" dirty="0">
                <a:latin typeface="Times New Roman"/>
                <a:cs typeface="Times New Roman"/>
              </a:rPr>
              <a:t> </a:t>
            </a:r>
            <a:r>
              <a:rPr sz="1200" dirty="0">
                <a:latin typeface="Times New Roman"/>
                <a:cs typeface="Times New Roman"/>
              </a:rPr>
              <a:t>out</a:t>
            </a:r>
            <a:r>
              <a:rPr sz="1200" spc="-5" dirty="0">
                <a:latin typeface="Times New Roman"/>
                <a:cs typeface="Times New Roman"/>
              </a:rPr>
              <a:t> </a:t>
            </a:r>
            <a:r>
              <a:rPr sz="1200" dirty="0">
                <a:latin typeface="Times New Roman"/>
                <a:cs typeface="Times New Roman"/>
              </a:rPr>
              <a:t>an</a:t>
            </a:r>
            <a:r>
              <a:rPr sz="1200" spc="-10" dirty="0">
                <a:latin typeface="Times New Roman"/>
                <a:cs typeface="Times New Roman"/>
              </a:rPr>
              <a:t> </a:t>
            </a:r>
            <a:r>
              <a:rPr sz="1200" dirty="0">
                <a:latin typeface="Times New Roman"/>
                <a:cs typeface="Times New Roman"/>
              </a:rPr>
              <a:t>analog</a:t>
            </a:r>
            <a:r>
              <a:rPr sz="1200" spc="-5" dirty="0">
                <a:latin typeface="Times New Roman"/>
                <a:cs typeface="Times New Roman"/>
              </a:rPr>
              <a:t> </a:t>
            </a:r>
            <a:r>
              <a:rPr sz="1200" dirty="0">
                <a:latin typeface="Times New Roman"/>
                <a:cs typeface="Times New Roman"/>
              </a:rPr>
              <a:t>signal.</a:t>
            </a:r>
          </a:p>
          <a:p>
            <a:pPr marL="233045" marR="5080" algn="just">
              <a:lnSpc>
                <a:spcPts val="1380"/>
              </a:lnSpc>
            </a:pP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us</a:t>
            </a:r>
            <a:r>
              <a:rPr sz="1200" dirty="0">
                <a:latin typeface="Times New Roman"/>
                <a:cs typeface="Times New Roman"/>
              </a:rPr>
              <a:t> it</a:t>
            </a:r>
            <a:r>
              <a:rPr sz="1200" spc="5" dirty="0">
                <a:latin typeface="Times New Roman"/>
                <a:cs typeface="Times New Roman"/>
              </a:rPr>
              <a:t> </a:t>
            </a:r>
            <a:r>
              <a:rPr sz="1200" spc="-5" dirty="0">
                <a:latin typeface="Times New Roman"/>
                <a:cs typeface="Times New Roman"/>
              </a:rPr>
              <a:t>was</a:t>
            </a:r>
            <a:r>
              <a:rPr sz="1200" dirty="0">
                <a:latin typeface="Times New Roman"/>
                <a:cs typeface="Times New Roman"/>
              </a:rPr>
              <a:t> </a:t>
            </a:r>
            <a:r>
              <a:rPr sz="1200" spc="-5" dirty="0">
                <a:latin typeface="Times New Roman"/>
                <a:cs typeface="Times New Roman"/>
              </a:rPr>
              <a:t>important</a:t>
            </a:r>
            <a:r>
              <a:rPr sz="1200" dirty="0">
                <a:latin typeface="Times New Roman"/>
                <a:cs typeface="Times New Roman"/>
              </a:rPr>
              <a:t> </a:t>
            </a:r>
            <a:r>
              <a:rPr sz="1200" spc="-5" dirty="0">
                <a:latin typeface="Times New Roman"/>
                <a:cs typeface="Times New Roman"/>
              </a:rPr>
              <a:t>because</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digital</a:t>
            </a:r>
            <a:r>
              <a:rPr sz="1200" dirty="0">
                <a:latin typeface="Times New Roman"/>
                <a:cs typeface="Times New Roman"/>
              </a:rPr>
              <a:t> output</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voice</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very</a:t>
            </a:r>
            <a:r>
              <a:rPr sz="1200" spc="300" dirty="0">
                <a:latin typeface="Times New Roman"/>
                <a:cs typeface="Times New Roman"/>
              </a:rPr>
              <a:t> </a:t>
            </a:r>
            <a:r>
              <a:rPr sz="1200" dirty="0">
                <a:latin typeface="Times New Roman"/>
                <a:cs typeface="Times New Roman"/>
              </a:rPr>
              <a:t>hard</a:t>
            </a:r>
            <a:r>
              <a:rPr sz="1200" spc="300" dirty="0">
                <a:latin typeface="Times New Roman"/>
                <a:cs typeface="Times New Roman"/>
              </a:rPr>
              <a:t> </a:t>
            </a:r>
            <a:r>
              <a:rPr sz="1200" dirty="0">
                <a:latin typeface="Times New Roman"/>
                <a:cs typeface="Times New Roman"/>
              </a:rPr>
              <a:t>to </a:t>
            </a:r>
            <a:r>
              <a:rPr sz="1200" spc="5" dirty="0">
                <a:latin typeface="Times New Roman"/>
                <a:cs typeface="Times New Roman"/>
              </a:rPr>
              <a:t> </a:t>
            </a:r>
            <a:r>
              <a:rPr sz="1200" dirty="0">
                <a:latin typeface="Times New Roman"/>
                <a:cs typeface="Times New Roman"/>
              </a:rPr>
              <a:t>understand.</a:t>
            </a:r>
          </a:p>
          <a:p>
            <a:pPr>
              <a:lnSpc>
                <a:spcPct val="100000"/>
              </a:lnSpc>
            </a:pPr>
            <a:endParaRPr sz="1200" dirty="0">
              <a:latin typeface="Times New Roman"/>
              <a:cs typeface="Times New Roman"/>
            </a:endParaRPr>
          </a:p>
          <a:p>
            <a:pPr marL="233045" marR="5080" algn="just">
              <a:lnSpc>
                <a:spcPts val="1380"/>
              </a:lnSpc>
            </a:pPr>
            <a:r>
              <a:rPr sz="1200" dirty="0">
                <a:latin typeface="Times New Roman"/>
                <a:cs typeface="Times New Roman"/>
              </a:rPr>
              <a:t>We are using the </a:t>
            </a:r>
            <a:r>
              <a:rPr sz="1200" spc="-5" dirty="0">
                <a:latin typeface="Times New Roman"/>
                <a:cs typeface="Times New Roman"/>
              </a:rPr>
              <a:t>ISD </a:t>
            </a:r>
            <a:r>
              <a:rPr sz="1200" dirty="0">
                <a:latin typeface="Times New Roman"/>
                <a:cs typeface="Times New Roman"/>
              </a:rPr>
              <a:t>1420, which can store 20 seconds. The following graph </a:t>
            </a:r>
            <a:r>
              <a:rPr sz="1200" spc="-5" dirty="0">
                <a:latin typeface="Times New Roman"/>
                <a:cs typeface="Times New Roman"/>
              </a:rPr>
              <a:t>shows </a:t>
            </a:r>
            <a:r>
              <a:rPr sz="1200" dirty="0">
                <a:latin typeface="Times New Roman"/>
                <a:cs typeface="Times New Roman"/>
              </a:rPr>
              <a:t> the</a:t>
            </a:r>
            <a:r>
              <a:rPr sz="1200" spc="-15" dirty="0">
                <a:latin typeface="Times New Roman"/>
                <a:cs typeface="Times New Roman"/>
              </a:rPr>
              <a:t> </a:t>
            </a:r>
            <a:r>
              <a:rPr sz="1200" dirty="0">
                <a:latin typeface="Times New Roman"/>
                <a:cs typeface="Times New Roman"/>
              </a:rPr>
              <a:t>protective </a:t>
            </a:r>
            <a:r>
              <a:rPr sz="1200" spc="-5" dirty="0">
                <a:latin typeface="Times New Roman"/>
                <a:cs typeface="Times New Roman"/>
              </a:rPr>
              <a:t>circuit.</a:t>
            </a:r>
            <a:endParaRPr sz="1200" dirty="0">
              <a:latin typeface="Times New Roman"/>
              <a:cs typeface="Times New Roman"/>
            </a:endParaRPr>
          </a:p>
        </p:txBody>
      </p:sp>
      <p:grpSp>
        <p:nvGrpSpPr>
          <p:cNvPr id="3" name="object 3"/>
          <p:cNvGrpSpPr/>
          <p:nvPr/>
        </p:nvGrpSpPr>
        <p:grpSpPr>
          <a:xfrm>
            <a:off x="1350263" y="2895600"/>
            <a:ext cx="5053330" cy="2420620"/>
            <a:chOff x="1350263" y="2895600"/>
            <a:chExt cx="5053330" cy="2420620"/>
          </a:xfrm>
        </p:grpSpPr>
        <p:pic>
          <p:nvPicPr>
            <p:cNvPr id="4" name="object 4"/>
            <p:cNvPicPr/>
            <p:nvPr/>
          </p:nvPicPr>
          <p:blipFill>
            <a:blip r:embed="rId2" cstate="print"/>
            <a:stretch>
              <a:fillRect/>
            </a:stretch>
          </p:blipFill>
          <p:spPr>
            <a:xfrm>
              <a:off x="1604404" y="2941165"/>
              <a:ext cx="4393941" cy="2250023"/>
            </a:xfrm>
            <a:prstGeom prst="rect">
              <a:avLst/>
            </a:prstGeom>
          </p:spPr>
        </p:pic>
        <p:sp>
          <p:nvSpPr>
            <p:cNvPr id="5" name="object 5"/>
            <p:cNvSpPr/>
            <p:nvPr/>
          </p:nvSpPr>
          <p:spPr>
            <a:xfrm>
              <a:off x="1350264" y="2895599"/>
              <a:ext cx="5053330" cy="2420620"/>
            </a:xfrm>
            <a:custGeom>
              <a:avLst/>
              <a:gdLst/>
              <a:ahLst/>
              <a:cxnLst/>
              <a:rect l="l" t="t" r="r" b="b"/>
              <a:pathLst>
                <a:path w="5053330" h="2420620">
                  <a:moveTo>
                    <a:pt x="5052822" y="0"/>
                  </a:moveTo>
                  <a:lnTo>
                    <a:pt x="5046726" y="0"/>
                  </a:lnTo>
                  <a:lnTo>
                    <a:pt x="5046726" y="6096"/>
                  </a:lnTo>
                  <a:lnTo>
                    <a:pt x="5046726" y="2414016"/>
                  </a:lnTo>
                  <a:lnTo>
                    <a:pt x="6096" y="2414016"/>
                  </a:lnTo>
                  <a:lnTo>
                    <a:pt x="6096" y="6096"/>
                  </a:lnTo>
                  <a:lnTo>
                    <a:pt x="5046726" y="6096"/>
                  </a:lnTo>
                  <a:lnTo>
                    <a:pt x="5046726" y="0"/>
                  </a:lnTo>
                  <a:lnTo>
                    <a:pt x="6096" y="0"/>
                  </a:lnTo>
                  <a:lnTo>
                    <a:pt x="0" y="0"/>
                  </a:lnTo>
                  <a:lnTo>
                    <a:pt x="0" y="6096"/>
                  </a:lnTo>
                  <a:lnTo>
                    <a:pt x="0" y="2414016"/>
                  </a:lnTo>
                  <a:lnTo>
                    <a:pt x="0" y="2420112"/>
                  </a:lnTo>
                  <a:lnTo>
                    <a:pt x="6096" y="2420112"/>
                  </a:lnTo>
                  <a:lnTo>
                    <a:pt x="5046726" y="2420112"/>
                  </a:lnTo>
                  <a:lnTo>
                    <a:pt x="5052822" y="2420112"/>
                  </a:lnTo>
                  <a:lnTo>
                    <a:pt x="5052822" y="2414016"/>
                  </a:lnTo>
                  <a:lnTo>
                    <a:pt x="5052822" y="6096"/>
                  </a:lnTo>
                  <a:lnTo>
                    <a:pt x="5052822" y="0"/>
                  </a:lnTo>
                  <a:close/>
                </a:path>
              </a:pathLst>
            </a:custGeom>
            <a:solidFill>
              <a:srgbClr val="000000"/>
            </a:solidFill>
          </p:spPr>
          <p:txBody>
            <a:bodyPr wrap="square" lIns="0" tIns="0" rIns="0" bIns="0" rtlCol="0"/>
            <a:lstStyle/>
            <a:p>
              <a:endParaRPr/>
            </a:p>
          </p:txBody>
        </p:sp>
      </p:grpSp>
      <p:sp>
        <p:nvSpPr>
          <p:cNvPr id="6" name="object 6"/>
          <p:cNvSpPr txBox="1"/>
          <p:nvPr/>
        </p:nvSpPr>
        <p:spPr>
          <a:xfrm>
            <a:off x="1238865" y="6260427"/>
            <a:ext cx="5435873" cy="1448473"/>
          </a:xfrm>
          <a:prstGeom prst="rect">
            <a:avLst/>
          </a:prstGeom>
        </p:spPr>
        <p:txBody>
          <a:bodyPr vert="horz" wrap="square" lIns="0" tIns="24765" rIns="0" bIns="0" rtlCol="0">
            <a:spAutoFit/>
          </a:bodyPr>
          <a:lstStyle/>
          <a:p>
            <a:pPr marL="12700" marR="5080" algn="just">
              <a:lnSpc>
                <a:spcPts val="1380"/>
              </a:lnSpc>
              <a:spcBef>
                <a:spcPts val="195"/>
              </a:spcBef>
            </a:pPr>
            <a:r>
              <a:rPr sz="1200" dirty="0">
                <a:latin typeface="Times New Roman"/>
                <a:cs typeface="Times New Roman"/>
              </a:rPr>
              <a:t>This</a:t>
            </a:r>
            <a:r>
              <a:rPr sz="1200" spc="5" dirty="0">
                <a:latin typeface="Times New Roman"/>
                <a:cs typeface="Times New Roman"/>
              </a:rPr>
              <a:t> </a:t>
            </a:r>
            <a:r>
              <a:rPr sz="1200" dirty="0">
                <a:latin typeface="Times New Roman"/>
                <a:cs typeface="Times New Roman"/>
              </a:rPr>
              <a:t>circuit</a:t>
            </a:r>
            <a:r>
              <a:rPr sz="1200" spc="5" dirty="0">
                <a:latin typeface="Times New Roman"/>
                <a:cs typeface="Times New Roman"/>
              </a:rPr>
              <a:t> </a:t>
            </a:r>
            <a:r>
              <a:rPr sz="1200" spc="-5" dirty="0">
                <a:latin typeface="Times New Roman"/>
                <a:cs typeface="Times New Roman"/>
              </a:rPr>
              <a:t>was</a:t>
            </a:r>
            <a:r>
              <a:rPr sz="1200" dirty="0">
                <a:latin typeface="Times New Roman"/>
                <a:cs typeface="Times New Roman"/>
              </a:rPr>
              <a:t> </a:t>
            </a:r>
            <a:r>
              <a:rPr sz="1200" spc="-5" dirty="0">
                <a:latin typeface="Times New Roman"/>
                <a:cs typeface="Times New Roman"/>
              </a:rPr>
              <a:t>important</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record</a:t>
            </a:r>
            <a:r>
              <a:rPr sz="1200" dirty="0">
                <a:latin typeface="Times New Roman"/>
                <a:cs typeface="Times New Roman"/>
              </a:rPr>
              <a:t> </a:t>
            </a:r>
            <a:r>
              <a:rPr sz="1200" spc="-5" dirty="0">
                <a:latin typeface="Times New Roman"/>
                <a:cs typeface="Times New Roman"/>
              </a:rPr>
              <a:t>the</a:t>
            </a:r>
            <a:r>
              <a:rPr sz="1200" dirty="0">
                <a:latin typeface="Times New Roman"/>
                <a:cs typeface="Times New Roman"/>
              </a:rPr>
              <a:t> different</a:t>
            </a:r>
            <a:r>
              <a:rPr sz="1200" spc="5" dirty="0">
                <a:latin typeface="Times New Roman"/>
                <a:cs typeface="Times New Roman"/>
              </a:rPr>
              <a:t> </a:t>
            </a:r>
            <a:r>
              <a:rPr sz="1200" spc="-5" dirty="0">
                <a:latin typeface="Times New Roman"/>
                <a:cs typeface="Times New Roman"/>
              </a:rPr>
              <a:t>messages</a:t>
            </a:r>
            <a:r>
              <a:rPr sz="1200" dirty="0">
                <a:latin typeface="Times New Roman"/>
                <a:cs typeface="Times New Roman"/>
              </a:rPr>
              <a:t> (color</a:t>
            </a:r>
            <a:r>
              <a:rPr sz="1200" spc="5" dirty="0">
                <a:latin typeface="Times New Roman"/>
                <a:cs typeface="Times New Roman"/>
              </a:rPr>
              <a:t> </a:t>
            </a:r>
            <a:r>
              <a:rPr sz="1200" spc="-5" dirty="0">
                <a:latin typeface="Times New Roman"/>
                <a:cs typeface="Times New Roman"/>
              </a:rPr>
              <a:t>names).</a:t>
            </a:r>
            <a:r>
              <a:rPr sz="1200" dirty="0">
                <a:latin typeface="Times New Roman"/>
                <a:cs typeface="Times New Roman"/>
              </a:rPr>
              <a:t> The </a:t>
            </a:r>
            <a:r>
              <a:rPr sz="1200" spc="5" dirty="0">
                <a:latin typeface="Times New Roman"/>
                <a:cs typeface="Times New Roman"/>
              </a:rPr>
              <a:t> </a:t>
            </a:r>
            <a:r>
              <a:rPr sz="1200" spc="-5" dirty="0">
                <a:latin typeface="Times New Roman"/>
                <a:cs typeface="Times New Roman"/>
              </a:rPr>
              <a:t>addresses A0-A7 we </a:t>
            </a:r>
            <a:r>
              <a:rPr sz="1200" dirty="0">
                <a:latin typeface="Times New Roman"/>
                <a:cs typeface="Times New Roman"/>
              </a:rPr>
              <a:t>are using to select the position of the message with a binary code. </a:t>
            </a:r>
            <a:r>
              <a:rPr sz="1200" spc="-285" dirty="0">
                <a:latin typeface="Times New Roman"/>
                <a:cs typeface="Times New Roman"/>
              </a:rPr>
              <a:t> </a:t>
            </a:r>
            <a:r>
              <a:rPr sz="1200" dirty="0">
                <a:latin typeface="Times New Roman"/>
                <a:cs typeface="Times New Roman"/>
              </a:rPr>
              <a:t>The</a:t>
            </a:r>
            <a:r>
              <a:rPr sz="1200" spc="175" dirty="0">
                <a:latin typeface="Times New Roman"/>
                <a:cs typeface="Times New Roman"/>
              </a:rPr>
              <a:t> </a:t>
            </a:r>
            <a:r>
              <a:rPr sz="1200" dirty="0">
                <a:latin typeface="Times New Roman"/>
                <a:cs typeface="Times New Roman"/>
              </a:rPr>
              <a:t>buttons</a:t>
            </a:r>
            <a:r>
              <a:rPr sz="1200" spc="170" dirty="0">
                <a:latin typeface="Times New Roman"/>
                <a:cs typeface="Times New Roman"/>
              </a:rPr>
              <a:t> </a:t>
            </a:r>
            <a:r>
              <a:rPr sz="1200" spc="-5" dirty="0">
                <a:latin typeface="Times New Roman"/>
                <a:cs typeface="Times New Roman"/>
              </a:rPr>
              <a:t>PLAYL</a:t>
            </a:r>
            <a:r>
              <a:rPr sz="1200" spc="175" dirty="0">
                <a:latin typeface="Times New Roman"/>
                <a:cs typeface="Times New Roman"/>
              </a:rPr>
              <a:t> </a:t>
            </a:r>
            <a:r>
              <a:rPr sz="1200" dirty="0">
                <a:latin typeface="Times New Roman"/>
                <a:cs typeface="Times New Roman"/>
              </a:rPr>
              <a:t>/</a:t>
            </a:r>
            <a:r>
              <a:rPr sz="1200" spc="175" dirty="0">
                <a:latin typeface="Times New Roman"/>
                <a:cs typeface="Times New Roman"/>
              </a:rPr>
              <a:t> </a:t>
            </a:r>
            <a:r>
              <a:rPr sz="1200" spc="-5" dirty="0">
                <a:latin typeface="Times New Roman"/>
                <a:cs typeface="Times New Roman"/>
              </a:rPr>
              <a:t>PLAYE</a:t>
            </a:r>
            <a:r>
              <a:rPr sz="1200" spc="175" dirty="0">
                <a:latin typeface="Times New Roman"/>
                <a:cs typeface="Times New Roman"/>
              </a:rPr>
              <a:t> </a:t>
            </a:r>
            <a:r>
              <a:rPr sz="1200" dirty="0">
                <a:latin typeface="Times New Roman"/>
                <a:cs typeface="Times New Roman"/>
              </a:rPr>
              <a:t>/</a:t>
            </a:r>
            <a:r>
              <a:rPr sz="1200" spc="175" dirty="0">
                <a:latin typeface="Times New Roman"/>
                <a:cs typeface="Times New Roman"/>
              </a:rPr>
              <a:t> </a:t>
            </a:r>
            <a:r>
              <a:rPr sz="1200" dirty="0">
                <a:latin typeface="Times New Roman"/>
                <a:cs typeface="Times New Roman"/>
              </a:rPr>
              <a:t>REC</a:t>
            </a:r>
            <a:r>
              <a:rPr sz="1200" spc="175" dirty="0">
                <a:latin typeface="Times New Roman"/>
                <a:cs typeface="Times New Roman"/>
              </a:rPr>
              <a:t> </a:t>
            </a:r>
            <a:r>
              <a:rPr sz="1200" dirty="0">
                <a:latin typeface="Times New Roman"/>
                <a:cs typeface="Times New Roman"/>
              </a:rPr>
              <a:t>are</a:t>
            </a:r>
            <a:r>
              <a:rPr sz="1200" spc="175" dirty="0">
                <a:latin typeface="Times New Roman"/>
                <a:cs typeface="Times New Roman"/>
              </a:rPr>
              <a:t> </a:t>
            </a:r>
            <a:r>
              <a:rPr sz="1200" dirty="0">
                <a:latin typeface="Times New Roman"/>
                <a:cs typeface="Times New Roman"/>
              </a:rPr>
              <a:t>to</a:t>
            </a:r>
            <a:r>
              <a:rPr sz="1200" spc="175" dirty="0">
                <a:latin typeface="Times New Roman"/>
                <a:cs typeface="Times New Roman"/>
              </a:rPr>
              <a:t> </a:t>
            </a:r>
            <a:r>
              <a:rPr sz="1200" spc="-5" dirty="0">
                <a:latin typeface="Times New Roman"/>
                <a:cs typeface="Times New Roman"/>
              </a:rPr>
              <a:t>play</a:t>
            </a:r>
            <a:r>
              <a:rPr sz="1200" spc="180" dirty="0">
                <a:latin typeface="Times New Roman"/>
                <a:cs typeface="Times New Roman"/>
              </a:rPr>
              <a:t> </a:t>
            </a:r>
            <a:r>
              <a:rPr sz="1200" dirty="0">
                <a:latin typeface="Times New Roman"/>
                <a:cs typeface="Times New Roman"/>
              </a:rPr>
              <a:t>or</a:t>
            </a:r>
            <a:r>
              <a:rPr sz="1200" spc="175" dirty="0">
                <a:latin typeface="Times New Roman"/>
                <a:cs typeface="Times New Roman"/>
              </a:rPr>
              <a:t> </a:t>
            </a:r>
            <a:r>
              <a:rPr sz="1200" dirty="0">
                <a:latin typeface="Times New Roman"/>
                <a:cs typeface="Times New Roman"/>
              </a:rPr>
              <a:t>store</a:t>
            </a:r>
            <a:r>
              <a:rPr sz="1200" spc="175" dirty="0">
                <a:latin typeface="Times New Roman"/>
                <a:cs typeface="Times New Roman"/>
              </a:rPr>
              <a:t> </a:t>
            </a:r>
            <a:r>
              <a:rPr sz="1200" dirty="0">
                <a:latin typeface="Times New Roman"/>
                <a:cs typeface="Times New Roman"/>
              </a:rPr>
              <a:t>the</a:t>
            </a:r>
            <a:r>
              <a:rPr sz="1200" spc="175" dirty="0">
                <a:latin typeface="Times New Roman"/>
                <a:cs typeface="Times New Roman"/>
              </a:rPr>
              <a:t> </a:t>
            </a:r>
            <a:r>
              <a:rPr sz="1200" spc="-5" dirty="0">
                <a:latin typeface="Times New Roman"/>
                <a:cs typeface="Times New Roman"/>
              </a:rPr>
              <a:t>messages.</a:t>
            </a:r>
            <a:r>
              <a:rPr sz="1200" spc="175" dirty="0">
                <a:latin typeface="Times New Roman"/>
                <a:cs typeface="Times New Roman"/>
              </a:rPr>
              <a:t> </a:t>
            </a:r>
            <a:r>
              <a:rPr sz="1200" dirty="0">
                <a:latin typeface="Times New Roman"/>
                <a:cs typeface="Times New Roman"/>
              </a:rPr>
              <a:t>The</a:t>
            </a:r>
            <a:r>
              <a:rPr sz="1200" spc="175" dirty="0">
                <a:latin typeface="Times New Roman"/>
                <a:cs typeface="Times New Roman"/>
              </a:rPr>
              <a:t> </a:t>
            </a:r>
            <a:r>
              <a:rPr sz="1200" spc="-5" dirty="0">
                <a:latin typeface="Times New Roman"/>
                <a:cs typeface="Times New Roman"/>
              </a:rPr>
              <a:t>AGC </a:t>
            </a:r>
            <a:r>
              <a:rPr sz="1200" spc="-290" dirty="0">
                <a:latin typeface="Times New Roman"/>
                <a:cs typeface="Times New Roman"/>
              </a:rPr>
              <a:t> </a:t>
            </a:r>
            <a:r>
              <a:rPr sz="1200" dirty="0">
                <a:latin typeface="Times New Roman"/>
                <a:cs typeface="Times New Roman"/>
              </a:rPr>
              <a:t>input </a:t>
            </a:r>
            <a:r>
              <a:rPr sz="1200" spc="-5" dirty="0">
                <a:latin typeface="Times New Roman"/>
                <a:cs typeface="Times New Roman"/>
              </a:rPr>
              <a:t>is </a:t>
            </a:r>
            <a:r>
              <a:rPr sz="1200" dirty="0">
                <a:latin typeface="Times New Roman"/>
                <a:cs typeface="Times New Roman"/>
              </a:rPr>
              <a:t>for </a:t>
            </a:r>
            <a:r>
              <a:rPr sz="1200" spc="-5" dirty="0">
                <a:latin typeface="Times New Roman"/>
                <a:cs typeface="Times New Roman"/>
              </a:rPr>
              <a:t>amplify </a:t>
            </a:r>
            <a:r>
              <a:rPr sz="1200" dirty="0">
                <a:latin typeface="Times New Roman"/>
                <a:cs typeface="Times New Roman"/>
              </a:rPr>
              <a:t>of the input signal. The input signal can be transmitted by </a:t>
            </a:r>
            <a:r>
              <a:rPr sz="1200" spc="-5" dirty="0">
                <a:latin typeface="Times New Roman"/>
                <a:cs typeface="Times New Roman"/>
              </a:rPr>
              <a:t>two </a:t>
            </a:r>
            <a:r>
              <a:rPr sz="1200" dirty="0">
                <a:latin typeface="Times New Roman"/>
                <a:cs typeface="Times New Roman"/>
              </a:rPr>
              <a:t> different </a:t>
            </a:r>
            <a:r>
              <a:rPr sz="1200" spc="-5" dirty="0">
                <a:latin typeface="Times New Roman"/>
                <a:cs typeface="Times New Roman"/>
              </a:rPr>
              <a:t>ways. </a:t>
            </a:r>
            <a:r>
              <a:rPr sz="1200" dirty="0">
                <a:latin typeface="Times New Roman"/>
                <a:cs typeface="Times New Roman"/>
              </a:rPr>
              <a:t>The first </a:t>
            </a:r>
            <a:r>
              <a:rPr sz="1200" spc="-5" dirty="0">
                <a:latin typeface="Times New Roman"/>
                <a:cs typeface="Times New Roman"/>
              </a:rPr>
              <a:t>way we </a:t>
            </a:r>
            <a:r>
              <a:rPr sz="1200" dirty="0">
                <a:latin typeface="Times New Roman"/>
                <a:cs typeface="Times New Roman"/>
              </a:rPr>
              <a:t>are using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Microphone </a:t>
            </a:r>
            <a:r>
              <a:rPr sz="1200" dirty="0">
                <a:latin typeface="Times New Roman"/>
                <a:cs typeface="Times New Roman"/>
              </a:rPr>
              <a:t>and the </a:t>
            </a:r>
            <a:r>
              <a:rPr sz="1200" spc="-5" dirty="0">
                <a:latin typeface="Times New Roman"/>
                <a:cs typeface="Times New Roman"/>
              </a:rPr>
              <a:t>second way we </a:t>
            </a:r>
            <a:r>
              <a:rPr sz="1200" spc="-10" dirty="0">
                <a:latin typeface="Times New Roman"/>
                <a:cs typeface="Times New Roman"/>
              </a:rPr>
              <a:t>set </a:t>
            </a:r>
            <a:r>
              <a:rPr sz="1200" spc="-5" dirty="0">
                <a:latin typeface="Times New Roman"/>
                <a:cs typeface="Times New Roman"/>
              </a:rPr>
              <a:t> </a:t>
            </a:r>
            <a:r>
              <a:rPr sz="1200" dirty="0">
                <a:latin typeface="Times New Roman"/>
                <a:cs typeface="Times New Roman"/>
              </a:rPr>
              <a:t>the output </a:t>
            </a:r>
            <a:r>
              <a:rPr sz="1200" spc="-5" dirty="0">
                <a:latin typeface="Times New Roman"/>
                <a:cs typeface="Times New Roman"/>
              </a:rPr>
              <a:t>“ANA OUT” </a:t>
            </a:r>
            <a:r>
              <a:rPr sz="1200" dirty="0">
                <a:latin typeface="Times New Roman"/>
                <a:cs typeface="Times New Roman"/>
              </a:rPr>
              <a:t>after the capacitor at Ground. Then </a:t>
            </a:r>
            <a:r>
              <a:rPr sz="1200" spc="-5" dirty="0">
                <a:latin typeface="Times New Roman"/>
                <a:cs typeface="Times New Roman"/>
              </a:rPr>
              <a:t>we </a:t>
            </a:r>
            <a:r>
              <a:rPr sz="1200" dirty="0">
                <a:latin typeface="Times New Roman"/>
                <a:cs typeface="Times New Roman"/>
              </a:rPr>
              <a:t>connect an analog </a:t>
            </a:r>
            <a:r>
              <a:rPr sz="1200" spc="5" dirty="0">
                <a:latin typeface="Times New Roman"/>
                <a:cs typeface="Times New Roman"/>
              </a:rPr>
              <a:t> </a:t>
            </a:r>
            <a:r>
              <a:rPr sz="1200" dirty="0">
                <a:latin typeface="Times New Roman"/>
                <a:cs typeface="Times New Roman"/>
              </a:rPr>
              <a:t>signal</a:t>
            </a:r>
            <a:r>
              <a:rPr sz="1200" spc="-15" dirty="0">
                <a:latin typeface="Times New Roman"/>
                <a:cs typeface="Times New Roman"/>
              </a:rPr>
              <a:t> </a:t>
            </a:r>
            <a:r>
              <a:rPr sz="1200" dirty="0">
                <a:latin typeface="Times New Roman"/>
                <a:cs typeface="Times New Roman"/>
              </a:rPr>
              <a:t>(PC/</a:t>
            </a:r>
            <a:r>
              <a:rPr sz="1200" spc="-10" dirty="0">
                <a:latin typeface="Times New Roman"/>
                <a:cs typeface="Times New Roman"/>
              </a:rPr>
              <a:t> </a:t>
            </a:r>
            <a:r>
              <a:rPr sz="1200" dirty="0">
                <a:latin typeface="Times New Roman"/>
                <a:cs typeface="Times New Roman"/>
              </a:rPr>
              <a:t>MP3-player</a:t>
            </a:r>
            <a:r>
              <a:rPr sz="1200" spc="5" dirty="0">
                <a:latin typeface="Times New Roman"/>
                <a:cs typeface="Times New Roman"/>
              </a:rPr>
              <a:t> </a:t>
            </a:r>
            <a:r>
              <a:rPr sz="1200" spc="-5" dirty="0">
                <a:latin typeface="Times New Roman"/>
                <a:cs typeface="Times New Roman"/>
              </a:rPr>
              <a:t>…) on the “ANA</a:t>
            </a:r>
            <a:r>
              <a:rPr sz="1200" spc="-10" dirty="0">
                <a:latin typeface="Times New Roman"/>
                <a:cs typeface="Times New Roman"/>
              </a:rPr>
              <a:t> IN”.</a:t>
            </a:r>
            <a:endParaRPr sz="1200" dirty="0">
              <a:latin typeface="Times New Roman"/>
              <a:cs typeface="Times New Roman"/>
            </a:endParaRPr>
          </a:p>
          <a:p>
            <a:pPr marL="12700" algn="just">
              <a:lnSpc>
                <a:spcPts val="1345"/>
              </a:lnSpc>
            </a:pPr>
            <a:r>
              <a:rPr sz="1200" spc="-5" dirty="0">
                <a:latin typeface="Times New Roman"/>
                <a:cs typeface="Times New Roman"/>
              </a:rPr>
              <a:t>For</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output</a:t>
            </a:r>
            <a:r>
              <a:rPr sz="1200" spc="-10" dirty="0">
                <a:latin typeface="Times New Roman"/>
                <a:cs typeface="Times New Roman"/>
              </a:rPr>
              <a:t> </a:t>
            </a:r>
            <a:r>
              <a:rPr sz="1200" spc="-5" dirty="0">
                <a:latin typeface="Times New Roman"/>
                <a:cs typeface="Times New Roman"/>
              </a:rPr>
              <a:t>we </a:t>
            </a:r>
            <a:r>
              <a:rPr sz="1200" dirty="0">
                <a:latin typeface="Times New Roman"/>
                <a:cs typeface="Times New Roman"/>
              </a:rPr>
              <a:t>are</a:t>
            </a:r>
            <a:r>
              <a:rPr sz="1200" spc="-10" dirty="0">
                <a:latin typeface="Times New Roman"/>
                <a:cs typeface="Times New Roman"/>
              </a:rPr>
              <a:t> </a:t>
            </a:r>
            <a:r>
              <a:rPr sz="1200" dirty="0">
                <a:latin typeface="Times New Roman"/>
                <a:cs typeface="Times New Roman"/>
              </a:rPr>
              <a:t>using</a:t>
            </a:r>
            <a:r>
              <a:rPr sz="1200" spc="-10" dirty="0">
                <a:latin typeface="Times New Roman"/>
                <a:cs typeface="Times New Roman"/>
              </a:rPr>
              <a:t> </a:t>
            </a:r>
            <a:r>
              <a:rPr sz="1200" dirty="0">
                <a:latin typeface="Times New Roman"/>
                <a:cs typeface="Times New Roman"/>
              </a:rPr>
              <a:t>an</a:t>
            </a:r>
            <a:r>
              <a:rPr sz="1200" spc="-5" dirty="0">
                <a:latin typeface="Times New Roman"/>
                <a:cs typeface="Times New Roman"/>
              </a:rPr>
              <a:t> </a:t>
            </a:r>
            <a:r>
              <a:rPr sz="1200" dirty="0">
                <a:latin typeface="Times New Roman"/>
                <a:cs typeface="Times New Roman"/>
              </a:rPr>
              <a:t>8</a:t>
            </a:r>
            <a:r>
              <a:rPr sz="1200" spc="-10" dirty="0">
                <a:latin typeface="Times New Roman"/>
                <a:cs typeface="Times New Roman"/>
              </a:rPr>
              <a:t> </a:t>
            </a:r>
            <a:r>
              <a:rPr sz="1200" dirty="0">
                <a:latin typeface="Times New Roman"/>
                <a:cs typeface="Times New Roman"/>
              </a:rPr>
              <a:t>Ohm</a:t>
            </a:r>
            <a:r>
              <a:rPr sz="1200" spc="-10" dirty="0">
                <a:latin typeface="Times New Roman"/>
                <a:cs typeface="Times New Roman"/>
              </a:rPr>
              <a:t> </a:t>
            </a:r>
            <a:r>
              <a:rPr sz="1200" dirty="0">
                <a:latin typeface="Times New Roman"/>
                <a:cs typeface="Times New Roman"/>
              </a:rPr>
              <a:t>speaker.</a:t>
            </a:r>
          </a:p>
        </p:txBody>
      </p:sp>
      <p:sp>
        <p:nvSpPr>
          <p:cNvPr id="7" name="TextBox 6">
            <a:extLst>
              <a:ext uri="{FF2B5EF4-FFF2-40B4-BE49-F238E27FC236}">
                <a16:creationId xmlns:a16="http://schemas.microsoft.com/office/drawing/2014/main" id="{4F81C1EA-8915-F2AF-E1C4-43317E491DEA}"/>
              </a:ext>
            </a:extLst>
          </p:cNvPr>
          <p:cNvSpPr txBox="1"/>
          <p:nvPr/>
        </p:nvSpPr>
        <p:spPr>
          <a:xfrm>
            <a:off x="3549650" y="9518590"/>
            <a:ext cx="609600" cy="400110"/>
          </a:xfrm>
          <a:prstGeom prst="rect">
            <a:avLst/>
          </a:prstGeom>
          <a:noFill/>
        </p:spPr>
        <p:txBody>
          <a:bodyPr wrap="square" rtlCol="0">
            <a:spAutoFit/>
          </a:bodyPr>
          <a:lstStyle/>
          <a:p>
            <a:r>
              <a:rPr lang="en-US" sz="2000" dirty="0"/>
              <a:t>18</a:t>
            </a:r>
            <a:endParaRPr lang="en-IN" sz="2000" dirty="0"/>
          </a:p>
        </p:txBody>
      </p:sp>
      <p:sp>
        <p:nvSpPr>
          <p:cNvPr id="8" name="TextBox 7">
            <a:extLst>
              <a:ext uri="{FF2B5EF4-FFF2-40B4-BE49-F238E27FC236}">
                <a16:creationId xmlns:a16="http://schemas.microsoft.com/office/drawing/2014/main" id="{A1EE3A0F-606F-D8AD-BF27-A4B1D57A846F}"/>
              </a:ext>
            </a:extLst>
          </p:cNvPr>
          <p:cNvSpPr txBox="1"/>
          <p:nvPr/>
        </p:nvSpPr>
        <p:spPr>
          <a:xfrm>
            <a:off x="3092450" y="5575300"/>
            <a:ext cx="2590800" cy="369332"/>
          </a:xfrm>
          <a:prstGeom prst="rect">
            <a:avLst/>
          </a:prstGeom>
          <a:noFill/>
        </p:spPr>
        <p:txBody>
          <a:bodyPr wrap="square" rtlCol="0">
            <a:spAutoFit/>
          </a:bodyPr>
          <a:lstStyle/>
          <a:p>
            <a:r>
              <a:rPr lang="en-US" dirty="0"/>
              <a:t>Figure:5.3 Speech chip</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6129" y="622300"/>
            <a:ext cx="1154724" cy="227626"/>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g)</a:t>
            </a:r>
            <a:r>
              <a:rPr sz="1400" b="1" i="1" spc="35" dirty="0">
                <a:latin typeface="Arial"/>
                <a:cs typeface="Arial"/>
              </a:rPr>
              <a:t> </a:t>
            </a:r>
            <a:r>
              <a:rPr sz="1400" b="1" i="1" spc="-5" dirty="0">
                <a:latin typeface="Arial"/>
                <a:cs typeface="Arial"/>
              </a:rPr>
              <a:t>Schematic</a:t>
            </a:r>
            <a:endParaRPr sz="1400">
              <a:latin typeface="Arial"/>
              <a:cs typeface="Arial"/>
            </a:endParaRPr>
          </a:p>
        </p:txBody>
      </p:sp>
      <p:pic>
        <p:nvPicPr>
          <p:cNvPr id="3" name="object 3"/>
          <p:cNvPicPr/>
          <p:nvPr/>
        </p:nvPicPr>
        <p:blipFill>
          <a:blip r:embed="rId2" cstate="print"/>
          <a:stretch>
            <a:fillRect/>
          </a:stretch>
        </p:blipFill>
        <p:spPr>
          <a:xfrm>
            <a:off x="914400" y="1079500"/>
            <a:ext cx="6128766" cy="4520038"/>
          </a:xfrm>
          <a:prstGeom prst="rect">
            <a:avLst/>
          </a:prstGeom>
        </p:spPr>
      </p:pic>
      <p:sp>
        <p:nvSpPr>
          <p:cNvPr id="4" name="object 4"/>
          <p:cNvSpPr txBox="1"/>
          <p:nvPr/>
        </p:nvSpPr>
        <p:spPr>
          <a:xfrm>
            <a:off x="1091381" y="6643074"/>
            <a:ext cx="792282" cy="227626"/>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h)</a:t>
            </a:r>
            <a:r>
              <a:rPr sz="1400" b="1" i="1" spc="10" dirty="0">
                <a:latin typeface="Arial"/>
                <a:cs typeface="Arial"/>
              </a:rPr>
              <a:t> </a:t>
            </a:r>
            <a:r>
              <a:rPr sz="1400" b="1" i="1" spc="-10" dirty="0">
                <a:latin typeface="Arial"/>
                <a:cs typeface="Arial"/>
              </a:rPr>
              <a:t>Board</a:t>
            </a:r>
            <a:endParaRPr sz="1400" dirty="0">
              <a:latin typeface="Arial"/>
              <a:cs typeface="Arial"/>
            </a:endParaRPr>
          </a:p>
        </p:txBody>
      </p:sp>
      <p:pic>
        <p:nvPicPr>
          <p:cNvPr id="5" name="object 5"/>
          <p:cNvPicPr/>
          <p:nvPr/>
        </p:nvPicPr>
        <p:blipFill>
          <a:blip r:embed="rId3" cstate="print"/>
          <a:stretch>
            <a:fillRect/>
          </a:stretch>
        </p:blipFill>
        <p:spPr>
          <a:xfrm>
            <a:off x="943897" y="7099300"/>
            <a:ext cx="5896575" cy="1794797"/>
          </a:xfrm>
          <a:prstGeom prst="rect">
            <a:avLst/>
          </a:prstGeom>
        </p:spPr>
      </p:pic>
      <p:sp>
        <p:nvSpPr>
          <p:cNvPr id="6" name="TextBox 5">
            <a:extLst>
              <a:ext uri="{FF2B5EF4-FFF2-40B4-BE49-F238E27FC236}">
                <a16:creationId xmlns:a16="http://schemas.microsoft.com/office/drawing/2014/main" id="{45A73372-DA3E-957C-A311-D3FB0429D022}"/>
              </a:ext>
            </a:extLst>
          </p:cNvPr>
          <p:cNvSpPr txBox="1"/>
          <p:nvPr/>
        </p:nvSpPr>
        <p:spPr>
          <a:xfrm>
            <a:off x="3473450" y="9766300"/>
            <a:ext cx="1371600" cy="400110"/>
          </a:xfrm>
          <a:prstGeom prst="rect">
            <a:avLst/>
          </a:prstGeom>
          <a:noFill/>
        </p:spPr>
        <p:txBody>
          <a:bodyPr wrap="square" rtlCol="0">
            <a:spAutoFit/>
          </a:bodyPr>
          <a:lstStyle/>
          <a:p>
            <a:r>
              <a:rPr lang="en-US" sz="2000" dirty="0"/>
              <a:t>19</a:t>
            </a:r>
            <a:endParaRPr lang="en-IN" sz="2000" dirty="0"/>
          </a:p>
        </p:txBody>
      </p:sp>
      <p:sp>
        <p:nvSpPr>
          <p:cNvPr id="7" name="TextBox 6">
            <a:extLst>
              <a:ext uri="{FF2B5EF4-FFF2-40B4-BE49-F238E27FC236}">
                <a16:creationId xmlns:a16="http://schemas.microsoft.com/office/drawing/2014/main" id="{BA8D7740-FCF2-AF90-EEE0-BCC0EAE38725}"/>
              </a:ext>
            </a:extLst>
          </p:cNvPr>
          <p:cNvSpPr txBox="1"/>
          <p:nvPr/>
        </p:nvSpPr>
        <p:spPr>
          <a:xfrm>
            <a:off x="2711450" y="5956300"/>
            <a:ext cx="2133600" cy="369332"/>
          </a:xfrm>
          <a:prstGeom prst="rect">
            <a:avLst/>
          </a:prstGeom>
          <a:noFill/>
        </p:spPr>
        <p:txBody>
          <a:bodyPr wrap="square" rtlCol="0">
            <a:spAutoFit/>
          </a:bodyPr>
          <a:lstStyle/>
          <a:p>
            <a:r>
              <a:rPr lang="en-US" dirty="0"/>
              <a:t>Figure:5.4 Schematic</a:t>
            </a:r>
            <a:endParaRPr lang="en-IN" dirty="0"/>
          </a:p>
        </p:txBody>
      </p:sp>
      <p:sp>
        <p:nvSpPr>
          <p:cNvPr id="8" name="TextBox 7">
            <a:extLst>
              <a:ext uri="{FF2B5EF4-FFF2-40B4-BE49-F238E27FC236}">
                <a16:creationId xmlns:a16="http://schemas.microsoft.com/office/drawing/2014/main" id="{924AA7E4-2149-D0F3-9C50-A6CF1A25D8ED}"/>
              </a:ext>
            </a:extLst>
          </p:cNvPr>
          <p:cNvSpPr txBox="1"/>
          <p:nvPr/>
        </p:nvSpPr>
        <p:spPr>
          <a:xfrm>
            <a:off x="3016250" y="9232900"/>
            <a:ext cx="2133600" cy="369332"/>
          </a:xfrm>
          <a:prstGeom prst="rect">
            <a:avLst/>
          </a:prstGeom>
          <a:noFill/>
        </p:spPr>
        <p:txBody>
          <a:bodyPr wrap="square" rtlCol="0">
            <a:spAutoFit/>
          </a:bodyPr>
          <a:lstStyle/>
          <a:p>
            <a:r>
              <a:rPr lang="en-US" dirty="0"/>
              <a:t>Figure:5.5 Amplifier</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7983" y="874263"/>
            <a:ext cx="1324610" cy="25904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6.</a:t>
            </a:r>
            <a:r>
              <a:rPr sz="1600" b="1" spc="-45" dirty="0">
                <a:latin typeface="Arial"/>
                <a:cs typeface="Arial"/>
              </a:rPr>
              <a:t> </a:t>
            </a:r>
            <a:r>
              <a:rPr sz="1600" b="1" u="sng" spc="-5" dirty="0">
                <a:latin typeface="Arial"/>
                <a:cs typeface="Arial"/>
              </a:rPr>
              <a:t>The</a:t>
            </a:r>
            <a:r>
              <a:rPr sz="1600" b="1" u="sng" spc="-45" dirty="0">
                <a:latin typeface="Arial"/>
                <a:cs typeface="Arial"/>
              </a:rPr>
              <a:t> </a:t>
            </a:r>
            <a:r>
              <a:rPr sz="1600" b="1" u="sng" spc="-5" dirty="0">
                <a:latin typeface="Arial"/>
                <a:cs typeface="Arial"/>
              </a:rPr>
              <a:t>design</a:t>
            </a:r>
            <a:endParaRPr sz="1600" u="sng" dirty="0">
              <a:latin typeface="Arial"/>
              <a:cs typeface="Arial"/>
            </a:endParaRPr>
          </a:p>
        </p:txBody>
      </p:sp>
      <p:grpSp>
        <p:nvGrpSpPr>
          <p:cNvPr id="3" name="object 3"/>
          <p:cNvGrpSpPr/>
          <p:nvPr/>
        </p:nvGrpSpPr>
        <p:grpSpPr>
          <a:xfrm>
            <a:off x="2177033" y="1522475"/>
            <a:ext cx="3206750" cy="2872740"/>
            <a:chOff x="2177033" y="1522475"/>
            <a:chExt cx="3206750" cy="2872740"/>
          </a:xfrm>
        </p:grpSpPr>
        <p:pic>
          <p:nvPicPr>
            <p:cNvPr id="4" name="object 4"/>
            <p:cNvPicPr/>
            <p:nvPr/>
          </p:nvPicPr>
          <p:blipFill>
            <a:blip r:embed="rId2" cstate="print"/>
            <a:stretch>
              <a:fillRect/>
            </a:stretch>
          </p:blipFill>
          <p:spPr>
            <a:xfrm>
              <a:off x="2183129" y="1528567"/>
              <a:ext cx="3196707" cy="2860547"/>
            </a:xfrm>
            <a:prstGeom prst="rect">
              <a:avLst/>
            </a:prstGeom>
          </p:spPr>
        </p:pic>
        <p:sp>
          <p:nvSpPr>
            <p:cNvPr id="5" name="object 5"/>
            <p:cNvSpPr/>
            <p:nvPr/>
          </p:nvSpPr>
          <p:spPr>
            <a:xfrm>
              <a:off x="2177034" y="1522475"/>
              <a:ext cx="3206750" cy="2872740"/>
            </a:xfrm>
            <a:custGeom>
              <a:avLst/>
              <a:gdLst/>
              <a:ahLst/>
              <a:cxnLst/>
              <a:rect l="l" t="t" r="r" b="b"/>
              <a:pathLst>
                <a:path w="3206750" h="2872740">
                  <a:moveTo>
                    <a:pt x="3206496" y="0"/>
                  </a:moveTo>
                  <a:lnTo>
                    <a:pt x="3200400" y="0"/>
                  </a:lnTo>
                  <a:lnTo>
                    <a:pt x="3200400" y="6096"/>
                  </a:lnTo>
                  <a:lnTo>
                    <a:pt x="3200400" y="2866644"/>
                  </a:lnTo>
                  <a:lnTo>
                    <a:pt x="6083" y="2866644"/>
                  </a:lnTo>
                  <a:lnTo>
                    <a:pt x="6083" y="6096"/>
                  </a:lnTo>
                  <a:lnTo>
                    <a:pt x="3200400" y="6096"/>
                  </a:lnTo>
                  <a:lnTo>
                    <a:pt x="3200400" y="0"/>
                  </a:lnTo>
                  <a:lnTo>
                    <a:pt x="6083" y="0"/>
                  </a:lnTo>
                  <a:lnTo>
                    <a:pt x="0" y="0"/>
                  </a:lnTo>
                  <a:lnTo>
                    <a:pt x="0" y="6096"/>
                  </a:lnTo>
                  <a:lnTo>
                    <a:pt x="0" y="2866644"/>
                  </a:lnTo>
                  <a:lnTo>
                    <a:pt x="0" y="2872740"/>
                  </a:lnTo>
                  <a:lnTo>
                    <a:pt x="6083" y="2872740"/>
                  </a:lnTo>
                  <a:lnTo>
                    <a:pt x="3200400" y="2872740"/>
                  </a:lnTo>
                  <a:lnTo>
                    <a:pt x="3206496" y="2872740"/>
                  </a:lnTo>
                  <a:lnTo>
                    <a:pt x="3206496" y="2866644"/>
                  </a:lnTo>
                  <a:lnTo>
                    <a:pt x="3206496" y="6096"/>
                  </a:lnTo>
                  <a:lnTo>
                    <a:pt x="3206496" y="0"/>
                  </a:lnTo>
                  <a:close/>
                </a:path>
              </a:pathLst>
            </a:custGeom>
            <a:solidFill>
              <a:srgbClr val="000000"/>
            </a:solidFill>
          </p:spPr>
          <p:txBody>
            <a:bodyPr wrap="square" lIns="0" tIns="0" rIns="0" bIns="0" rtlCol="0"/>
            <a:lstStyle/>
            <a:p>
              <a:endParaRPr/>
            </a:p>
          </p:txBody>
        </p:sp>
      </p:grpSp>
      <p:grpSp>
        <p:nvGrpSpPr>
          <p:cNvPr id="6" name="object 6"/>
          <p:cNvGrpSpPr/>
          <p:nvPr/>
        </p:nvGrpSpPr>
        <p:grpSpPr>
          <a:xfrm>
            <a:off x="2172461" y="4737100"/>
            <a:ext cx="3215005" cy="2887980"/>
            <a:chOff x="2172461" y="4746497"/>
            <a:chExt cx="3215005" cy="2887980"/>
          </a:xfrm>
        </p:grpSpPr>
        <p:pic>
          <p:nvPicPr>
            <p:cNvPr id="7" name="object 7"/>
            <p:cNvPicPr/>
            <p:nvPr/>
          </p:nvPicPr>
          <p:blipFill>
            <a:blip r:embed="rId3" cstate="print"/>
            <a:stretch>
              <a:fillRect/>
            </a:stretch>
          </p:blipFill>
          <p:spPr>
            <a:xfrm>
              <a:off x="2178557" y="4752589"/>
              <a:ext cx="3204606" cy="2875787"/>
            </a:xfrm>
            <a:prstGeom prst="rect">
              <a:avLst/>
            </a:prstGeom>
          </p:spPr>
        </p:pic>
        <p:sp>
          <p:nvSpPr>
            <p:cNvPr id="8" name="object 8"/>
            <p:cNvSpPr/>
            <p:nvPr/>
          </p:nvSpPr>
          <p:spPr>
            <a:xfrm>
              <a:off x="2172462" y="4746497"/>
              <a:ext cx="3215005" cy="2887980"/>
            </a:xfrm>
            <a:custGeom>
              <a:avLst/>
              <a:gdLst/>
              <a:ahLst/>
              <a:cxnLst/>
              <a:rect l="l" t="t" r="r" b="b"/>
              <a:pathLst>
                <a:path w="3215004" h="2887979">
                  <a:moveTo>
                    <a:pt x="3214878" y="0"/>
                  </a:moveTo>
                  <a:lnTo>
                    <a:pt x="3208782" y="0"/>
                  </a:lnTo>
                  <a:lnTo>
                    <a:pt x="3208782" y="6096"/>
                  </a:lnTo>
                  <a:lnTo>
                    <a:pt x="3208782" y="2881884"/>
                  </a:lnTo>
                  <a:lnTo>
                    <a:pt x="6096" y="2881884"/>
                  </a:lnTo>
                  <a:lnTo>
                    <a:pt x="6096" y="6096"/>
                  </a:lnTo>
                  <a:lnTo>
                    <a:pt x="3208782" y="6096"/>
                  </a:lnTo>
                  <a:lnTo>
                    <a:pt x="3208782" y="0"/>
                  </a:lnTo>
                  <a:lnTo>
                    <a:pt x="6096" y="0"/>
                  </a:lnTo>
                  <a:lnTo>
                    <a:pt x="0" y="0"/>
                  </a:lnTo>
                  <a:lnTo>
                    <a:pt x="0" y="6096"/>
                  </a:lnTo>
                  <a:lnTo>
                    <a:pt x="0" y="2881884"/>
                  </a:lnTo>
                  <a:lnTo>
                    <a:pt x="0" y="2887980"/>
                  </a:lnTo>
                  <a:lnTo>
                    <a:pt x="6096" y="2887980"/>
                  </a:lnTo>
                  <a:lnTo>
                    <a:pt x="3208782" y="2887980"/>
                  </a:lnTo>
                  <a:lnTo>
                    <a:pt x="3214878" y="2887980"/>
                  </a:lnTo>
                  <a:lnTo>
                    <a:pt x="3214878" y="2881884"/>
                  </a:lnTo>
                  <a:lnTo>
                    <a:pt x="3214878" y="6096"/>
                  </a:lnTo>
                  <a:lnTo>
                    <a:pt x="3214878" y="0"/>
                  </a:lnTo>
                  <a:close/>
                </a:path>
              </a:pathLst>
            </a:custGeom>
            <a:solidFill>
              <a:srgbClr val="000000"/>
            </a:solidFill>
          </p:spPr>
          <p:txBody>
            <a:bodyPr wrap="square" lIns="0" tIns="0" rIns="0" bIns="0" rtlCol="0"/>
            <a:lstStyle/>
            <a:p>
              <a:endParaRPr/>
            </a:p>
          </p:txBody>
        </p:sp>
      </p:grpSp>
      <p:sp>
        <p:nvSpPr>
          <p:cNvPr id="9" name="TextBox 8">
            <a:extLst>
              <a:ext uri="{FF2B5EF4-FFF2-40B4-BE49-F238E27FC236}">
                <a16:creationId xmlns:a16="http://schemas.microsoft.com/office/drawing/2014/main" id="{96689FDB-6FCD-785A-DBD7-EC6BD1AB461F}"/>
              </a:ext>
            </a:extLst>
          </p:cNvPr>
          <p:cNvSpPr txBox="1"/>
          <p:nvPr/>
        </p:nvSpPr>
        <p:spPr>
          <a:xfrm>
            <a:off x="3473450" y="9690100"/>
            <a:ext cx="1066800" cy="400110"/>
          </a:xfrm>
          <a:prstGeom prst="rect">
            <a:avLst/>
          </a:prstGeom>
          <a:noFill/>
        </p:spPr>
        <p:txBody>
          <a:bodyPr wrap="square" rtlCol="0">
            <a:spAutoFit/>
          </a:bodyPr>
          <a:lstStyle/>
          <a:p>
            <a:r>
              <a:rPr lang="en-US" sz="2000" dirty="0"/>
              <a:t>20</a:t>
            </a:r>
            <a:endParaRPr lang="en-IN" sz="2000" dirty="0"/>
          </a:p>
        </p:txBody>
      </p:sp>
      <p:sp>
        <p:nvSpPr>
          <p:cNvPr id="10" name="TextBox 9">
            <a:extLst>
              <a:ext uri="{FF2B5EF4-FFF2-40B4-BE49-F238E27FC236}">
                <a16:creationId xmlns:a16="http://schemas.microsoft.com/office/drawing/2014/main" id="{DF453A2B-DEF1-50C5-366B-2A04C34F4D58}"/>
              </a:ext>
            </a:extLst>
          </p:cNvPr>
          <p:cNvSpPr txBox="1"/>
          <p:nvPr/>
        </p:nvSpPr>
        <p:spPr>
          <a:xfrm>
            <a:off x="2746730" y="8229600"/>
            <a:ext cx="2326920" cy="382032"/>
          </a:xfrm>
          <a:prstGeom prst="rect">
            <a:avLst/>
          </a:prstGeom>
          <a:noFill/>
        </p:spPr>
        <p:txBody>
          <a:bodyPr wrap="square" rtlCol="0">
            <a:spAutoFit/>
          </a:bodyPr>
          <a:lstStyle/>
          <a:p>
            <a:r>
              <a:rPr lang="en-US" dirty="0"/>
              <a:t>Figure:6.1 The design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7983" y="874263"/>
            <a:ext cx="5786120" cy="4816703"/>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7.</a:t>
            </a:r>
            <a:r>
              <a:rPr sz="1600" b="1" spc="-20" dirty="0">
                <a:latin typeface="Arial"/>
                <a:cs typeface="Arial"/>
              </a:rPr>
              <a:t> </a:t>
            </a:r>
            <a:r>
              <a:rPr sz="1600" b="1" u="sng" spc="-5" dirty="0">
                <a:latin typeface="Arial"/>
                <a:cs typeface="Arial"/>
              </a:rPr>
              <a:t>Introduction</a:t>
            </a:r>
            <a:r>
              <a:rPr sz="1600" b="1" u="sng" spc="-15" dirty="0">
                <a:latin typeface="Arial"/>
                <a:cs typeface="Arial"/>
              </a:rPr>
              <a:t> </a:t>
            </a:r>
            <a:r>
              <a:rPr sz="1600" b="1" u="sng" spc="-5" dirty="0">
                <a:latin typeface="Arial"/>
                <a:cs typeface="Arial"/>
              </a:rPr>
              <a:t>of</a:t>
            </a:r>
            <a:r>
              <a:rPr sz="1600" b="1" u="sng" spc="-20" dirty="0">
                <a:latin typeface="Arial"/>
                <a:cs typeface="Arial"/>
              </a:rPr>
              <a:t> </a:t>
            </a:r>
            <a:r>
              <a:rPr sz="1600" b="1" u="sng" spc="-10" dirty="0">
                <a:latin typeface="Arial"/>
                <a:cs typeface="Arial"/>
              </a:rPr>
              <a:t>Software</a:t>
            </a:r>
            <a:r>
              <a:rPr sz="1600" b="1" u="sng" spc="-15" dirty="0">
                <a:latin typeface="Arial"/>
                <a:cs typeface="Arial"/>
              </a:rPr>
              <a:t> </a:t>
            </a:r>
            <a:r>
              <a:rPr sz="1600" b="1" u="sng" spc="-5" dirty="0">
                <a:latin typeface="Arial"/>
                <a:cs typeface="Arial"/>
              </a:rPr>
              <a:t>Development</a:t>
            </a:r>
            <a:endParaRPr sz="1600" u="sng" dirty="0">
              <a:latin typeface="Arial"/>
              <a:cs typeface="Arial"/>
            </a:endParaRPr>
          </a:p>
          <a:p>
            <a:pPr>
              <a:lnSpc>
                <a:spcPct val="100000"/>
              </a:lnSpc>
              <a:spcBef>
                <a:spcPts val="35"/>
              </a:spcBef>
            </a:pPr>
            <a:endParaRPr sz="2650" dirty="0">
              <a:latin typeface="Arial"/>
              <a:cs typeface="Arial"/>
            </a:endParaRPr>
          </a:p>
          <a:p>
            <a:pPr marL="12700" marR="5080" algn="just">
              <a:lnSpc>
                <a:spcPts val="1380"/>
              </a:lnSpc>
            </a:pPr>
            <a:r>
              <a:rPr lang="en-US" sz="1200" dirty="0">
                <a:latin typeface="Times New Roman"/>
                <a:cs typeface="Times New Roman"/>
              </a:rPr>
              <a:t>The purpose of this report is to develop microcontroller software to improve the embedded color detection system </a:t>
            </a:r>
            <a:r>
              <a:rPr lang="en-US" sz="1200" dirty="0" err="1">
                <a:latin typeface="Times New Roman"/>
                <a:cs typeface="Times New Roman"/>
              </a:rPr>
              <a:t>system</a:t>
            </a:r>
            <a:r>
              <a:rPr lang="en-US" sz="1200" dirty="0">
                <a:latin typeface="Times New Roman"/>
                <a:cs typeface="Times New Roman"/>
              </a:rPr>
              <a:t>. The basic idea of ​​the software is to connect two embedded system sensor modules and a speech chip.</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First, the port configuration is done with a microcontroller. It then turns on each LED sensor in its sequence and when the Led light shines, the Pin diodes are sensed to measure the Led light reflection and simply by calling the analog to digital function (ADC).</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Then other mathematical functions enter the image, which is used in the ADC result to compare the standard RGB values ​​(stored in the system).</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The next step is to compare these estimated RGB values ​​with universal RGB values ​​and here, the software finds a small distance between the estimated RGB and global values.</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Finally, after receiving a small distance it is ready to send the 5-bit address to the speech chip where the colors are stored and after receiving this message speech chip is responsible for speaking the same color.</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The microcontroller used was a PIC18F2455 from a microchip. The editor tools were MPLAB and PICSTART Plus from Microchip. All system upgrades are performed on ANSI C using a Microchip C18 compiler.</a:t>
            </a:r>
          </a:p>
          <a:p>
            <a:pPr marL="12700" marR="5080" algn="just">
              <a:lnSpc>
                <a:spcPts val="1380"/>
              </a:lnSpc>
            </a:pPr>
            <a:endParaRPr lang="en-US" sz="1200" dirty="0">
              <a:latin typeface="Times New Roman"/>
              <a:cs typeface="Times New Roman"/>
            </a:endParaRPr>
          </a:p>
          <a:p>
            <a:pPr marL="12700" marR="5080" algn="just">
              <a:lnSpc>
                <a:spcPts val="1380"/>
              </a:lnSpc>
            </a:pPr>
            <a:r>
              <a:rPr lang="en-US" sz="1200" dirty="0">
                <a:latin typeface="Times New Roman"/>
                <a:cs typeface="Times New Roman"/>
              </a:rPr>
              <a:t>For more information a complete software implementation is included.</a:t>
            </a:r>
            <a:endParaRPr sz="1200" dirty="0">
              <a:latin typeface="Times New Roman"/>
              <a:cs typeface="Times New Roman"/>
            </a:endParaRPr>
          </a:p>
        </p:txBody>
      </p:sp>
      <p:sp>
        <p:nvSpPr>
          <p:cNvPr id="3" name="TextBox 2">
            <a:extLst>
              <a:ext uri="{FF2B5EF4-FFF2-40B4-BE49-F238E27FC236}">
                <a16:creationId xmlns:a16="http://schemas.microsoft.com/office/drawing/2014/main" id="{3102FCE1-D9CA-D78D-8720-D2216E639DDA}"/>
              </a:ext>
            </a:extLst>
          </p:cNvPr>
          <p:cNvSpPr txBox="1"/>
          <p:nvPr/>
        </p:nvSpPr>
        <p:spPr>
          <a:xfrm>
            <a:off x="3473450" y="9690100"/>
            <a:ext cx="838200" cy="400110"/>
          </a:xfrm>
          <a:prstGeom prst="rect">
            <a:avLst/>
          </a:prstGeom>
          <a:noFill/>
        </p:spPr>
        <p:txBody>
          <a:bodyPr wrap="square" rtlCol="0">
            <a:spAutoFit/>
          </a:bodyPr>
          <a:lstStyle/>
          <a:p>
            <a:r>
              <a:rPr lang="en-US" sz="2000" dirty="0"/>
              <a:t>21</a:t>
            </a: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6583" y="876550"/>
            <a:ext cx="1350645" cy="238760"/>
          </a:xfrm>
          <a:prstGeom prst="rect">
            <a:avLst/>
          </a:prstGeom>
        </p:spPr>
        <p:txBody>
          <a:bodyPr vert="horz" wrap="square" lIns="0" tIns="12065" rIns="0" bIns="0" rtlCol="0">
            <a:spAutoFit/>
          </a:bodyPr>
          <a:lstStyle/>
          <a:p>
            <a:pPr marL="12700">
              <a:lnSpc>
                <a:spcPct val="100000"/>
              </a:lnSpc>
              <a:spcBef>
                <a:spcPts val="95"/>
              </a:spcBef>
            </a:pPr>
            <a:r>
              <a:rPr sz="1400" b="1" i="1" spc="-5" dirty="0">
                <a:latin typeface="Arial"/>
                <a:cs typeface="Arial"/>
              </a:rPr>
              <a:t>a)</a:t>
            </a:r>
            <a:r>
              <a:rPr sz="1400" b="1" i="1" spc="105" dirty="0">
                <a:latin typeface="Arial"/>
                <a:cs typeface="Arial"/>
              </a:rPr>
              <a:t> </a:t>
            </a:r>
            <a:r>
              <a:rPr sz="1400" b="1" i="1" spc="-5" dirty="0">
                <a:latin typeface="Arial"/>
                <a:cs typeface="Arial"/>
              </a:rPr>
              <a:t>The</a:t>
            </a:r>
            <a:r>
              <a:rPr sz="1400" b="1" i="1" spc="-35" dirty="0">
                <a:latin typeface="Arial"/>
                <a:cs typeface="Arial"/>
              </a:rPr>
              <a:t> </a:t>
            </a:r>
            <a:r>
              <a:rPr sz="1400" b="1" i="1" spc="-5" dirty="0">
                <a:latin typeface="Arial"/>
                <a:cs typeface="Arial"/>
              </a:rPr>
              <a:t>Program</a:t>
            </a:r>
            <a:endParaRPr sz="1400">
              <a:latin typeface="Arial"/>
              <a:cs typeface="Arial"/>
            </a:endParaRPr>
          </a:p>
        </p:txBody>
      </p:sp>
      <p:sp>
        <p:nvSpPr>
          <p:cNvPr id="4" name="TextBox 3">
            <a:extLst>
              <a:ext uri="{FF2B5EF4-FFF2-40B4-BE49-F238E27FC236}">
                <a16:creationId xmlns:a16="http://schemas.microsoft.com/office/drawing/2014/main" id="{2A33B76A-95D3-2168-1854-CDB6767ED76F}"/>
              </a:ext>
            </a:extLst>
          </p:cNvPr>
          <p:cNvSpPr txBox="1"/>
          <p:nvPr/>
        </p:nvSpPr>
        <p:spPr>
          <a:xfrm flipH="1">
            <a:off x="3505781" y="9973940"/>
            <a:ext cx="882069" cy="400110"/>
          </a:xfrm>
          <a:prstGeom prst="rect">
            <a:avLst/>
          </a:prstGeom>
          <a:noFill/>
        </p:spPr>
        <p:txBody>
          <a:bodyPr wrap="square" rtlCol="0">
            <a:spAutoFit/>
          </a:bodyPr>
          <a:lstStyle/>
          <a:p>
            <a:r>
              <a:rPr lang="en-US" sz="2000" dirty="0"/>
              <a:t>22</a:t>
            </a:r>
            <a:endParaRPr lang="en-IN" sz="2000" dirty="0"/>
          </a:p>
        </p:txBody>
      </p:sp>
      <p:sp>
        <p:nvSpPr>
          <p:cNvPr id="6" name="TextBox 5">
            <a:extLst>
              <a:ext uri="{FF2B5EF4-FFF2-40B4-BE49-F238E27FC236}">
                <a16:creationId xmlns:a16="http://schemas.microsoft.com/office/drawing/2014/main" id="{5B2B68BB-14A0-ECBD-748E-35265EABFF7B}"/>
              </a:ext>
            </a:extLst>
          </p:cNvPr>
          <p:cNvSpPr txBox="1"/>
          <p:nvPr/>
        </p:nvSpPr>
        <p:spPr>
          <a:xfrm>
            <a:off x="988142" y="1489587"/>
            <a:ext cx="6391582" cy="7848302"/>
          </a:xfrm>
          <a:prstGeom prst="rect">
            <a:avLst/>
          </a:prstGeom>
          <a:noFill/>
        </p:spPr>
        <p:txBody>
          <a:bodyPr wrap="square">
            <a:spAutoFit/>
          </a:bodyPr>
          <a:lstStyle/>
          <a:p>
            <a:r>
              <a:rPr lang="en-IN" sz="1400" b="1" dirty="0">
                <a:solidFill>
                  <a:srgbClr val="569CD6"/>
                </a:solidFill>
                <a:effectLst/>
                <a:latin typeface="Consolas" panose="020B0609020204030204" pitchFamily="49" charset="0"/>
              </a:rPr>
              <a:t>import</a:t>
            </a:r>
            <a:r>
              <a:rPr lang="en-IN" sz="1400" b="1" dirty="0">
                <a:solidFill>
                  <a:srgbClr val="D4D4D4"/>
                </a:solidFill>
                <a:effectLst/>
                <a:latin typeface="Consolas" panose="020B0609020204030204" pitchFamily="49" charset="0"/>
              </a:rPr>
              <a:t> cv2</a:t>
            </a:r>
          </a:p>
          <a:p>
            <a:r>
              <a:rPr lang="en-IN" sz="1400" b="1" dirty="0">
                <a:solidFill>
                  <a:srgbClr val="569CD6"/>
                </a:solidFill>
                <a:effectLst/>
                <a:latin typeface="Consolas" panose="020B0609020204030204" pitchFamily="49" charset="0"/>
              </a:rPr>
              <a:t>import</a:t>
            </a:r>
            <a:r>
              <a:rPr lang="en-IN" sz="1400" b="1" dirty="0">
                <a:solidFill>
                  <a:srgbClr val="D4D4D4"/>
                </a:solidFill>
                <a:effectLst/>
                <a:latin typeface="Consolas" panose="020B0609020204030204" pitchFamily="49" charset="0"/>
              </a:rPr>
              <a:t> numpy </a:t>
            </a:r>
            <a:r>
              <a:rPr lang="en-IN" sz="1400" b="1" dirty="0">
                <a:solidFill>
                  <a:srgbClr val="569CD6"/>
                </a:solidFill>
                <a:effectLst/>
                <a:latin typeface="Consolas" panose="020B0609020204030204" pitchFamily="49" charset="0"/>
              </a:rPr>
              <a:t>as</a:t>
            </a:r>
            <a:r>
              <a:rPr lang="en-IN" sz="1400" b="1" dirty="0">
                <a:solidFill>
                  <a:srgbClr val="D4D4D4"/>
                </a:solidFill>
                <a:effectLst/>
                <a:latin typeface="Consolas" panose="020B0609020204030204" pitchFamily="49" charset="0"/>
              </a:rPr>
              <a:t> np</a:t>
            </a:r>
          </a:p>
          <a:p>
            <a:r>
              <a:rPr lang="en-IN" sz="1400" b="1" dirty="0">
                <a:solidFill>
                  <a:srgbClr val="569CD6"/>
                </a:solidFill>
                <a:effectLst/>
                <a:latin typeface="Consolas" panose="020B0609020204030204" pitchFamily="49" charset="0"/>
              </a:rPr>
              <a:t>import</a:t>
            </a:r>
            <a:r>
              <a:rPr lang="en-IN" sz="1400" b="1" dirty="0">
                <a:solidFill>
                  <a:srgbClr val="D4D4D4"/>
                </a:solidFill>
                <a:effectLst/>
                <a:latin typeface="Consolas" panose="020B0609020204030204" pitchFamily="49" charset="0"/>
              </a:rPr>
              <a:t> pandas </a:t>
            </a:r>
            <a:r>
              <a:rPr lang="en-IN" sz="1400" b="1" dirty="0">
                <a:solidFill>
                  <a:srgbClr val="569CD6"/>
                </a:solidFill>
                <a:effectLst/>
                <a:latin typeface="Consolas" panose="020B0609020204030204" pitchFamily="49" charset="0"/>
              </a:rPr>
              <a:t>as</a:t>
            </a:r>
            <a:r>
              <a:rPr lang="en-IN" sz="1400" b="1" dirty="0">
                <a:solidFill>
                  <a:srgbClr val="D4D4D4"/>
                </a:solidFill>
                <a:effectLst/>
                <a:latin typeface="Consolas" panose="020B0609020204030204" pitchFamily="49" charset="0"/>
              </a:rPr>
              <a:t> pd</a:t>
            </a:r>
          </a:p>
          <a:p>
            <a:r>
              <a:rPr lang="en-IN" sz="1400" b="1" dirty="0">
                <a:solidFill>
                  <a:srgbClr val="569CD6"/>
                </a:solidFill>
                <a:effectLst/>
                <a:latin typeface="Consolas" panose="020B0609020204030204" pitchFamily="49" charset="0"/>
              </a:rPr>
              <a:t>import</a:t>
            </a:r>
            <a:r>
              <a:rPr lang="en-IN" sz="1400" b="1" dirty="0">
                <a:solidFill>
                  <a:srgbClr val="D4D4D4"/>
                </a:solidFill>
                <a:effectLst/>
                <a:latin typeface="Consolas" panose="020B0609020204030204" pitchFamily="49" charset="0"/>
              </a:rPr>
              <a:t> argparse</a:t>
            </a:r>
          </a:p>
          <a:p>
            <a:br>
              <a:rPr lang="en-IN" sz="1400" b="1" dirty="0">
                <a:solidFill>
                  <a:srgbClr val="D4D4D4"/>
                </a:solidFill>
                <a:effectLst/>
                <a:latin typeface="Consolas" panose="020B0609020204030204" pitchFamily="49" charset="0"/>
              </a:rPr>
            </a:br>
            <a:r>
              <a:rPr lang="en-IN" sz="1400" b="1" dirty="0">
                <a:solidFill>
                  <a:srgbClr val="6A9955"/>
                </a:solidFill>
                <a:effectLst/>
                <a:latin typeface="Consolas" panose="020B0609020204030204" pitchFamily="49" charset="0"/>
              </a:rPr>
              <a:t>#Creating argument parser to take image path from command line</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ap = argparse.ArgumentParser()</a:t>
            </a:r>
          </a:p>
          <a:p>
            <a:r>
              <a:rPr lang="en-IN" sz="1400" b="1" dirty="0">
                <a:solidFill>
                  <a:srgbClr val="D4D4D4"/>
                </a:solidFill>
                <a:effectLst/>
                <a:latin typeface="Consolas" panose="020B0609020204030204" pitchFamily="49" charset="0"/>
              </a:rPr>
              <a:t>ap.add_argument(</a:t>
            </a:r>
            <a:r>
              <a:rPr lang="en-IN" sz="1400" b="1" dirty="0">
                <a:solidFill>
                  <a:srgbClr val="CE9178"/>
                </a:solidFill>
                <a:effectLst/>
                <a:latin typeface="Consolas" panose="020B0609020204030204" pitchFamily="49" charset="0"/>
              </a:rPr>
              <a:t>'-i'</a:t>
            </a:r>
            <a:r>
              <a:rPr lang="en-IN" sz="1400" b="1" dirty="0">
                <a:solidFill>
                  <a:srgbClr val="D4D4D4"/>
                </a:solidFill>
                <a:effectLst/>
                <a:latin typeface="Consolas" panose="020B0609020204030204" pitchFamily="49" charset="0"/>
              </a:rPr>
              <a:t>, </a:t>
            </a:r>
            <a:r>
              <a:rPr lang="en-IN" sz="1400" b="1" dirty="0">
                <a:solidFill>
                  <a:srgbClr val="CE9178"/>
                </a:solidFill>
                <a:effectLst/>
                <a:latin typeface="Consolas" panose="020B0609020204030204" pitchFamily="49" charset="0"/>
              </a:rPr>
              <a:t>'--image'</a:t>
            </a:r>
            <a:r>
              <a:rPr lang="en-IN" sz="1400" b="1" dirty="0">
                <a:solidFill>
                  <a:srgbClr val="D4D4D4"/>
                </a:solidFill>
                <a:effectLst/>
                <a:latin typeface="Consolas" panose="020B0609020204030204" pitchFamily="49" charset="0"/>
              </a:rPr>
              <a:t>, required=</a:t>
            </a:r>
            <a:r>
              <a:rPr lang="en-IN" sz="1400" b="1" dirty="0">
                <a:solidFill>
                  <a:srgbClr val="569CD6"/>
                </a:solidFill>
                <a:effectLst/>
                <a:latin typeface="Consolas" panose="020B0609020204030204" pitchFamily="49" charset="0"/>
              </a:rPr>
              <a:t>True</a:t>
            </a:r>
            <a:r>
              <a:rPr lang="en-IN" sz="1400" b="1" dirty="0">
                <a:solidFill>
                  <a:srgbClr val="D4D4D4"/>
                </a:solidFill>
                <a:effectLst/>
                <a:latin typeface="Consolas" panose="020B0609020204030204" pitchFamily="49" charset="0"/>
              </a:rPr>
              <a:t>, help=</a:t>
            </a:r>
            <a:r>
              <a:rPr lang="en-IN" sz="1400" b="1" dirty="0">
                <a:solidFill>
                  <a:srgbClr val="CE9178"/>
                </a:solidFill>
                <a:effectLst/>
                <a:latin typeface="Consolas" panose="020B0609020204030204" pitchFamily="49" charset="0"/>
              </a:rPr>
              <a:t>"Image Path"</a:t>
            </a:r>
            <a:r>
              <a:rPr lang="en-IN" sz="1400" b="1" dirty="0">
                <a:solidFill>
                  <a:srgbClr val="D4D4D4"/>
                </a:solidFill>
                <a:effectLst/>
                <a:latin typeface="Consolas" panose="020B0609020204030204" pitchFamily="49" charset="0"/>
              </a:rPr>
              <a:t>)</a:t>
            </a:r>
          </a:p>
          <a:p>
            <a:r>
              <a:rPr lang="en-IN" sz="1400" b="1" dirty="0">
                <a:solidFill>
                  <a:srgbClr val="D4D4D4"/>
                </a:solidFill>
                <a:effectLst/>
                <a:latin typeface="Consolas" panose="020B0609020204030204" pitchFamily="49" charset="0"/>
              </a:rPr>
              <a:t>args = vars(ap.parse_args())</a:t>
            </a:r>
          </a:p>
          <a:p>
            <a:r>
              <a:rPr lang="en-IN" sz="1400" b="1" dirty="0">
                <a:solidFill>
                  <a:srgbClr val="D4D4D4"/>
                </a:solidFill>
                <a:effectLst/>
                <a:latin typeface="Consolas" panose="020B0609020204030204" pitchFamily="49" charset="0"/>
              </a:rPr>
              <a:t>img_path = args[</a:t>
            </a:r>
            <a:r>
              <a:rPr lang="en-IN" sz="1400" b="1" dirty="0">
                <a:solidFill>
                  <a:srgbClr val="CE9178"/>
                </a:solidFill>
                <a:effectLst/>
                <a:latin typeface="Consolas" panose="020B0609020204030204" pitchFamily="49" charset="0"/>
              </a:rPr>
              <a:t>'image'</a:t>
            </a:r>
            <a:r>
              <a:rPr lang="en-IN" sz="1400" b="1" dirty="0">
                <a:solidFill>
                  <a:srgbClr val="D4D4D4"/>
                </a:solidFill>
                <a:effectLst/>
                <a:latin typeface="Consolas" panose="020B0609020204030204" pitchFamily="49" charset="0"/>
              </a:rPr>
              <a:t>]</a:t>
            </a:r>
          </a:p>
          <a:p>
            <a:br>
              <a:rPr lang="en-IN" sz="1400" b="1" dirty="0">
                <a:solidFill>
                  <a:srgbClr val="D4D4D4"/>
                </a:solidFill>
                <a:effectLst/>
                <a:latin typeface="Consolas" panose="020B0609020204030204" pitchFamily="49" charset="0"/>
              </a:rPr>
            </a:br>
            <a:r>
              <a:rPr lang="en-IN" sz="1400" b="1" dirty="0">
                <a:solidFill>
                  <a:srgbClr val="6A9955"/>
                </a:solidFill>
                <a:effectLst/>
                <a:latin typeface="Consolas" panose="020B0609020204030204" pitchFamily="49" charset="0"/>
              </a:rPr>
              <a:t>#Reading the image with opencv</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img = cv2.imread(img_path)</a:t>
            </a:r>
          </a:p>
          <a:p>
            <a:br>
              <a:rPr lang="en-IN" sz="1400" b="1" dirty="0">
                <a:solidFill>
                  <a:srgbClr val="D4D4D4"/>
                </a:solidFill>
                <a:effectLst/>
                <a:latin typeface="Consolas" panose="020B0609020204030204" pitchFamily="49" charset="0"/>
              </a:rPr>
            </a:br>
            <a:r>
              <a:rPr lang="en-IN" sz="1400" b="1" dirty="0">
                <a:solidFill>
                  <a:srgbClr val="6A9955"/>
                </a:solidFill>
                <a:effectLst/>
                <a:latin typeface="Consolas" panose="020B0609020204030204" pitchFamily="49" charset="0"/>
              </a:rPr>
              <a:t>#declaring global variables (are used later on)</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clicked = </a:t>
            </a:r>
            <a:r>
              <a:rPr lang="en-IN" sz="1400" b="1" dirty="0">
                <a:solidFill>
                  <a:srgbClr val="569CD6"/>
                </a:solidFill>
                <a:effectLst/>
                <a:latin typeface="Consolas" panose="020B0609020204030204" pitchFamily="49" charset="0"/>
              </a:rPr>
              <a:t>False</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r = g = b = xpos = ypos = </a:t>
            </a:r>
            <a:r>
              <a:rPr lang="en-IN" sz="1400" b="1" dirty="0">
                <a:solidFill>
                  <a:srgbClr val="B5CEA8"/>
                </a:solidFill>
                <a:effectLst/>
                <a:latin typeface="Consolas" panose="020B0609020204030204" pitchFamily="49" charset="0"/>
              </a:rPr>
              <a:t>0</a:t>
            </a:r>
            <a:endParaRPr lang="en-IN" sz="1400" b="1" dirty="0">
              <a:solidFill>
                <a:srgbClr val="D4D4D4"/>
              </a:solidFill>
              <a:effectLst/>
              <a:latin typeface="Consolas" panose="020B0609020204030204" pitchFamily="49" charset="0"/>
            </a:endParaRPr>
          </a:p>
          <a:p>
            <a:br>
              <a:rPr lang="en-IN" sz="1400" b="1" dirty="0">
                <a:solidFill>
                  <a:srgbClr val="D4D4D4"/>
                </a:solidFill>
                <a:effectLst/>
                <a:latin typeface="Consolas" panose="020B0609020204030204" pitchFamily="49" charset="0"/>
              </a:rPr>
            </a:br>
            <a:r>
              <a:rPr lang="en-IN" sz="1400" b="1" dirty="0">
                <a:solidFill>
                  <a:srgbClr val="6A9955"/>
                </a:solidFill>
                <a:effectLst/>
                <a:latin typeface="Consolas" panose="020B0609020204030204" pitchFamily="49" charset="0"/>
              </a:rPr>
              <a:t>#Reading csv file with pandas and giving names to each column</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index=[</a:t>
            </a:r>
            <a:r>
              <a:rPr lang="en-IN" sz="1400" b="1" dirty="0">
                <a:solidFill>
                  <a:srgbClr val="CE9178"/>
                </a:solidFill>
                <a:effectLst/>
                <a:latin typeface="Consolas" panose="020B0609020204030204" pitchFamily="49" charset="0"/>
              </a:rPr>
              <a:t>"color"</a:t>
            </a:r>
            <a:r>
              <a:rPr lang="en-IN" sz="1400" b="1" dirty="0">
                <a:solidFill>
                  <a:srgbClr val="D4D4D4"/>
                </a:solidFill>
                <a:effectLst/>
                <a:latin typeface="Consolas" panose="020B0609020204030204" pitchFamily="49" charset="0"/>
              </a:rPr>
              <a:t>,</a:t>
            </a:r>
            <a:r>
              <a:rPr lang="en-IN" sz="1400" b="1" dirty="0">
                <a:solidFill>
                  <a:srgbClr val="CE9178"/>
                </a:solidFill>
                <a:effectLst/>
                <a:latin typeface="Consolas" panose="020B0609020204030204" pitchFamily="49" charset="0"/>
              </a:rPr>
              <a:t>"color_name"</a:t>
            </a:r>
            <a:r>
              <a:rPr lang="en-IN" sz="1400" b="1" dirty="0">
                <a:solidFill>
                  <a:srgbClr val="D4D4D4"/>
                </a:solidFill>
                <a:effectLst/>
                <a:latin typeface="Consolas" panose="020B0609020204030204" pitchFamily="49" charset="0"/>
              </a:rPr>
              <a:t>,</a:t>
            </a:r>
            <a:r>
              <a:rPr lang="en-IN" sz="1400" b="1" dirty="0">
                <a:solidFill>
                  <a:srgbClr val="CE9178"/>
                </a:solidFill>
                <a:effectLst/>
                <a:latin typeface="Consolas" panose="020B0609020204030204" pitchFamily="49" charset="0"/>
              </a:rPr>
              <a:t>"hex"</a:t>
            </a:r>
            <a:r>
              <a:rPr lang="en-IN" sz="1400" b="1" dirty="0">
                <a:solidFill>
                  <a:srgbClr val="D4D4D4"/>
                </a:solidFill>
                <a:effectLst/>
                <a:latin typeface="Consolas" panose="020B0609020204030204" pitchFamily="49" charset="0"/>
              </a:rPr>
              <a:t>,</a:t>
            </a:r>
            <a:r>
              <a:rPr lang="en-IN" sz="1400" b="1" dirty="0">
                <a:solidFill>
                  <a:srgbClr val="CE9178"/>
                </a:solidFill>
                <a:effectLst/>
                <a:latin typeface="Consolas" panose="020B0609020204030204" pitchFamily="49" charset="0"/>
              </a:rPr>
              <a:t>"R"</a:t>
            </a:r>
            <a:r>
              <a:rPr lang="en-IN" sz="1400" b="1" dirty="0">
                <a:solidFill>
                  <a:srgbClr val="D4D4D4"/>
                </a:solidFill>
                <a:effectLst/>
                <a:latin typeface="Consolas" panose="020B0609020204030204" pitchFamily="49" charset="0"/>
              </a:rPr>
              <a:t>,</a:t>
            </a:r>
            <a:r>
              <a:rPr lang="en-IN" sz="1400" b="1" dirty="0">
                <a:solidFill>
                  <a:srgbClr val="CE9178"/>
                </a:solidFill>
                <a:effectLst/>
                <a:latin typeface="Consolas" panose="020B0609020204030204" pitchFamily="49" charset="0"/>
              </a:rPr>
              <a:t>"G"</a:t>
            </a:r>
            <a:r>
              <a:rPr lang="en-IN" sz="1400" b="1" dirty="0">
                <a:solidFill>
                  <a:srgbClr val="D4D4D4"/>
                </a:solidFill>
                <a:effectLst/>
                <a:latin typeface="Consolas" panose="020B0609020204030204" pitchFamily="49" charset="0"/>
              </a:rPr>
              <a:t>,</a:t>
            </a:r>
            <a:r>
              <a:rPr lang="en-IN" sz="1400" b="1" dirty="0">
                <a:solidFill>
                  <a:srgbClr val="CE9178"/>
                </a:solidFill>
                <a:effectLst/>
                <a:latin typeface="Consolas" panose="020B0609020204030204" pitchFamily="49" charset="0"/>
              </a:rPr>
              <a:t>"B"</a:t>
            </a:r>
            <a:r>
              <a:rPr lang="en-IN" sz="1400" b="1" dirty="0">
                <a:solidFill>
                  <a:srgbClr val="D4D4D4"/>
                </a:solidFill>
                <a:effectLst/>
                <a:latin typeface="Consolas" panose="020B0609020204030204" pitchFamily="49" charset="0"/>
              </a:rPr>
              <a:t>]</a:t>
            </a:r>
          </a:p>
          <a:p>
            <a:r>
              <a:rPr lang="en-IN" sz="1400" b="1" dirty="0">
                <a:solidFill>
                  <a:srgbClr val="D4D4D4"/>
                </a:solidFill>
                <a:effectLst/>
                <a:latin typeface="Consolas" panose="020B0609020204030204" pitchFamily="49" charset="0"/>
              </a:rPr>
              <a:t>csv = pd.read_csv(</a:t>
            </a:r>
            <a:r>
              <a:rPr lang="en-IN" sz="1400" b="1" dirty="0">
                <a:solidFill>
                  <a:srgbClr val="CE9178"/>
                </a:solidFill>
                <a:effectLst/>
                <a:latin typeface="Consolas" panose="020B0609020204030204" pitchFamily="49" charset="0"/>
              </a:rPr>
              <a:t>'colors.csv'</a:t>
            </a:r>
            <a:r>
              <a:rPr lang="en-IN" sz="1400" b="1" dirty="0">
                <a:solidFill>
                  <a:srgbClr val="D4D4D4"/>
                </a:solidFill>
                <a:effectLst/>
                <a:latin typeface="Consolas" panose="020B0609020204030204" pitchFamily="49" charset="0"/>
              </a:rPr>
              <a:t>, names=index, header=</a:t>
            </a:r>
            <a:r>
              <a:rPr lang="en-IN" sz="1400" b="1" dirty="0">
                <a:solidFill>
                  <a:srgbClr val="569CD6"/>
                </a:solidFill>
                <a:effectLst/>
                <a:latin typeface="Consolas" panose="020B0609020204030204" pitchFamily="49" charset="0"/>
              </a:rPr>
              <a:t>None</a:t>
            </a:r>
            <a:r>
              <a:rPr lang="en-IN" sz="1400" b="1" dirty="0">
                <a:solidFill>
                  <a:srgbClr val="D4D4D4"/>
                </a:solidFill>
                <a:effectLst/>
                <a:latin typeface="Consolas" panose="020B0609020204030204" pitchFamily="49" charset="0"/>
              </a:rPr>
              <a:t>)</a:t>
            </a:r>
          </a:p>
          <a:p>
            <a:br>
              <a:rPr lang="en-IN" sz="1400" b="1" dirty="0">
                <a:solidFill>
                  <a:srgbClr val="D4D4D4"/>
                </a:solidFill>
                <a:effectLst/>
                <a:latin typeface="Consolas" panose="020B0609020204030204" pitchFamily="49" charset="0"/>
              </a:rPr>
            </a:br>
            <a:r>
              <a:rPr lang="en-IN" sz="1400" b="1" dirty="0">
                <a:solidFill>
                  <a:srgbClr val="6A9955"/>
                </a:solidFill>
                <a:effectLst/>
                <a:latin typeface="Consolas" panose="020B0609020204030204" pitchFamily="49" charset="0"/>
              </a:rPr>
              <a:t>#function to calculate minimum distance from all colors and get the most matching color</a:t>
            </a:r>
            <a:endParaRPr lang="en-IN" sz="1400" b="1" dirty="0">
              <a:solidFill>
                <a:srgbClr val="D4D4D4"/>
              </a:solidFill>
              <a:effectLst/>
              <a:latin typeface="Consolas" panose="020B0609020204030204" pitchFamily="49" charset="0"/>
            </a:endParaRPr>
          </a:p>
          <a:p>
            <a:r>
              <a:rPr lang="en-IN" sz="1400" b="1" dirty="0">
                <a:solidFill>
                  <a:srgbClr val="569CD6"/>
                </a:solidFill>
                <a:effectLst/>
                <a:latin typeface="Consolas" panose="020B0609020204030204" pitchFamily="49" charset="0"/>
              </a:rPr>
              <a:t>def</a:t>
            </a:r>
            <a:r>
              <a:rPr lang="en-IN" sz="1400" b="1" dirty="0">
                <a:solidFill>
                  <a:srgbClr val="D4D4D4"/>
                </a:solidFill>
                <a:effectLst/>
                <a:latin typeface="Consolas" panose="020B0609020204030204" pitchFamily="49" charset="0"/>
              </a:rPr>
              <a:t> getColorName(R,G,B):</a:t>
            </a:r>
          </a:p>
          <a:p>
            <a:r>
              <a:rPr lang="en-IN" sz="1400" b="1" dirty="0">
                <a:solidFill>
                  <a:srgbClr val="D4D4D4"/>
                </a:solidFill>
                <a:effectLst/>
                <a:latin typeface="Consolas" panose="020B0609020204030204" pitchFamily="49" charset="0"/>
              </a:rPr>
              <a:t>    minimum = </a:t>
            </a:r>
            <a:r>
              <a:rPr lang="en-IN" sz="1400" b="1" dirty="0">
                <a:solidFill>
                  <a:srgbClr val="B5CEA8"/>
                </a:solidFill>
                <a:effectLst/>
                <a:latin typeface="Consolas" panose="020B0609020204030204" pitchFamily="49" charset="0"/>
              </a:rPr>
              <a:t>10000</a:t>
            </a:r>
            <a:endParaRPr lang="en-IN" sz="1400" b="1" dirty="0">
              <a:solidFill>
                <a:srgbClr val="D4D4D4"/>
              </a:solidFill>
              <a:effectLst/>
              <a:latin typeface="Consolas" panose="020B0609020204030204" pitchFamily="49" charset="0"/>
            </a:endParaRPr>
          </a:p>
          <a:p>
            <a:r>
              <a:rPr lang="en-IN" sz="1400" b="1" dirty="0">
                <a:solidFill>
                  <a:srgbClr val="D4D4D4"/>
                </a:solidFill>
                <a:effectLst/>
                <a:latin typeface="Consolas" panose="020B0609020204030204" pitchFamily="49" charset="0"/>
              </a:rPr>
              <a:t>    </a:t>
            </a:r>
            <a:r>
              <a:rPr lang="en-IN" sz="1400" b="1" dirty="0">
                <a:solidFill>
                  <a:srgbClr val="569CD6"/>
                </a:solidFill>
                <a:effectLst/>
                <a:latin typeface="Consolas" panose="020B0609020204030204" pitchFamily="49" charset="0"/>
              </a:rPr>
              <a:t>for</a:t>
            </a:r>
            <a:r>
              <a:rPr lang="en-IN" sz="1400" b="1" dirty="0">
                <a:solidFill>
                  <a:srgbClr val="D4D4D4"/>
                </a:solidFill>
                <a:effectLst/>
                <a:latin typeface="Consolas" panose="020B0609020204030204" pitchFamily="49" charset="0"/>
              </a:rPr>
              <a:t> i </a:t>
            </a:r>
            <a:r>
              <a:rPr lang="en-IN" sz="1400" b="1" dirty="0">
                <a:solidFill>
                  <a:srgbClr val="569CD6"/>
                </a:solidFill>
                <a:effectLst/>
                <a:latin typeface="Consolas" panose="020B0609020204030204" pitchFamily="49" charset="0"/>
              </a:rPr>
              <a:t>in</a:t>
            </a:r>
            <a:r>
              <a:rPr lang="en-IN" sz="1400" b="1" dirty="0">
                <a:solidFill>
                  <a:srgbClr val="D4D4D4"/>
                </a:solidFill>
                <a:effectLst/>
                <a:latin typeface="Consolas" panose="020B0609020204030204" pitchFamily="49" charset="0"/>
              </a:rPr>
              <a:t> range(len(csv)):</a:t>
            </a:r>
          </a:p>
          <a:p>
            <a:r>
              <a:rPr lang="en-IN" sz="1400" b="1" dirty="0">
                <a:solidFill>
                  <a:srgbClr val="D4D4D4"/>
                </a:solidFill>
                <a:effectLst/>
                <a:latin typeface="Consolas" panose="020B0609020204030204" pitchFamily="49" charset="0"/>
              </a:rPr>
              <a:t>        d = abs(R- int(csv.loc[i,</a:t>
            </a:r>
            <a:r>
              <a:rPr lang="en-IN" sz="1400" b="1" dirty="0">
                <a:solidFill>
                  <a:srgbClr val="CE9178"/>
                </a:solidFill>
                <a:effectLst/>
                <a:latin typeface="Consolas" panose="020B0609020204030204" pitchFamily="49" charset="0"/>
              </a:rPr>
              <a:t>"R"</a:t>
            </a:r>
            <a:r>
              <a:rPr lang="en-IN" sz="1400" b="1" dirty="0">
                <a:solidFill>
                  <a:srgbClr val="D4D4D4"/>
                </a:solidFill>
                <a:effectLst/>
                <a:latin typeface="Consolas" panose="020B0609020204030204" pitchFamily="49" charset="0"/>
              </a:rPr>
              <a:t>])) + abs(G- int(csv.loc[i,</a:t>
            </a:r>
            <a:r>
              <a:rPr lang="en-IN" sz="1400" b="1" dirty="0">
                <a:solidFill>
                  <a:srgbClr val="CE9178"/>
                </a:solidFill>
                <a:effectLst/>
                <a:latin typeface="Consolas" panose="020B0609020204030204" pitchFamily="49" charset="0"/>
              </a:rPr>
              <a:t>"G"</a:t>
            </a:r>
            <a:r>
              <a:rPr lang="en-IN" sz="1400" b="1" dirty="0">
                <a:solidFill>
                  <a:srgbClr val="D4D4D4"/>
                </a:solidFill>
                <a:effectLst/>
                <a:latin typeface="Consolas" panose="020B0609020204030204" pitchFamily="49" charset="0"/>
              </a:rPr>
              <a:t>]))+ abs(B- int(csv.loc[i,</a:t>
            </a:r>
            <a:r>
              <a:rPr lang="en-IN" sz="1400" b="1" dirty="0">
                <a:solidFill>
                  <a:srgbClr val="CE9178"/>
                </a:solidFill>
                <a:effectLst/>
                <a:latin typeface="Consolas" panose="020B0609020204030204" pitchFamily="49" charset="0"/>
              </a:rPr>
              <a:t>"B"</a:t>
            </a:r>
            <a:r>
              <a:rPr lang="en-IN" sz="1400" b="1" dirty="0">
                <a:solidFill>
                  <a:srgbClr val="D4D4D4"/>
                </a:solidFill>
                <a:effectLst/>
                <a:latin typeface="Consolas" panose="020B0609020204030204" pitchFamily="49" charset="0"/>
              </a:rPr>
              <a:t>]))</a:t>
            </a:r>
          </a:p>
          <a:p>
            <a:r>
              <a:rPr lang="en-IN" sz="1400" b="1" dirty="0">
                <a:solidFill>
                  <a:srgbClr val="D4D4D4"/>
                </a:solidFill>
                <a:effectLst/>
                <a:latin typeface="Consolas" panose="020B0609020204030204" pitchFamily="49" charset="0"/>
              </a:rPr>
              <a:t>        </a:t>
            </a:r>
            <a:r>
              <a:rPr lang="en-IN" sz="1400" b="1" dirty="0">
                <a:solidFill>
                  <a:srgbClr val="569CD6"/>
                </a:solidFill>
                <a:effectLst/>
                <a:latin typeface="Consolas" panose="020B0609020204030204" pitchFamily="49" charset="0"/>
              </a:rPr>
              <a:t>if</a:t>
            </a:r>
            <a:r>
              <a:rPr lang="en-IN" sz="1400" b="1" dirty="0">
                <a:solidFill>
                  <a:srgbClr val="D4D4D4"/>
                </a:solidFill>
                <a:effectLst/>
                <a:latin typeface="Consolas" panose="020B0609020204030204" pitchFamily="49" charset="0"/>
              </a:rPr>
              <a:t>(d&lt;=minimum):</a:t>
            </a:r>
          </a:p>
          <a:p>
            <a:r>
              <a:rPr lang="en-IN" sz="1400" b="1" dirty="0">
                <a:solidFill>
                  <a:srgbClr val="D4D4D4"/>
                </a:solidFill>
                <a:effectLst/>
                <a:latin typeface="Consolas" panose="020B0609020204030204" pitchFamily="49" charset="0"/>
              </a:rPr>
              <a:t>            minimum = d</a:t>
            </a:r>
          </a:p>
          <a:p>
            <a:r>
              <a:rPr lang="en-IN" sz="1400" b="1" dirty="0">
                <a:solidFill>
                  <a:srgbClr val="D4D4D4"/>
                </a:solidFill>
                <a:effectLst/>
                <a:latin typeface="Consolas" panose="020B0609020204030204" pitchFamily="49" charset="0"/>
              </a:rPr>
              <a:t>            cname = csv.loc[i,</a:t>
            </a:r>
            <a:r>
              <a:rPr lang="en-IN" sz="1400" b="1" dirty="0">
                <a:solidFill>
                  <a:srgbClr val="CE9178"/>
                </a:solidFill>
                <a:effectLst/>
                <a:latin typeface="Consolas" panose="020B0609020204030204" pitchFamily="49" charset="0"/>
              </a:rPr>
              <a:t>"color_name"</a:t>
            </a:r>
            <a:r>
              <a:rPr lang="en-IN" sz="1400" b="1" dirty="0">
                <a:solidFill>
                  <a:srgbClr val="D4D4D4"/>
                </a:solidFill>
                <a:effectLst/>
                <a:latin typeface="Consolas" panose="020B0609020204030204" pitchFamily="49" charset="0"/>
              </a:rPr>
              <a:t>]</a:t>
            </a:r>
          </a:p>
          <a:p>
            <a:r>
              <a:rPr lang="en-IN" sz="1400" b="1" dirty="0">
                <a:solidFill>
                  <a:srgbClr val="D4D4D4"/>
                </a:solidFill>
                <a:effectLst/>
                <a:latin typeface="Consolas" panose="020B0609020204030204" pitchFamily="49" charset="0"/>
              </a:rPr>
              <a:t>    </a:t>
            </a:r>
            <a:r>
              <a:rPr lang="en-IN" sz="1400" b="1" dirty="0">
                <a:solidFill>
                  <a:srgbClr val="569CD6"/>
                </a:solidFill>
                <a:effectLst/>
                <a:latin typeface="Consolas" panose="020B0609020204030204" pitchFamily="49" charset="0"/>
              </a:rPr>
              <a:t>return</a:t>
            </a:r>
            <a:r>
              <a:rPr lang="en-IN" sz="1400" b="1" dirty="0">
                <a:solidFill>
                  <a:srgbClr val="D4D4D4"/>
                </a:solidFill>
                <a:effectLst/>
                <a:latin typeface="Consolas" panose="020B0609020204030204" pitchFamily="49" charset="0"/>
              </a:rPr>
              <a:t> cname</a:t>
            </a:r>
          </a:p>
          <a:p>
            <a:endParaRPr lang="en-IN" sz="1400" b="1" dirty="0">
              <a:solidFill>
                <a:srgbClr val="D4D4D4"/>
              </a:solidFill>
              <a:latin typeface="Consolas" panose="020B0609020204030204" pitchFamily="49" charset="0"/>
            </a:endParaRPr>
          </a:p>
          <a:p>
            <a:r>
              <a:rPr lang="en-IN" u="sng" dirty="0">
                <a:solidFill>
                  <a:srgbClr val="FF0000"/>
                </a:solidFill>
                <a:effectLst/>
                <a:latin typeface="Consolas" panose="020B0609020204030204" pitchFamily="49" charset="0"/>
              </a:rPr>
              <a:t>More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5D35D-9FE7-35E7-1D87-ADFD231C6AAC}"/>
              </a:ext>
            </a:extLst>
          </p:cNvPr>
          <p:cNvSpPr txBox="1"/>
          <p:nvPr/>
        </p:nvSpPr>
        <p:spPr>
          <a:xfrm>
            <a:off x="1111250" y="2109018"/>
            <a:ext cx="6162777" cy="4772715"/>
          </a:xfrm>
          <a:prstGeom prst="rect">
            <a:avLst/>
          </a:prstGeom>
          <a:noFill/>
        </p:spPr>
        <p:txBody>
          <a:bodyPr wrap="square">
            <a:spAutoFit/>
          </a:bodyPr>
          <a:lstStyle/>
          <a:p>
            <a:pPr marL="12700" marR="412115">
              <a:lnSpc>
                <a:spcPts val="1500"/>
              </a:lnSpc>
              <a:spcBef>
                <a:spcPts val="210"/>
              </a:spcBef>
            </a:pPr>
            <a:r>
              <a:rPr lang="en-US" sz="1800" spc="-50" dirty="0">
                <a:latin typeface="Times New Roman"/>
                <a:cs typeface="Times New Roman"/>
              </a:rPr>
              <a:t>We </a:t>
            </a:r>
            <a:r>
              <a:rPr lang="en-US" sz="1800" spc="5" dirty="0">
                <a:latin typeface="Times New Roman"/>
                <a:cs typeface="Times New Roman"/>
              </a:rPr>
              <a:t>have taken efforts </a:t>
            </a:r>
            <a:r>
              <a:rPr lang="en-US" sz="1800" spc="10" dirty="0">
                <a:latin typeface="Times New Roman"/>
                <a:cs typeface="Times New Roman"/>
              </a:rPr>
              <a:t>in this </a:t>
            </a:r>
            <a:r>
              <a:rPr lang="en-US" sz="1800" spc="5" dirty="0">
                <a:latin typeface="Times New Roman"/>
                <a:cs typeface="Times New Roman"/>
              </a:rPr>
              <a:t>project. </a:t>
            </a:r>
            <a:r>
              <a:rPr lang="en-US" sz="1800" spc="-10" dirty="0">
                <a:latin typeface="Times New Roman"/>
                <a:cs typeface="Times New Roman"/>
              </a:rPr>
              <a:t>However, </a:t>
            </a:r>
            <a:r>
              <a:rPr lang="en-US" sz="1800" spc="5" dirty="0">
                <a:latin typeface="Times New Roman"/>
                <a:cs typeface="Times New Roman"/>
              </a:rPr>
              <a:t>it would not have been  possible without the kind support and help of </a:t>
            </a:r>
            <a:r>
              <a:rPr lang="en-US" sz="1800" spc="10" dirty="0">
                <a:latin typeface="Times New Roman"/>
                <a:cs typeface="Times New Roman"/>
              </a:rPr>
              <a:t>many </a:t>
            </a:r>
            <a:r>
              <a:rPr lang="en-US" sz="1800" spc="5" dirty="0">
                <a:latin typeface="Times New Roman"/>
                <a:cs typeface="Times New Roman"/>
              </a:rPr>
              <a:t>individuals and  organizations. </a:t>
            </a:r>
            <a:r>
              <a:rPr lang="en-US" sz="1800" spc="-50" dirty="0">
                <a:latin typeface="Times New Roman"/>
                <a:cs typeface="Times New Roman"/>
              </a:rPr>
              <a:t>We </a:t>
            </a:r>
            <a:r>
              <a:rPr lang="en-US" sz="1800" spc="5" dirty="0">
                <a:latin typeface="Times New Roman"/>
                <a:cs typeface="Times New Roman"/>
              </a:rPr>
              <a:t>would </a:t>
            </a:r>
            <a:r>
              <a:rPr lang="en-US" sz="1800" spc="10" dirty="0">
                <a:latin typeface="Times New Roman"/>
                <a:cs typeface="Times New Roman"/>
              </a:rPr>
              <a:t>like to </a:t>
            </a:r>
            <a:r>
              <a:rPr lang="en-US" sz="1800" spc="5" dirty="0">
                <a:latin typeface="Times New Roman"/>
                <a:cs typeface="Times New Roman"/>
              </a:rPr>
              <a:t>extend </a:t>
            </a:r>
            <a:r>
              <a:rPr lang="en-US" sz="1800" spc="10" dirty="0">
                <a:latin typeface="Times New Roman"/>
                <a:cs typeface="Times New Roman"/>
              </a:rPr>
              <a:t>my </a:t>
            </a:r>
            <a:r>
              <a:rPr lang="en-US" sz="1800" spc="5" dirty="0">
                <a:latin typeface="Times New Roman"/>
                <a:cs typeface="Times New Roman"/>
              </a:rPr>
              <a:t>sincere thanks </a:t>
            </a:r>
            <a:r>
              <a:rPr lang="en-US" sz="1800" spc="10" dirty="0">
                <a:latin typeface="Times New Roman"/>
                <a:cs typeface="Times New Roman"/>
              </a:rPr>
              <a:t>to </a:t>
            </a:r>
            <a:r>
              <a:rPr lang="en-US" sz="1800" spc="5" dirty="0">
                <a:latin typeface="Times New Roman"/>
                <a:cs typeface="Times New Roman"/>
              </a:rPr>
              <a:t>all of </a:t>
            </a:r>
            <a:r>
              <a:rPr lang="en-US" sz="1800" spc="10" dirty="0">
                <a:latin typeface="Times New Roman"/>
                <a:cs typeface="Times New Roman"/>
              </a:rPr>
              <a:t>them.</a:t>
            </a:r>
            <a:endParaRPr lang="en-US" sz="1800" dirty="0">
              <a:latin typeface="Times New Roman"/>
              <a:cs typeface="Times New Roman"/>
            </a:endParaRPr>
          </a:p>
          <a:p>
            <a:pPr>
              <a:lnSpc>
                <a:spcPct val="100000"/>
              </a:lnSpc>
              <a:spcBef>
                <a:spcPts val="30"/>
              </a:spcBef>
            </a:pPr>
            <a:endParaRPr lang="en-US" sz="2000" dirty="0">
              <a:latin typeface="Times New Roman"/>
              <a:cs typeface="Times New Roman"/>
            </a:endParaRPr>
          </a:p>
          <a:p>
            <a:pPr marL="12700" marR="86995">
              <a:lnSpc>
                <a:spcPts val="1500"/>
              </a:lnSpc>
            </a:pPr>
            <a:r>
              <a:rPr lang="en-US" sz="1800" spc="-50" dirty="0">
                <a:latin typeface="Times New Roman"/>
                <a:cs typeface="Times New Roman"/>
              </a:rPr>
              <a:t>We </a:t>
            </a:r>
            <a:r>
              <a:rPr lang="en-US" sz="1800" spc="5" dirty="0">
                <a:latin typeface="Times New Roman"/>
                <a:cs typeface="Times New Roman"/>
              </a:rPr>
              <a:t>are highly indebted </a:t>
            </a:r>
            <a:r>
              <a:rPr lang="en-US" sz="1800" spc="10" dirty="0">
                <a:latin typeface="Times New Roman"/>
                <a:cs typeface="Times New Roman"/>
              </a:rPr>
              <a:t>to </a:t>
            </a:r>
            <a:r>
              <a:rPr lang="en-US" sz="1800" dirty="0">
                <a:latin typeface="Times New Roman"/>
                <a:cs typeface="Times New Roman"/>
              </a:rPr>
              <a:t>Mr</a:t>
            </a:r>
            <a:r>
              <a:rPr lang="en-US" dirty="0">
                <a:latin typeface="Times New Roman"/>
                <a:cs typeface="Times New Roman"/>
              </a:rPr>
              <a:t>.Rishank Sharma</a:t>
            </a:r>
            <a:r>
              <a:rPr lang="en-US" sz="1800" spc="5" dirty="0">
                <a:latin typeface="Times New Roman"/>
                <a:cs typeface="Times New Roman"/>
              </a:rPr>
              <a:t> for his guidance and constant  supervision. </a:t>
            </a:r>
            <a:r>
              <a:rPr lang="en-US" sz="1800" dirty="0">
                <a:latin typeface="Times New Roman"/>
                <a:cs typeface="Times New Roman"/>
              </a:rPr>
              <a:t>Also, we </a:t>
            </a:r>
            <a:r>
              <a:rPr lang="en-US" sz="1800" spc="5" dirty="0">
                <a:latin typeface="Times New Roman"/>
                <a:cs typeface="Times New Roman"/>
              </a:rPr>
              <a:t>are highly thankful </a:t>
            </a:r>
            <a:r>
              <a:rPr lang="en-US" sz="1800" spc="10" dirty="0">
                <a:latin typeface="Times New Roman"/>
                <a:cs typeface="Times New Roman"/>
              </a:rPr>
              <a:t>to </a:t>
            </a:r>
            <a:r>
              <a:rPr lang="en-US" sz="1800" spc="5" dirty="0">
                <a:latin typeface="Times New Roman"/>
                <a:cs typeface="Times New Roman"/>
              </a:rPr>
              <a:t>them for providing necessary  </a:t>
            </a:r>
            <a:r>
              <a:rPr lang="en-US" sz="1800" spc="10" dirty="0">
                <a:latin typeface="Times New Roman"/>
                <a:cs typeface="Times New Roman"/>
              </a:rPr>
              <a:t>information </a:t>
            </a:r>
            <a:r>
              <a:rPr lang="en-US" sz="1800" spc="5" dirty="0">
                <a:latin typeface="Times New Roman"/>
                <a:cs typeface="Times New Roman"/>
              </a:rPr>
              <a:t>regarding the project </a:t>
            </a:r>
            <a:r>
              <a:rPr lang="en-US" sz="1800" spc="10" dirty="0">
                <a:latin typeface="Times New Roman"/>
                <a:cs typeface="Times New Roman"/>
              </a:rPr>
              <a:t>&amp; </a:t>
            </a:r>
            <a:r>
              <a:rPr lang="en-US" sz="1800" spc="5" dirty="0">
                <a:latin typeface="Times New Roman"/>
                <a:cs typeface="Times New Roman"/>
              </a:rPr>
              <a:t>also for their support </a:t>
            </a:r>
            <a:r>
              <a:rPr lang="en-US" sz="1800" spc="10" dirty="0">
                <a:latin typeface="Times New Roman"/>
                <a:cs typeface="Times New Roman"/>
              </a:rPr>
              <a:t>in completing </a:t>
            </a:r>
            <a:r>
              <a:rPr lang="en-US" sz="1800" spc="5" dirty="0">
                <a:latin typeface="Times New Roman"/>
                <a:cs typeface="Times New Roman"/>
              </a:rPr>
              <a:t>the  project.</a:t>
            </a:r>
            <a:endParaRPr lang="en-US" sz="1800" dirty="0">
              <a:latin typeface="Times New Roman"/>
              <a:cs typeface="Times New Roman"/>
            </a:endParaRPr>
          </a:p>
          <a:p>
            <a:pPr>
              <a:lnSpc>
                <a:spcPct val="100000"/>
              </a:lnSpc>
              <a:spcBef>
                <a:spcPts val="10"/>
              </a:spcBef>
            </a:pPr>
            <a:endParaRPr lang="en-US" sz="1800" dirty="0">
              <a:latin typeface="Times New Roman"/>
              <a:cs typeface="Times New Roman"/>
            </a:endParaRPr>
          </a:p>
          <a:p>
            <a:pPr marL="12700" marR="37465">
              <a:lnSpc>
                <a:spcPct val="97300"/>
              </a:lnSpc>
            </a:pPr>
            <a:r>
              <a:rPr lang="en-US" sz="1800" spc="-50" dirty="0">
                <a:latin typeface="Times New Roman"/>
                <a:cs typeface="Times New Roman"/>
              </a:rPr>
              <a:t>We </a:t>
            </a:r>
            <a:r>
              <a:rPr lang="en-US" sz="1800" spc="5" dirty="0">
                <a:latin typeface="Times New Roman"/>
                <a:cs typeface="Times New Roman"/>
              </a:rPr>
              <a:t>are </a:t>
            </a:r>
            <a:r>
              <a:rPr lang="en-US" sz="1800" spc="10" dirty="0">
                <a:latin typeface="Times New Roman"/>
                <a:cs typeface="Times New Roman"/>
              </a:rPr>
              <a:t>extremely </a:t>
            </a:r>
            <a:r>
              <a:rPr lang="en-US" sz="1800" spc="5" dirty="0">
                <a:latin typeface="Times New Roman"/>
                <a:cs typeface="Times New Roman"/>
              </a:rPr>
              <a:t>indebted </a:t>
            </a:r>
            <a:r>
              <a:rPr lang="en-US" sz="1800" spc="10" dirty="0">
                <a:latin typeface="Times New Roman"/>
                <a:cs typeface="Times New Roman"/>
              </a:rPr>
              <a:t>to </a:t>
            </a:r>
            <a:r>
              <a:rPr lang="en-US" sz="1800" spc="-25" dirty="0">
                <a:latin typeface="Times New Roman"/>
                <a:cs typeface="Times New Roman"/>
              </a:rPr>
              <a:t>Dr. </a:t>
            </a:r>
            <a:r>
              <a:rPr lang="en-US" spc="-15" dirty="0">
                <a:latin typeface="Times New Roman"/>
                <a:cs typeface="Times New Roman"/>
              </a:rPr>
              <a:t>KD Gupta </a:t>
            </a:r>
            <a:r>
              <a:rPr lang="en-US" sz="1800" spc="5" dirty="0">
                <a:latin typeface="Times New Roman"/>
                <a:cs typeface="Times New Roman"/>
              </a:rPr>
              <a:t>, </a:t>
            </a:r>
            <a:r>
              <a:rPr lang="en-US" sz="1800" spc="-5" dirty="0">
                <a:latin typeface="Times New Roman"/>
                <a:cs typeface="Times New Roman"/>
              </a:rPr>
              <a:t>HOD, </a:t>
            </a:r>
            <a:r>
              <a:rPr lang="en-US" sz="1800" spc="5" dirty="0">
                <a:latin typeface="Times New Roman"/>
                <a:cs typeface="Times New Roman"/>
              </a:rPr>
              <a:t>Department of  Computer Science and Engineering, </a:t>
            </a:r>
            <a:r>
              <a:rPr lang="en-US" spc="5" dirty="0">
                <a:latin typeface="Times New Roman"/>
                <a:cs typeface="Times New Roman"/>
              </a:rPr>
              <a:t>Mrs. Megha Yadav </a:t>
            </a:r>
            <a:r>
              <a:rPr lang="en-US" sz="1800" spc="10" dirty="0">
                <a:latin typeface="Times New Roman"/>
                <a:cs typeface="Times New Roman"/>
              </a:rPr>
              <a:t>, </a:t>
            </a:r>
            <a:r>
              <a:rPr lang="en-US" sz="1800" spc="5" dirty="0">
                <a:latin typeface="Times New Roman"/>
                <a:cs typeface="Times New Roman"/>
              </a:rPr>
              <a:t>Project  </a:t>
            </a:r>
            <a:r>
              <a:rPr lang="en-US" sz="1800" dirty="0">
                <a:latin typeface="Times New Roman"/>
                <a:cs typeface="Times New Roman"/>
              </a:rPr>
              <a:t>Coordinator, </a:t>
            </a:r>
            <a:r>
              <a:rPr lang="en-US" sz="1800" spc="5" dirty="0">
                <a:latin typeface="Times New Roman"/>
                <a:cs typeface="Times New Roman"/>
              </a:rPr>
              <a:t>Department of Computer Science and Engineering,</a:t>
            </a:r>
            <a:r>
              <a:rPr lang="en-US" sz="1800" dirty="0">
                <a:latin typeface="Times New Roman"/>
                <a:cs typeface="Times New Roman"/>
              </a:rPr>
              <a:t> </a:t>
            </a:r>
            <a:r>
              <a:rPr lang="en-US" sz="1800" spc="5" dirty="0">
                <a:latin typeface="Times New Roman"/>
                <a:cs typeface="Times New Roman"/>
              </a:rPr>
              <a:t>for  their valuable suggestions and constant support throughout our project tenure.  </a:t>
            </a:r>
            <a:endParaRPr lang="en-US" sz="1800" dirty="0">
              <a:latin typeface="Times New Roman"/>
              <a:cs typeface="Times New Roman"/>
            </a:endParaRPr>
          </a:p>
          <a:p>
            <a:pPr>
              <a:lnSpc>
                <a:spcPct val="100000"/>
              </a:lnSpc>
              <a:spcBef>
                <a:spcPts val="50"/>
              </a:spcBef>
            </a:pPr>
            <a:endParaRPr lang="en-US" sz="1800" dirty="0">
              <a:latin typeface="Times New Roman"/>
              <a:cs typeface="Times New Roman"/>
            </a:endParaRPr>
          </a:p>
          <a:p>
            <a:pPr marL="12700" marR="5080">
              <a:lnSpc>
                <a:spcPts val="1500"/>
              </a:lnSpc>
            </a:pPr>
            <a:r>
              <a:rPr lang="en-US" sz="1800" spc="-50" dirty="0">
                <a:latin typeface="Times New Roman"/>
                <a:cs typeface="Times New Roman"/>
              </a:rPr>
              <a:t>We </a:t>
            </a:r>
            <a:r>
              <a:rPr lang="en-US" sz="1800" spc="5" dirty="0">
                <a:latin typeface="Times New Roman"/>
                <a:cs typeface="Times New Roman"/>
              </a:rPr>
              <a:t>also express gratitude towards our parents for their kind cooperation and  encouragement which helped </a:t>
            </a:r>
            <a:r>
              <a:rPr lang="en-US" sz="1800" spc="10" dirty="0">
                <a:latin typeface="Times New Roman"/>
                <a:cs typeface="Times New Roman"/>
              </a:rPr>
              <a:t>me in completion </a:t>
            </a:r>
            <a:r>
              <a:rPr lang="en-US" sz="1800" spc="5" dirty="0">
                <a:latin typeface="Times New Roman"/>
                <a:cs typeface="Times New Roman"/>
              </a:rPr>
              <a:t>of </a:t>
            </a:r>
            <a:r>
              <a:rPr lang="en-US" sz="1800" spc="10" dirty="0">
                <a:latin typeface="Times New Roman"/>
                <a:cs typeface="Times New Roman"/>
              </a:rPr>
              <a:t>this </a:t>
            </a:r>
            <a:r>
              <a:rPr lang="en-US" sz="1800" spc="5" dirty="0">
                <a:latin typeface="Times New Roman"/>
                <a:cs typeface="Times New Roman"/>
              </a:rPr>
              <a:t>project. </a:t>
            </a:r>
            <a:r>
              <a:rPr lang="en-US" sz="1800" dirty="0">
                <a:latin typeface="Times New Roman"/>
                <a:cs typeface="Times New Roman"/>
              </a:rPr>
              <a:t>Our </a:t>
            </a:r>
            <a:r>
              <a:rPr lang="en-US" sz="1800" spc="5" dirty="0">
                <a:latin typeface="Times New Roman"/>
                <a:cs typeface="Times New Roman"/>
              </a:rPr>
              <a:t>thanks and  appreciation also go </a:t>
            </a:r>
            <a:r>
              <a:rPr lang="en-US" sz="1800" spc="10" dirty="0">
                <a:latin typeface="Times New Roman"/>
                <a:cs typeface="Times New Roman"/>
              </a:rPr>
              <a:t>to </a:t>
            </a:r>
            <a:r>
              <a:rPr lang="en-US" sz="1800" spc="5" dirty="0">
                <a:latin typeface="Times New Roman"/>
                <a:cs typeface="Times New Roman"/>
              </a:rPr>
              <a:t>our friends </a:t>
            </a:r>
            <a:r>
              <a:rPr lang="en-US" sz="1800" spc="10" dirty="0">
                <a:latin typeface="Times New Roman"/>
                <a:cs typeface="Times New Roman"/>
              </a:rPr>
              <a:t>in </a:t>
            </a:r>
            <a:r>
              <a:rPr lang="en-US" sz="1800" spc="5" dirty="0">
                <a:latin typeface="Times New Roman"/>
                <a:cs typeface="Times New Roman"/>
              </a:rPr>
              <a:t>developing the project and all the people  </a:t>
            </a:r>
            <a:r>
              <a:rPr lang="en-US" sz="1800" dirty="0">
                <a:latin typeface="Times New Roman"/>
                <a:cs typeface="Times New Roman"/>
              </a:rPr>
              <a:t>who </a:t>
            </a:r>
            <a:r>
              <a:rPr lang="en-US" sz="1800" spc="5" dirty="0">
                <a:latin typeface="Times New Roman"/>
                <a:cs typeface="Times New Roman"/>
              </a:rPr>
              <a:t>have willingly helped </a:t>
            </a:r>
            <a:r>
              <a:rPr lang="en-US" sz="1800" spc="10" dirty="0">
                <a:latin typeface="Times New Roman"/>
                <a:cs typeface="Times New Roman"/>
              </a:rPr>
              <a:t>me </a:t>
            </a:r>
            <a:r>
              <a:rPr lang="en-US" sz="1800" spc="5" dirty="0">
                <a:latin typeface="Times New Roman"/>
                <a:cs typeface="Times New Roman"/>
              </a:rPr>
              <a:t>out with their</a:t>
            </a:r>
            <a:r>
              <a:rPr lang="en-US" sz="1800" dirty="0">
                <a:latin typeface="Times New Roman"/>
                <a:cs typeface="Times New Roman"/>
              </a:rPr>
              <a:t> </a:t>
            </a:r>
            <a:r>
              <a:rPr lang="en-US" sz="1800" spc="5" dirty="0">
                <a:latin typeface="Times New Roman"/>
                <a:cs typeface="Times New Roman"/>
              </a:rPr>
              <a:t>abilities.</a:t>
            </a:r>
            <a:endParaRPr lang="en-US" sz="1800" dirty="0">
              <a:latin typeface="Times New Roman"/>
              <a:cs typeface="Times New Roman"/>
            </a:endParaRPr>
          </a:p>
        </p:txBody>
      </p:sp>
      <p:sp>
        <p:nvSpPr>
          <p:cNvPr id="5" name="TextBox 4">
            <a:extLst>
              <a:ext uri="{FF2B5EF4-FFF2-40B4-BE49-F238E27FC236}">
                <a16:creationId xmlns:a16="http://schemas.microsoft.com/office/drawing/2014/main" id="{5F6CDC7D-8E42-053C-CFB7-53A0B38D7C8B}"/>
              </a:ext>
            </a:extLst>
          </p:cNvPr>
          <p:cNvSpPr txBox="1"/>
          <p:nvPr/>
        </p:nvSpPr>
        <p:spPr>
          <a:xfrm>
            <a:off x="2330450" y="654255"/>
            <a:ext cx="3790334" cy="461665"/>
          </a:xfrm>
          <a:prstGeom prst="rect">
            <a:avLst/>
          </a:prstGeom>
          <a:noFill/>
        </p:spPr>
        <p:txBody>
          <a:bodyPr wrap="square">
            <a:spAutoFit/>
          </a:bodyPr>
          <a:lstStyle/>
          <a:p>
            <a:r>
              <a:rPr lang="en-IN" sz="2400" b="1" u="sng" dirty="0"/>
              <a:t>ACKNOWLEDGEMENT</a:t>
            </a:r>
          </a:p>
        </p:txBody>
      </p:sp>
      <p:sp>
        <p:nvSpPr>
          <p:cNvPr id="6" name="TextBox 5">
            <a:extLst>
              <a:ext uri="{FF2B5EF4-FFF2-40B4-BE49-F238E27FC236}">
                <a16:creationId xmlns:a16="http://schemas.microsoft.com/office/drawing/2014/main" id="{DDD936DB-C206-E7E5-3872-FDA45AB4C76C}"/>
              </a:ext>
            </a:extLst>
          </p:cNvPr>
          <p:cNvSpPr txBox="1"/>
          <p:nvPr/>
        </p:nvSpPr>
        <p:spPr>
          <a:xfrm>
            <a:off x="1162665" y="7519769"/>
            <a:ext cx="2463185" cy="646331"/>
          </a:xfrm>
          <a:prstGeom prst="rect">
            <a:avLst/>
          </a:prstGeom>
          <a:noFill/>
        </p:spPr>
        <p:txBody>
          <a:bodyPr wrap="square" rtlCol="0">
            <a:spAutoFit/>
          </a:bodyPr>
          <a:lstStyle/>
          <a:p>
            <a:r>
              <a:rPr lang="en-IN" dirty="0"/>
              <a:t>Rahul Sharma</a:t>
            </a:r>
          </a:p>
          <a:p>
            <a:r>
              <a:rPr lang="en-IN" dirty="0"/>
              <a:t>BCA(AU)</a:t>
            </a:r>
          </a:p>
        </p:txBody>
      </p:sp>
      <p:sp>
        <p:nvSpPr>
          <p:cNvPr id="2" name="TextBox 1">
            <a:extLst>
              <a:ext uri="{FF2B5EF4-FFF2-40B4-BE49-F238E27FC236}">
                <a16:creationId xmlns:a16="http://schemas.microsoft.com/office/drawing/2014/main" id="{DA93B524-3643-B579-E3B2-DA9213D0D282}"/>
              </a:ext>
            </a:extLst>
          </p:cNvPr>
          <p:cNvSpPr txBox="1"/>
          <p:nvPr/>
        </p:nvSpPr>
        <p:spPr>
          <a:xfrm>
            <a:off x="3168650" y="9669813"/>
            <a:ext cx="838200" cy="400110"/>
          </a:xfrm>
          <a:prstGeom prst="rect">
            <a:avLst/>
          </a:prstGeom>
          <a:noFill/>
        </p:spPr>
        <p:txBody>
          <a:bodyPr wrap="square" rtlCol="0">
            <a:spAutoFit/>
          </a:bodyPr>
          <a:lstStyle/>
          <a:p>
            <a:r>
              <a:rPr lang="en-US" sz="2000" dirty="0"/>
              <a:t>      ii</a:t>
            </a:r>
            <a:endParaRPr lang="en-IN" sz="2000" dirty="0"/>
          </a:p>
        </p:txBody>
      </p:sp>
    </p:spTree>
    <p:extLst>
      <p:ext uri="{BB962C8B-B14F-4D97-AF65-F5344CB8AC3E}">
        <p14:creationId xmlns:p14="http://schemas.microsoft.com/office/powerpoint/2010/main" val="1926635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1522" y="3136900"/>
            <a:ext cx="5824728" cy="6583854"/>
          </a:xfrm>
          <a:prstGeom prst="rect">
            <a:avLst/>
          </a:prstGeom>
        </p:spPr>
        <p:txBody>
          <a:bodyPr vert="horz" wrap="square" lIns="0" tIns="12700" rIns="0" bIns="0" rtlCol="0">
            <a:spAutoFit/>
          </a:bodyPr>
          <a:lstStyle/>
          <a:p>
            <a:pPr marL="6350" algn="ctr">
              <a:lnSpc>
                <a:spcPct val="100000"/>
              </a:lnSpc>
              <a:spcBef>
                <a:spcPts val="100"/>
              </a:spcBef>
            </a:pPr>
            <a:endParaRPr sz="1600" dirty="0">
              <a:latin typeface="Arial"/>
              <a:cs typeface="Arial"/>
            </a:endParaRPr>
          </a:p>
          <a:p>
            <a:pPr>
              <a:lnSpc>
                <a:spcPct val="100000"/>
              </a:lnSpc>
              <a:spcBef>
                <a:spcPts val="10"/>
              </a:spcBef>
            </a:pPr>
            <a:endParaRPr sz="2600" dirty="0">
              <a:latin typeface="Arial"/>
              <a:cs typeface="Arial"/>
            </a:endParaRPr>
          </a:p>
          <a:p>
            <a:pPr algn="ctr">
              <a:lnSpc>
                <a:spcPct val="100000"/>
              </a:lnSpc>
            </a:pPr>
            <a:r>
              <a:rPr sz="1200" b="1" dirty="0">
                <a:solidFill>
                  <a:schemeClr val="tx1">
                    <a:lumMod val="95000"/>
                    <a:lumOff val="5000"/>
                  </a:schemeClr>
                </a:solidFill>
                <a:latin typeface="Times New Roman"/>
                <a:cs typeface="Times New Roman"/>
              </a:rPr>
              <a:t>1. </a:t>
            </a:r>
            <a:r>
              <a:rPr sz="1200" b="1" spc="-5" dirty="0">
                <a:solidFill>
                  <a:schemeClr val="tx1">
                    <a:lumMod val="95000"/>
                    <a:lumOff val="5000"/>
                  </a:schemeClr>
                </a:solidFill>
                <a:latin typeface="Times New Roman"/>
                <a:cs typeface="Times New Roman"/>
              </a:rPr>
              <a:t>Introduction</a:t>
            </a:r>
            <a:r>
              <a:rPr sz="1200" b="1" spc="-13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lang="en-IN" sz="1200" b="1" dirty="0">
                <a:solidFill>
                  <a:schemeClr val="tx1">
                    <a:lumMod val="95000"/>
                    <a:lumOff val="5000"/>
                  </a:schemeClr>
                </a:solidFill>
                <a:latin typeface="Times New Roman"/>
                <a:cs typeface="Times New Roman"/>
              </a:rPr>
              <a:t>.....................................................................................</a:t>
            </a:r>
            <a:r>
              <a:rPr lang="en-US" sz="1200" b="1" dirty="0">
                <a:solidFill>
                  <a:schemeClr val="tx1">
                    <a:lumMod val="95000"/>
                    <a:lumOff val="5000"/>
                  </a:schemeClr>
                </a:solidFill>
                <a:latin typeface="Times New Roman"/>
                <a:cs typeface="Times New Roman"/>
              </a:rPr>
              <a:t>..</a:t>
            </a:r>
            <a:r>
              <a:rPr lang="en-US" sz="1200" b="1" spc="-110" dirty="0">
                <a:solidFill>
                  <a:schemeClr val="tx1">
                    <a:lumMod val="95000"/>
                    <a:lumOff val="5000"/>
                  </a:schemeClr>
                </a:solidFill>
                <a:latin typeface="Times New Roman"/>
                <a:cs typeface="Times New Roman"/>
              </a:rPr>
              <a:t> 2</a:t>
            </a:r>
            <a:endParaRPr lang="en-IN" sz="1200" dirty="0">
              <a:solidFill>
                <a:schemeClr val="tx1">
                  <a:lumMod val="95000"/>
                  <a:lumOff val="5000"/>
                </a:schemeClr>
              </a:solidFill>
              <a:latin typeface="Times New Roman"/>
              <a:cs typeface="Times New Roman"/>
            </a:endParaRPr>
          </a:p>
          <a:p>
            <a:pPr>
              <a:lnSpc>
                <a:spcPct val="100000"/>
              </a:lnSpc>
              <a:spcBef>
                <a:spcPts val="55"/>
              </a:spcBef>
            </a:pPr>
            <a:endParaRPr lang="en-IN" sz="1100" dirty="0">
              <a:solidFill>
                <a:schemeClr val="tx1">
                  <a:lumMod val="95000"/>
                  <a:lumOff val="5000"/>
                </a:schemeClr>
              </a:solidFill>
              <a:latin typeface="Times New Roman"/>
              <a:cs typeface="Times New Roman"/>
            </a:endParaRPr>
          </a:p>
          <a:p>
            <a:pPr marR="5080" algn="r">
              <a:lnSpc>
                <a:spcPts val="1405"/>
              </a:lnSpc>
            </a:pPr>
            <a:r>
              <a:rPr sz="1200" b="1" dirty="0">
                <a:solidFill>
                  <a:schemeClr val="tx1">
                    <a:lumMod val="95000"/>
                    <a:lumOff val="5000"/>
                  </a:schemeClr>
                </a:solidFill>
                <a:latin typeface="Times New Roman"/>
                <a:cs typeface="Times New Roman"/>
              </a:rPr>
              <a:t>2. </a:t>
            </a:r>
            <a:r>
              <a:rPr sz="1200" b="1" spc="-5" dirty="0">
                <a:solidFill>
                  <a:schemeClr val="tx1">
                    <a:lumMod val="95000"/>
                    <a:lumOff val="5000"/>
                  </a:schemeClr>
                </a:solidFill>
                <a:latin typeface="Times New Roman"/>
                <a:cs typeface="Times New Roman"/>
              </a:rPr>
              <a:t>Description</a:t>
            </a:r>
            <a:r>
              <a:rPr sz="1200" b="1" spc="-13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lang="en-IN" sz="1200" b="1" dirty="0">
                <a:solidFill>
                  <a:schemeClr val="tx1">
                    <a:lumMod val="95000"/>
                    <a:lumOff val="5000"/>
                  </a:schemeClr>
                </a:solidFill>
                <a:latin typeface="Times New Roman"/>
                <a:cs typeface="Times New Roman"/>
              </a:rPr>
              <a:t>..</a:t>
            </a:r>
            <a:r>
              <a:rPr lang="en-IN" sz="1200" b="1" spc="-110" dirty="0">
                <a:solidFill>
                  <a:schemeClr val="tx1">
                    <a:lumMod val="95000"/>
                    <a:lumOff val="5000"/>
                  </a:schemeClr>
                </a:solidFill>
                <a:latin typeface="Times New Roman"/>
                <a:cs typeface="Times New Roman"/>
              </a:rPr>
              <a:t> 3</a:t>
            </a:r>
            <a:endParaRPr sz="1200" dirty="0">
              <a:solidFill>
                <a:schemeClr val="tx1">
                  <a:lumMod val="95000"/>
                  <a:lumOff val="5000"/>
                </a:schemeClr>
              </a:solidFill>
              <a:latin typeface="Times New Roman"/>
              <a:cs typeface="Times New Roman"/>
            </a:endParaRPr>
          </a:p>
          <a:p>
            <a:pPr marR="5080" algn="r">
              <a:lnSpc>
                <a:spcPts val="1405"/>
              </a:lnSpc>
              <a:tabLst>
                <a:tab pos="304165" algn="l"/>
              </a:tabLst>
            </a:pPr>
            <a:r>
              <a:rPr sz="1200" dirty="0">
                <a:solidFill>
                  <a:schemeClr val="tx1">
                    <a:lumMod val="95000"/>
                    <a:lumOff val="5000"/>
                  </a:schemeClr>
                </a:solidFill>
                <a:latin typeface="Times New Roman"/>
                <a:cs typeface="Times New Roman"/>
              </a:rPr>
              <a:t>a)	The RGB Color Room....................................................................................................</a:t>
            </a:r>
            <a:r>
              <a:rPr lang="en-US"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lang="en-US" sz="1200" dirty="0">
                <a:solidFill>
                  <a:schemeClr val="tx1">
                    <a:lumMod val="95000"/>
                    <a:lumOff val="5000"/>
                  </a:schemeClr>
                </a:solidFill>
                <a:latin typeface="Times New Roman"/>
                <a:cs typeface="Times New Roman"/>
              </a:rPr>
              <a:t>3</a:t>
            </a:r>
            <a:endParaRPr sz="1200" dirty="0">
              <a:solidFill>
                <a:schemeClr val="tx1">
                  <a:lumMod val="95000"/>
                  <a:lumOff val="5000"/>
                </a:schemeClr>
              </a:solidFill>
              <a:latin typeface="Times New Roman"/>
              <a:cs typeface="Times New Roman"/>
            </a:endParaRPr>
          </a:p>
          <a:p>
            <a:pPr>
              <a:lnSpc>
                <a:spcPct val="100000"/>
              </a:lnSpc>
              <a:spcBef>
                <a:spcPts val="10"/>
              </a:spcBef>
            </a:pPr>
            <a:endParaRPr sz="1150" dirty="0">
              <a:solidFill>
                <a:schemeClr val="tx1">
                  <a:lumMod val="95000"/>
                  <a:lumOff val="5000"/>
                </a:schemeClr>
              </a:solidFill>
              <a:latin typeface="Times New Roman"/>
              <a:cs typeface="Times New Roman"/>
            </a:endParaRPr>
          </a:p>
          <a:p>
            <a:pPr marR="5080" algn="r">
              <a:lnSpc>
                <a:spcPts val="1405"/>
              </a:lnSpc>
            </a:pPr>
            <a:r>
              <a:rPr sz="1200" b="1" dirty="0">
                <a:solidFill>
                  <a:schemeClr val="tx1">
                    <a:lumMod val="95000"/>
                    <a:lumOff val="5000"/>
                  </a:schemeClr>
                </a:solidFill>
                <a:latin typeface="Times New Roman"/>
                <a:cs typeface="Times New Roman"/>
              </a:rPr>
              <a:t>3. Different </a:t>
            </a:r>
            <a:r>
              <a:rPr sz="1200" b="1" spc="-5" dirty="0">
                <a:solidFill>
                  <a:schemeClr val="tx1">
                    <a:lumMod val="95000"/>
                    <a:lumOff val="5000"/>
                  </a:schemeClr>
                </a:solidFill>
                <a:latin typeface="Times New Roman"/>
                <a:cs typeface="Times New Roman"/>
              </a:rPr>
              <a:t>Measures</a:t>
            </a:r>
            <a:r>
              <a:rPr sz="1200" b="1" spc="-195"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sz="1200" b="1" spc="-110" dirty="0">
                <a:solidFill>
                  <a:schemeClr val="tx1">
                    <a:lumMod val="95000"/>
                    <a:lumOff val="5000"/>
                  </a:schemeClr>
                </a:solidFill>
                <a:latin typeface="Times New Roman"/>
                <a:cs typeface="Times New Roman"/>
              </a:rPr>
              <a:t> </a:t>
            </a:r>
            <a:r>
              <a:rPr lang="en-US" sz="1200" b="1" spc="-110" dirty="0">
                <a:solidFill>
                  <a:schemeClr val="tx1">
                    <a:lumMod val="95000"/>
                    <a:lumOff val="5000"/>
                  </a:schemeClr>
                </a:solidFill>
                <a:latin typeface="Times New Roman"/>
                <a:cs typeface="Times New Roman"/>
              </a:rPr>
              <a:t>5</a:t>
            </a:r>
            <a:endParaRPr sz="1200" dirty="0">
              <a:solidFill>
                <a:schemeClr val="tx1">
                  <a:lumMod val="95000"/>
                  <a:lumOff val="5000"/>
                </a:schemeClr>
              </a:solidFill>
              <a:latin typeface="Times New Roman"/>
              <a:cs typeface="Times New Roman"/>
            </a:endParaRPr>
          </a:p>
          <a:p>
            <a:pPr marR="5080" algn="r">
              <a:lnSpc>
                <a:spcPts val="1375"/>
              </a:lnSpc>
              <a:tabLst>
                <a:tab pos="304165" algn="l"/>
              </a:tabLst>
            </a:pPr>
            <a:r>
              <a:rPr sz="1200" dirty="0">
                <a:solidFill>
                  <a:schemeClr val="tx1">
                    <a:lumMod val="95000"/>
                    <a:lumOff val="5000"/>
                  </a:schemeClr>
                </a:solidFill>
                <a:latin typeface="Times New Roman"/>
                <a:cs typeface="Times New Roman"/>
              </a:rPr>
              <a:t>a)	</a:t>
            </a:r>
            <a:r>
              <a:rPr sz="1200" spc="-5" dirty="0">
                <a:solidFill>
                  <a:schemeClr val="tx1">
                    <a:lumMod val="95000"/>
                    <a:lumOff val="5000"/>
                  </a:schemeClr>
                </a:solidFill>
                <a:latin typeface="Times New Roman"/>
                <a:cs typeface="Times New Roman"/>
              </a:rPr>
              <a:t>Measures</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with</a:t>
            </a:r>
            <a:r>
              <a:rPr sz="1200" spc="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different</a:t>
            </a:r>
            <a:r>
              <a:rPr sz="1200" spc="5" dirty="0">
                <a:solidFill>
                  <a:schemeClr val="tx1">
                    <a:lumMod val="95000"/>
                    <a:lumOff val="5000"/>
                  </a:schemeClr>
                </a:solidFill>
                <a:latin typeface="Times New Roman"/>
                <a:cs typeface="Times New Roman"/>
              </a:rPr>
              <a:t> </a:t>
            </a:r>
            <a:r>
              <a:rPr sz="1200" spc="-5" dirty="0">
                <a:solidFill>
                  <a:schemeClr val="tx1">
                    <a:lumMod val="95000"/>
                    <a:lumOff val="5000"/>
                  </a:schemeClr>
                </a:solidFill>
                <a:latin typeface="Times New Roman"/>
                <a:cs typeface="Times New Roman"/>
              </a:rPr>
              <a:t>distance</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to the</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object...............................................................</a:t>
            </a:r>
            <a:r>
              <a:rPr sz="1200" spc="-105" dirty="0">
                <a:solidFill>
                  <a:schemeClr val="tx1">
                    <a:lumMod val="95000"/>
                    <a:lumOff val="5000"/>
                  </a:schemeClr>
                </a:solidFill>
                <a:latin typeface="Times New Roman"/>
                <a:cs typeface="Times New Roman"/>
              </a:rPr>
              <a:t> </a:t>
            </a:r>
            <a:r>
              <a:rPr lang="en-US" sz="1200" spc="-105" dirty="0">
                <a:solidFill>
                  <a:schemeClr val="tx1">
                    <a:lumMod val="95000"/>
                    <a:lumOff val="5000"/>
                  </a:schemeClr>
                </a:solidFill>
                <a:latin typeface="Times New Roman"/>
                <a:cs typeface="Times New Roman"/>
              </a:rPr>
              <a:t>5</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b)	</a:t>
            </a:r>
            <a:r>
              <a:rPr sz="1200" spc="-5" dirty="0">
                <a:solidFill>
                  <a:schemeClr val="tx1">
                    <a:lumMod val="95000"/>
                    <a:lumOff val="5000"/>
                  </a:schemeClr>
                </a:solidFill>
                <a:latin typeface="Times New Roman"/>
                <a:cs typeface="Times New Roman"/>
              </a:rPr>
              <a:t>Measures </a:t>
            </a:r>
            <a:r>
              <a:rPr sz="1200" dirty="0">
                <a:solidFill>
                  <a:schemeClr val="tx1">
                    <a:lumMod val="95000"/>
                    <a:lumOff val="5000"/>
                  </a:schemeClr>
                </a:solidFill>
                <a:latin typeface="Times New Roman"/>
                <a:cs typeface="Times New Roman"/>
              </a:rPr>
              <a:t>with</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different</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angel</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of</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the</a:t>
            </a:r>
            <a:r>
              <a:rPr sz="1200" spc="-5" dirty="0">
                <a:solidFill>
                  <a:schemeClr val="tx1">
                    <a:lumMod val="95000"/>
                    <a:lumOff val="5000"/>
                  </a:schemeClr>
                </a:solidFill>
                <a:latin typeface="Times New Roman"/>
                <a:cs typeface="Times New Roman"/>
              </a:rPr>
              <a:t> senso</a:t>
            </a:r>
            <a:r>
              <a:rPr sz="1200" spc="10" dirty="0">
                <a:solidFill>
                  <a:schemeClr val="tx1">
                    <a:lumMod val="95000"/>
                    <a:lumOff val="5000"/>
                  </a:schemeClr>
                </a:solidFill>
                <a:latin typeface="Times New Roman"/>
                <a:cs typeface="Times New Roman"/>
              </a:rPr>
              <a:t>r</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lang="en-US" sz="1200" spc="-110" dirty="0">
                <a:solidFill>
                  <a:schemeClr val="tx1">
                    <a:lumMod val="95000"/>
                    <a:lumOff val="5000"/>
                  </a:schemeClr>
                </a:solidFill>
                <a:latin typeface="Times New Roman"/>
                <a:cs typeface="Times New Roman"/>
              </a:rPr>
              <a:t>6</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c)	</a:t>
            </a:r>
            <a:r>
              <a:rPr sz="1200" spc="-5" dirty="0">
                <a:solidFill>
                  <a:schemeClr val="tx1">
                    <a:lumMod val="95000"/>
                    <a:lumOff val="5000"/>
                  </a:schemeClr>
                </a:solidFill>
                <a:latin typeface="Times New Roman"/>
                <a:cs typeface="Times New Roman"/>
              </a:rPr>
              <a:t>Temperatures</a:t>
            </a:r>
            <a:r>
              <a:rPr sz="1200" spc="280" dirty="0">
                <a:solidFill>
                  <a:schemeClr val="tx1">
                    <a:lumMod val="95000"/>
                    <a:lumOff val="5000"/>
                  </a:schemeClr>
                </a:solidFill>
                <a:latin typeface="Times New Roman"/>
                <a:cs typeface="Times New Roman"/>
              </a:rPr>
              <a:t> </a:t>
            </a:r>
            <a:r>
              <a:rPr sz="1200" spc="-5" dirty="0">
                <a:solidFill>
                  <a:schemeClr val="tx1">
                    <a:lumMod val="95000"/>
                    <a:lumOff val="5000"/>
                  </a:schemeClr>
                </a:solidFill>
                <a:latin typeface="Times New Roman"/>
                <a:cs typeface="Times New Roman"/>
              </a:rPr>
              <a:t>measurement............................................................................................</a:t>
            </a:r>
            <a:r>
              <a:rPr sz="1200" spc="70" dirty="0">
                <a:solidFill>
                  <a:schemeClr val="tx1">
                    <a:lumMod val="95000"/>
                    <a:lumOff val="5000"/>
                  </a:schemeClr>
                </a:solidFill>
                <a:latin typeface="Times New Roman"/>
                <a:cs typeface="Times New Roman"/>
              </a:rPr>
              <a:t> </a:t>
            </a:r>
            <a:r>
              <a:rPr lang="en-US" sz="1200" spc="70" dirty="0">
                <a:solidFill>
                  <a:schemeClr val="tx1">
                    <a:lumMod val="95000"/>
                    <a:lumOff val="5000"/>
                  </a:schemeClr>
                </a:solidFill>
                <a:latin typeface="Times New Roman"/>
                <a:cs typeface="Times New Roman"/>
              </a:rPr>
              <a:t>7</a:t>
            </a:r>
            <a:endParaRPr sz="1200" dirty="0">
              <a:solidFill>
                <a:schemeClr val="tx1">
                  <a:lumMod val="95000"/>
                  <a:lumOff val="5000"/>
                </a:schemeClr>
              </a:solidFill>
              <a:latin typeface="Times New Roman"/>
              <a:cs typeface="Times New Roman"/>
            </a:endParaRPr>
          </a:p>
          <a:p>
            <a:pPr marR="5080" algn="r">
              <a:lnSpc>
                <a:spcPts val="1410"/>
              </a:lnSpc>
              <a:tabLst>
                <a:tab pos="304165" algn="l"/>
              </a:tabLst>
            </a:pPr>
            <a:r>
              <a:rPr sz="1200" dirty="0">
                <a:solidFill>
                  <a:schemeClr val="tx1">
                    <a:lumMod val="95000"/>
                    <a:lumOff val="5000"/>
                  </a:schemeClr>
                </a:solidFill>
                <a:latin typeface="Times New Roman"/>
                <a:cs typeface="Times New Roman"/>
              </a:rPr>
              <a:t>d)	</a:t>
            </a:r>
            <a:r>
              <a:rPr sz="1200" spc="-5" dirty="0">
                <a:solidFill>
                  <a:schemeClr val="tx1">
                    <a:lumMod val="95000"/>
                    <a:lumOff val="5000"/>
                  </a:schemeClr>
                </a:solidFill>
                <a:latin typeface="Times New Roman"/>
                <a:cs typeface="Times New Roman"/>
              </a:rPr>
              <a:t>Temperatures</a:t>
            </a:r>
            <a:r>
              <a:rPr sz="1200" spc="5" dirty="0">
                <a:solidFill>
                  <a:schemeClr val="tx1">
                    <a:lumMod val="95000"/>
                    <a:lumOff val="5000"/>
                  </a:schemeClr>
                </a:solidFill>
                <a:latin typeface="Times New Roman"/>
                <a:cs typeface="Times New Roman"/>
              </a:rPr>
              <a:t> </a:t>
            </a:r>
            <a:r>
              <a:rPr sz="1200" spc="-5" dirty="0">
                <a:solidFill>
                  <a:schemeClr val="tx1">
                    <a:lumMod val="95000"/>
                    <a:lumOff val="5000"/>
                  </a:schemeClr>
                </a:solidFill>
                <a:latin typeface="Times New Roman"/>
                <a:cs typeface="Times New Roman"/>
              </a:rPr>
              <a:t>measurement</a:t>
            </a:r>
            <a:r>
              <a:rPr sz="1200" spc="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of</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the</a:t>
            </a:r>
            <a:r>
              <a:rPr sz="1200" spc="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monitor</a:t>
            </a:r>
            <a:r>
              <a:rPr sz="1200" spc="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diode..........................................................</a:t>
            </a:r>
            <a:r>
              <a:rPr sz="1200" spc="-105" dirty="0">
                <a:solidFill>
                  <a:schemeClr val="tx1">
                    <a:lumMod val="95000"/>
                    <a:lumOff val="5000"/>
                  </a:schemeClr>
                </a:solidFill>
                <a:latin typeface="Times New Roman"/>
                <a:cs typeface="Times New Roman"/>
              </a:rPr>
              <a:t> </a:t>
            </a:r>
            <a:r>
              <a:rPr lang="en-US" sz="1200" spc="-105" dirty="0">
                <a:solidFill>
                  <a:schemeClr val="tx1">
                    <a:lumMod val="95000"/>
                    <a:lumOff val="5000"/>
                  </a:schemeClr>
                </a:solidFill>
                <a:latin typeface="Times New Roman"/>
                <a:cs typeface="Times New Roman"/>
              </a:rPr>
              <a:t>8</a:t>
            </a:r>
            <a:endParaRPr sz="1200" dirty="0">
              <a:solidFill>
                <a:schemeClr val="tx1">
                  <a:lumMod val="95000"/>
                  <a:lumOff val="5000"/>
                </a:schemeClr>
              </a:solidFill>
              <a:latin typeface="Times New Roman"/>
              <a:cs typeface="Times New Roman"/>
            </a:endParaRPr>
          </a:p>
          <a:p>
            <a:pPr>
              <a:lnSpc>
                <a:spcPct val="100000"/>
              </a:lnSpc>
              <a:spcBef>
                <a:spcPts val="5"/>
              </a:spcBef>
            </a:pPr>
            <a:endParaRPr sz="1150" dirty="0">
              <a:solidFill>
                <a:schemeClr val="tx1">
                  <a:lumMod val="95000"/>
                  <a:lumOff val="5000"/>
                </a:schemeClr>
              </a:solidFill>
              <a:latin typeface="Times New Roman"/>
              <a:cs typeface="Times New Roman"/>
            </a:endParaRPr>
          </a:p>
          <a:p>
            <a:pPr marR="5080" algn="r">
              <a:lnSpc>
                <a:spcPts val="1405"/>
              </a:lnSpc>
              <a:spcBef>
                <a:spcPts val="5"/>
              </a:spcBef>
            </a:pPr>
            <a:r>
              <a:rPr sz="1200" b="1" dirty="0">
                <a:solidFill>
                  <a:schemeClr val="tx1">
                    <a:lumMod val="95000"/>
                    <a:lumOff val="5000"/>
                  </a:schemeClr>
                </a:solidFill>
                <a:latin typeface="Times New Roman"/>
                <a:cs typeface="Times New Roman"/>
              </a:rPr>
              <a:t>4. </a:t>
            </a:r>
            <a:r>
              <a:rPr sz="1200" b="1" spc="-5" dirty="0">
                <a:solidFill>
                  <a:schemeClr val="tx1">
                    <a:lumMod val="95000"/>
                    <a:lumOff val="5000"/>
                  </a:schemeClr>
                </a:solidFill>
                <a:latin typeface="Times New Roman"/>
                <a:cs typeface="Times New Roman"/>
              </a:rPr>
              <a:t>Researches of meth</a:t>
            </a:r>
            <a:r>
              <a:rPr sz="1200" b="1" spc="-10" dirty="0">
                <a:solidFill>
                  <a:schemeClr val="tx1">
                    <a:lumMod val="95000"/>
                    <a:lumOff val="5000"/>
                  </a:schemeClr>
                </a:solidFill>
                <a:latin typeface="Times New Roman"/>
                <a:cs typeface="Times New Roman"/>
              </a:rPr>
              <a:t>od</a:t>
            </a:r>
            <a:r>
              <a:rPr sz="1200" b="1" spc="-5" dirty="0">
                <a:solidFill>
                  <a:schemeClr val="tx1">
                    <a:lumMod val="95000"/>
                    <a:lumOff val="5000"/>
                  </a:schemeClr>
                </a:solidFill>
                <a:latin typeface="Times New Roman"/>
                <a:cs typeface="Times New Roman"/>
              </a:rPr>
              <a:t>s</a:t>
            </a:r>
            <a:r>
              <a:rPr sz="1200" b="1" dirty="0">
                <a:solidFill>
                  <a:schemeClr val="tx1">
                    <a:lumMod val="95000"/>
                    <a:lumOff val="5000"/>
                  </a:schemeClr>
                </a:solidFill>
                <a:latin typeface="Times New Roman"/>
                <a:cs typeface="Times New Roman"/>
              </a:rPr>
              <a:t> for color identific</a:t>
            </a:r>
            <a:r>
              <a:rPr sz="1200" b="1" spc="-10" dirty="0">
                <a:solidFill>
                  <a:schemeClr val="tx1">
                    <a:lumMod val="95000"/>
                    <a:lumOff val="5000"/>
                  </a:schemeClr>
                </a:solidFill>
                <a:latin typeface="Times New Roman"/>
                <a:cs typeface="Times New Roman"/>
              </a:rPr>
              <a:t>a</a:t>
            </a:r>
            <a:r>
              <a:rPr sz="1200" b="1" dirty="0">
                <a:solidFill>
                  <a:schemeClr val="tx1">
                    <a:lumMod val="95000"/>
                    <a:lumOff val="5000"/>
                  </a:schemeClr>
                </a:solidFill>
                <a:latin typeface="Times New Roman"/>
                <a:cs typeface="Times New Roman"/>
              </a:rPr>
              <a:t>tio</a:t>
            </a:r>
            <a:r>
              <a:rPr sz="1200" b="1" spc="10" dirty="0">
                <a:solidFill>
                  <a:schemeClr val="tx1">
                    <a:lumMod val="95000"/>
                    <a:lumOff val="5000"/>
                  </a:schemeClr>
                </a:solidFill>
                <a:latin typeface="Times New Roman"/>
                <a:cs typeface="Times New Roman"/>
              </a:rPr>
              <a:t>n</a:t>
            </a:r>
            <a:r>
              <a:rPr sz="1200" b="1" dirty="0">
                <a:solidFill>
                  <a:schemeClr val="tx1">
                    <a:lumMod val="95000"/>
                    <a:lumOff val="5000"/>
                  </a:schemeClr>
                </a:solidFill>
                <a:latin typeface="Times New Roman"/>
                <a:cs typeface="Times New Roman"/>
              </a:rPr>
              <a:t>................................................................</a:t>
            </a:r>
            <a:r>
              <a:rPr sz="1200" b="1" spc="-11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1</a:t>
            </a:r>
            <a:r>
              <a:rPr lang="en-US" sz="1200" b="1" dirty="0">
                <a:solidFill>
                  <a:schemeClr val="tx1">
                    <a:lumMod val="95000"/>
                    <a:lumOff val="5000"/>
                  </a:schemeClr>
                </a:solidFill>
                <a:latin typeface="Times New Roman"/>
                <a:cs typeface="Times New Roman"/>
              </a:rPr>
              <a:t>2</a:t>
            </a:r>
            <a:endParaRPr sz="1200" dirty="0">
              <a:solidFill>
                <a:schemeClr val="tx1">
                  <a:lumMod val="95000"/>
                  <a:lumOff val="5000"/>
                </a:schemeClr>
              </a:solidFill>
              <a:latin typeface="Times New Roman"/>
              <a:cs typeface="Times New Roman"/>
            </a:endParaRPr>
          </a:p>
          <a:p>
            <a:pPr marR="5080" algn="r">
              <a:lnSpc>
                <a:spcPts val="1375"/>
              </a:lnSpc>
              <a:tabLst>
                <a:tab pos="304165" algn="l"/>
              </a:tabLst>
            </a:pPr>
            <a:r>
              <a:rPr sz="1200" dirty="0">
                <a:solidFill>
                  <a:schemeClr val="tx1">
                    <a:lumMod val="95000"/>
                    <a:lumOff val="5000"/>
                  </a:schemeClr>
                </a:solidFill>
                <a:latin typeface="Times New Roman"/>
                <a:cs typeface="Times New Roman"/>
              </a:rPr>
              <a:t>a)	</a:t>
            </a:r>
            <a:r>
              <a:rPr sz="1200" spc="-5" dirty="0">
                <a:solidFill>
                  <a:schemeClr val="tx1">
                    <a:lumMod val="95000"/>
                    <a:lumOff val="5000"/>
                  </a:schemeClr>
                </a:solidFill>
                <a:latin typeface="Times New Roman"/>
                <a:cs typeface="Times New Roman"/>
              </a:rPr>
              <a:t>First </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etho</a:t>
            </a:r>
            <a:r>
              <a:rPr sz="1200" spc="5" dirty="0">
                <a:solidFill>
                  <a:schemeClr val="tx1">
                    <a:lumMod val="95000"/>
                    <a:lumOff val="5000"/>
                  </a:schemeClr>
                </a:solidFill>
                <a:latin typeface="Times New Roman"/>
                <a:cs typeface="Times New Roman"/>
              </a:rPr>
              <a:t>d</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3</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b)	Second </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e</a:t>
            </a:r>
            <a:r>
              <a:rPr sz="1200" spc="5" dirty="0">
                <a:solidFill>
                  <a:schemeClr val="tx1">
                    <a:lumMod val="95000"/>
                    <a:lumOff val="5000"/>
                  </a:schemeClr>
                </a:solidFill>
                <a:latin typeface="Times New Roman"/>
                <a:cs typeface="Times New Roman"/>
              </a:rPr>
              <a:t>t</a:t>
            </a:r>
            <a:r>
              <a:rPr sz="1200" dirty="0">
                <a:solidFill>
                  <a:schemeClr val="tx1">
                    <a:lumMod val="95000"/>
                    <a:lumOff val="5000"/>
                  </a:schemeClr>
                </a:solidFill>
                <a:latin typeface="Times New Roman"/>
                <a:cs typeface="Times New Roman"/>
              </a:rPr>
              <a:t>hod</a:t>
            </a:r>
            <a:r>
              <a:rPr sz="1200" spc="-13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4</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c)	Third </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ethod</a:t>
            </a:r>
            <a:r>
              <a:rPr sz="1200" spc="-16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4</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d)	Co</a:t>
            </a:r>
            <a:r>
              <a:rPr sz="1200" spc="-10" dirty="0">
                <a:solidFill>
                  <a:schemeClr val="tx1">
                    <a:lumMod val="95000"/>
                    <a:lumOff val="5000"/>
                  </a:schemeClr>
                </a:solidFill>
                <a:latin typeface="Times New Roman"/>
                <a:cs typeface="Times New Roman"/>
              </a:rPr>
              <a:t>m</a:t>
            </a:r>
            <a:r>
              <a:rPr sz="1200" spc="-5" dirty="0">
                <a:solidFill>
                  <a:schemeClr val="tx1">
                    <a:lumMod val="95000"/>
                    <a:lumOff val="5000"/>
                  </a:schemeClr>
                </a:solidFill>
                <a:latin typeface="Times New Roman"/>
                <a:cs typeface="Times New Roman"/>
              </a:rPr>
              <a:t>p</a:t>
            </a:r>
            <a:r>
              <a:rPr sz="1200" dirty="0">
                <a:solidFill>
                  <a:schemeClr val="tx1">
                    <a:lumMod val="95000"/>
                    <a:lumOff val="5000"/>
                  </a:schemeClr>
                </a:solidFill>
                <a:latin typeface="Times New Roman"/>
                <a:cs typeface="Times New Roman"/>
              </a:rPr>
              <a:t>arison</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of</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the</a:t>
            </a:r>
            <a:r>
              <a:rPr sz="1200" spc="-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three</a:t>
            </a:r>
            <a:r>
              <a:rPr sz="1200" spc="-5" dirty="0">
                <a:solidFill>
                  <a:schemeClr val="tx1">
                    <a:lumMod val="95000"/>
                    <a:lumOff val="5000"/>
                  </a:schemeClr>
                </a:solidFill>
                <a:latin typeface="Times New Roman"/>
                <a:cs typeface="Times New Roman"/>
              </a:rPr>
              <a:t> </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ethod</a:t>
            </a:r>
            <a:r>
              <a:rPr sz="1200" spc="10" dirty="0">
                <a:solidFill>
                  <a:schemeClr val="tx1">
                    <a:lumMod val="95000"/>
                    <a:lumOff val="5000"/>
                  </a:schemeClr>
                </a:solidFill>
                <a:latin typeface="Times New Roman"/>
                <a:cs typeface="Times New Roman"/>
              </a:rPr>
              <a:t>s</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4</a:t>
            </a:r>
            <a:endParaRPr sz="1200" dirty="0">
              <a:solidFill>
                <a:schemeClr val="tx1">
                  <a:lumMod val="95000"/>
                  <a:lumOff val="5000"/>
                </a:schemeClr>
              </a:solidFill>
              <a:latin typeface="Times New Roman"/>
              <a:cs typeface="Times New Roman"/>
            </a:endParaRPr>
          </a:p>
          <a:p>
            <a:pPr marR="5080" algn="r">
              <a:lnSpc>
                <a:spcPts val="1410"/>
              </a:lnSpc>
              <a:tabLst>
                <a:tab pos="304165" algn="l"/>
              </a:tabLst>
            </a:pPr>
            <a:r>
              <a:rPr sz="1200" dirty="0">
                <a:solidFill>
                  <a:schemeClr val="tx1">
                    <a:lumMod val="95000"/>
                    <a:lumOff val="5000"/>
                  </a:schemeClr>
                </a:solidFill>
                <a:latin typeface="Times New Roman"/>
                <a:cs typeface="Times New Roman"/>
              </a:rPr>
              <a:t>e)	Last </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ethod for color identificatio</a:t>
            </a:r>
            <a:r>
              <a:rPr sz="1200" spc="65" dirty="0">
                <a:solidFill>
                  <a:schemeClr val="tx1">
                    <a:lumMod val="95000"/>
                    <a:lumOff val="5000"/>
                  </a:schemeClr>
                </a:solidFill>
                <a:latin typeface="Times New Roman"/>
                <a:cs typeface="Times New Roman"/>
              </a:rPr>
              <a:t>n</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5</a:t>
            </a:r>
            <a:endParaRPr sz="1200" dirty="0">
              <a:solidFill>
                <a:schemeClr val="tx1">
                  <a:lumMod val="95000"/>
                  <a:lumOff val="5000"/>
                </a:schemeClr>
              </a:solidFill>
              <a:latin typeface="Times New Roman"/>
              <a:cs typeface="Times New Roman"/>
            </a:endParaRPr>
          </a:p>
          <a:p>
            <a:pPr>
              <a:lnSpc>
                <a:spcPct val="100000"/>
              </a:lnSpc>
              <a:spcBef>
                <a:spcPts val="5"/>
              </a:spcBef>
            </a:pPr>
            <a:endParaRPr sz="1150" dirty="0">
              <a:solidFill>
                <a:schemeClr val="tx1">
                  <a:lumMod val="95000"/>
                  <a:lumOff val="5000"/>
                </a:schemeClr>
              </a:solidFill>
              <a:latin typeface="Times New Roman"/>
              <a:cs typeface="Times New Roman"/>
            </a:endParaRPr>
          </a:p>
          <a:p>
            <a:pPr marR="5080" algn="r">
              <a:lnSpc>
                <a:spcPts val="1405"/>
              </a:lnSpc>
              <a:spcBef>
                <a:spcPts val="5"/>
              </a:spcBef>
            </a:pPr>
            <a:r>
              <a:rPr sz="1200" b="1" dirty="0">
                <a:solidFill>
                  <a:schemeClr val="tx1">
                    <a:lumMod val="95000"/>
                    <a:lumOff val="5000"/>
                  </a:schemeClr>
                </a:solidFill>
                <a:latin typeface="Times New Roman"/>
                <a:cs typeface="Times New Roman"/>
              </a:rPr>
              <a:t>5.</a:t>
            </a:r>
            <a:r>
              <a:rPr sz="1200" b="1" spc="-5"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Selection of </a:t>
            </a:r>
            <a:r>
              <a:rPr sz="1200" b="1" spc="-5" dirty="0">
                <a:solidFill>
                  <a:schemeClr val="tx1">
                    <a:lumMod val="95000"/>
                    <a:lumOff val="5000"/>
                  </a:schemeClr>
                </a:solidFill>
                <a:latin typeface="Times New Roman"/>
                <a:cs typeface="Times New Roman"/>
              </a:rPr>
              <a:t>the construction</a:t>
            </a:r>
            <a:r>
              <a:rPr sz="1200" b="1" dirty="0">
                <a:solidFill>
                  <a:schemeClr val="tx1">
                    <a:lumMod val="95000"/>
                    <a:lumOff val="5000"/>
                  </a:schemeClr>
                </a:solidFill>
                <a:latin typeface="Times New Roman"/>
                <a:cs typeface="Times New Roman"/>
              </a:rPr>
              <a:t> </a:t>
            </a:r>
            <a:r>
              <a:rPr sz="1200" b="1" spc="-5" dirty="0">
                <a:solidFill>
                  <a:schemeClr val="tx1">
                    <a:lumMod val="95000"/>
                    <a:lumOff val="5000"/>
                  </a:schemeClr>
                </a:solidFill>
                <a:latin typeface="Times New Roman"/>
                <a:cs typeface="Times New Roman"/>
              </a:rPr>
              <a:t>units</a:t>
            </a:r>
            <a:r>
              <a:rPr sz="1200" b="1" dirty="0">
                <a:solidFill>
                  <a:schemeClr val="tx1">
                    <a:lumMod val="95000"/>
                    <a:lumOff val="5000"/>
                  </a:schemeClr>
                </a:solidFill>
                <a:latin typeface="Times New Roman"/>
                <a:cs typeface="Times New Roman"/>
              </a:rPr>
              <a:t> -</a:t>
            </a:r>
            <a:r>
              <a:rPr sz="1200" b="1" spc="-5" dirty="0">
                <a:solidFill>
                  <a:schemeClr val="tx1">
                    <a:lumMod val="95000"/>
                    <a:lumOff val="5000"/>
                  </a:schemeClr>
                </a:solidFill>
                <a:latin typeface="Times New Roman"/>
                <a:cs typeface="Times New Roman"/>
              </a:rPr>
              <a:t> Hardware</a:t>
            </a:r>
            <a:r>
              <a:rPr sz="1200" b="1" spc="-85"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sz="1200" b="1" spc="-11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1</a:t>
            </a:r>
            <a:r>
              <a:rPr lang="en-US" sz="1200" b="1" dirty="0">
                <a:solidFill>
                  <a:schemeClr val="tx1">
                    <a:lumMod val="95000"/>
                    <a:lumOff val="5000"/>
                  </a:schemeClr>
                </a:solidFill>
                <a:latin typeface="Times New Roman"/>
                <a:cs typeface="Times New Roman"/>
              </a:rPr>
              <a:t>6</a:t>
            </a:r>
            <a:endParaRPr sz="1200" dirty="0">
              <a:solidFill>
                <a:schemeClr val="tx1">
                  <a:lumMod val="95000"/>
                  <a:lumOff val="5000"/>
                </a:schemeClr>
              </a:solidFill>
              <a:latin typeface="Times New Roman"/>
              <a:cs typeface="Times New Roman"/>
            </a:endParaRPr>
          </a:p>
          <a:p>
            <a:pPr marR="5080" algn="r">
              <a:lnSpc>
                <a:spcPts val="1375"/>
              </a:lnSpc>
              <a:tabLst>
                <a:tab pos="304165" algn="l"/>
              </a:tabLst>
            </a:pPr>
            <a:r>
              <a:rPr sz="1200" dirty="0">
                <a:solidFill>
                  <a:schemeClr val="tx1">
                    <a:lumMod val="95000"/>
                    <a:lumOff val="5000"/>
                  </a:schemeClr>
                </a:solidFill>
                <a:latin typeface="Times New Roman"/>
                <a:cs typeface="Times New Roman"/>
              </a:rPr>
              <a:t>a)	Introduction</a:t>
            </a:r>
            <a:r>
              <a:rPr sz="1200" spc="-13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6</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b)	</a:t>
            </a:r>
            <a:r>
              <a:rPr sz="1200" spc="-5" dirty="0">
                <a:solidFill>
                  <a:schemeClr val="tx1">
                    <a:lumMod val="95000"/>
                    <a:lumOff val="5000"/>
                  </a:schemeClr>
                </a:solidFill>
                <a:latin typeface="Times New Roman"/>
                <a:cs typeface="Times New Roman"/>
              </a:rPr>
              <a:t>Power supply</a:t>
            </a:r>
            <a:r>
              <a:rPr sz="1200" spc="-16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6</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c)	</a:t>
            </a:r>
            <a:r>
              <a:rPr sz="1200" spc="-5" dirty="0">
                <a:solidFill>
                  <a:schemeClr val="tx1">
                    <a:lumMod val="95000"/>
                    <a:lumOff val="5000"/>
                  </a:schemeClr>
                </a:solidFill>
                <a:latin typeface="Times New Roman"/>
                <a:cs typeface="Times New Roman"/>
              </a:rPr>
              <a:t>Sensor</a:t>
            </a:r>
            <a:r>
              <a:rPr sz="1200" spc="-16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6</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d)	The </a:t>
            </a:r>
            <a:r>
              <a:rPr sz="1200" spc="-5" dirty="0">
                <a:solidFill>
                  <a:schemeClr val="tx1">
                    <a:lumMod val="95000"/>
                    <a:lumOff val="5000"/>
                  </a:schemeClr>
                </a:solidFill>
                <a:latin typeface="Times New Roman"/>
                <a:cs typeface="Times New Roman"/>
              </a:rPr>
              <a:t>A</a:t>
            </a:r>
            <a:r>
              <a:rPr sz="1200" spc="-15"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pli</a:t>
            </a:r>
            <a:r>
              <a:rPr sz="1200" spc="-5" dirty="0">
                <a:solidFill>
                  <a:schemeClr val="tx1">
                    <a:lumMod val="95000"/>
                    <a:lumOff val="5000"/>
                  </a:schemeClr>
                </a:solidFill>
                <a:latin typeface="Times New Roman"/>
                <a:cs typeface="Times New Roman"/>
              </a:rPr>
              <a:t>f</a:t>
            </a:r>
            <a:r>
              <a:rPr sz="1200" dirty="0">
                <a:solidFill>
                  <a:schemeClr val="tx1">
                    <a:lumMod val="95000"/>
                    <a:lumOff val="5000"/>
                  </a:schemeClr>
                </a:solidFill>
                <a:latin typeface="Times New Roman"/>
                <a:cs typeface="Times New Roman"/>
              </a:rPr>
              <a:t>ier</a:t>
            </a:r>
            <a:r>
              <a:rPr sz="1200" spc="-19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7</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e)	</a:t>
            </a:r>
            <a:r>
              <a:rPr sz="1200" spc="-5" dirty="0">
                <a:solidFill>
                  <a:schemeClr val="tx1">
                    <a:lumMod val="95000"/>
                    <a:lumOff val="5000"/>
                  </a:schemeClr>
                </a:solidFill>
                <a:latin typeface="Times New Roman"/>
                <a:cs typeface="Times New Roman"/>
              </a:rPr>
              <a:t>Microcontroller.............................................................................................................</a:t>
            </a:r>
            <a:r>
              <a:rPr sz="1200" spc="39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7</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spc="-5" dirty="0">
                <a:solidFill>
                  <a:schemeClr val="tx1">
                    <a:lumMod val="95000"/>
                    <a:lumOff val="5000"/>
                  </a:schemeClr>
                </a:solidFill>
                <a:latin typeface="Times New Roman"/>
                <a:cs typeface="Times New Roman"/>
              </a:rPr>
              <a:t>f</a:t>
            </a:r>
            <a:r>
              <a:rPr sz="1200" dirty="0">
                <a:solidFill>
                  <a:schemeClr val="tx1">
                    <a:lumMod val="95000"/>
                    <a:lumOff val="5000"/>
                  </a:schemeClr>
                </a:solidFill>
                <a:latin typeface="Times New Roman"/>
                <a:cs typeface="Times New Roman"/>
              </a:rPr>
              <a:t>)	Speech chip</a:t>
            </a:r>
            <a:r>
              <a:rPr sz="1200" spc="-35"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1</a:t>
            </a:r>
            <a:r>
              <a:rPr lang="en-US" sz="1200" dirty="0">
                <a:solidFill>
                  <a:schemeClr val="tx1">
                    <a:lumMod val="95000"/>
                    <a:lumOff val="5000"/>
                  </a:schemeClr>
                </a:solidFill>
                <a:latin typeface="Times New Roman"/>
                <a:cs typeface="Times New Roman"/>
              </a:rPr>
              <a:t>8</a:t>
            </a:r>
            <a:endParaRPr sz="1200" dirty="0">
              <a:solidFill>
                <a:schemeClr val="tx1">
                  <a:lumMod val="95000"/>
                  <a:lumOff val="5000"/>
                </a:schemeClr>
              </a:solidFill>
              <a:latin typeface="Times New Roman"/>
              <a:cs typeface="Times New Roman"/>
            </a:endParaRPr>
          </a:p>
          <a:p>
            <a:pPr marR="5080" algn="r">
              <a:lnSpc>
                <a:spcPts val="1380"/>
              </a:lnSpc>
              <a:tabLst>
                <a:tab pos="304165" algn="l"/>
              </a:tabLst>
            </a:pPr>
            <a:r>
              <a:rPr sz="1200" dirty="0">
                <a:solidFill>
                  <a:schemeClr val="tx1">
                    <a:lumMod val="95000"/>
                    <a:lumOff val="5000"/>
                  </a:schemeClr>
                </a:solidFill>
                <a:latin typeface="Times New Roman"/>
                <a:cs typeface="Times New Roman"/>
              </a:rPr>
              <a:t>g)	Sche</a:t>
            </a:r>
            <a:r>
              <a:rPr sz="1200" spc="-10" dirty="0">
                <a:solidFill>
                  <a:schemeClr val="tx1">
                    <a:lumMod val="95000"/>
                    <a:lumOff val="5000"/>
                  </a:schemeClr>
                </a:solidFill>
                <a:latin typeface="Times New Roman"/>
                <a:cs typeface="Times New Roman"/>
              </a:rPr>
              <a:t>m</a:t>
            </a:r>
            <a:r>
              <a:rPr sz="1200" dirty="0">
                <a:solidFill>
                  <a:schemeClr val="tx1">
                    <a:lumMod val="95000"/>
                    <a:lumOff val="5000"/>
                  </a:schemeClr>
                </a:solidFill>
                <a:latin typeface="Times New Roman"/>
                <a:cs typeface="Times New Roman"/>
              </a:rPr>
              <a:t>atic</a:t>
            </a:r>
            <a:r>
              <a:rPr sz="1200" spc="-9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lang="en-US" sz="1200" spc="-110" dirty="0">
                <a:solidFill>
                  <a:schemeClr val="tx1">
                    <a:lumMod val="95000"/>
                    <a:lumOff val="5000"/>
                  </a:schemeClr>
                </a:solidFill>
                <a:latin typeface="Times New Roman"/>
                <a:cs typeface="Times New Roman"/>
              </a:rPr>
              <a:t>19</a:t>
            </a:r>
            <a:endParaRPr sz="1200" dirty="0">
              <a:solidFill>
                <a:schemeClr val="tx1">
                  <a:lumMod val="95000"/>
                  <a:lumOff val="5000"/>
                </a:schemeClr>
              </a:solidFill>
              <a:latin typeface="Times New Roman"/>
              <a:cs typeface="Times New Roman"/>
            </a:endParaRPr>
          </a:p>
          <a:p>
            <a:pPr marR="5080" algn="r">
              <a:lnSpc>
                <a:spcPts val="1410"/>
              </a:lnSpc>
              <a:tabLst>
                <a:tab pos="304165" algn="l"/>
              </a:tabLst>
            </a:pPr>
            <a:r>
              <a:rPr sz="1200" dirty="0">
                <a:solidFill>
                  <a:schemeClr val="tx1">
                    <a:lumMod val="95000"/>
                    <a:lumOff val="5000"/>
                  </a:schemeClr>
                </a:solidFill>
                <a:latin typeface="Times New Roman"/>
                <a:cs typeface="Times New Roman"/>
              </a:rPr>
              <a:t>h)	Board</a:t>
            </a:r>
            <a:r>
              <a:rPr sz="1200" spc="-13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lang="en-US" sz="1200" spc="-110" dirty="0">
                <a:solidFill>
                  <a:schemeClr val="tx1">
                    <a:lumMod val="95000"/>
                    <a:lumOff val="5000"/>
                  </a:schemeClr>
                </a:solidFill>
                <a:latin typeface="Times New Roman"/>
                <a:cs typeface="Times New Roman"/>
              </a:rPr>
              <a:t>19</a:t>
            </a:r>
            <a:endParaRPr sz="1200" dirty="0">
              <a:solidFill>
                <a:schemeClr val="tx1">
                  <a:lumMod val="95000"/>
                  <a:lumOff val="5000"/>
                </a:schemeClr>
              </a:solidFill>
              <a:latin typeface="Times New Roman"/>
              <a:cs typeface="Times New Roman"/>
            </a:endParaRPr>
          </a:p>
          <a:p>
            <a:pPr>
              <a:lnSpc>
                <a:spcPct val="100000"/>
              </a:lnSpc>
              <a:spcBef>
                <a:spcPts val="5"/>
              </a:spcBef>
            </a:pPr>
            <a:endParaRPr sz="1150" dirty="0">
              <a:solidFill>
                <a:schemeClr val="tx1">
                  <a:lumMod val="95000"/>
                  <a:lumOff val="5000"/>
                </a:schemeClr>
              </a:solidFill>
              <a:latin typeface="Times New Roman"/>
              <a:cs typeface="Times New Roman"/>
            </a:endParaRPr>
          </a:p>
          <a:p>
            <a:pPr algn="ctr">
              <a:lnSpc>
                <a:spcPct val="100000"/>
              </a:lnSpc>
            </a:pPr>
            <a:r>
              <a:rPr sz="1200" b="1" dirty="0">
                <a:solidFill>
                  <a:schemeClr val="tx1">
                    <a:lumMod val="95000"/>
                    <a:lumOff val="5000"/>
                  </a:schemeClr>
                </a:solidFill>
                <a:latin typeface="Times New Roman"/>
                <a:cs typeface="Times New Roman"/>
              </a:rPr>
              <a:t>6. The </a:t>
            </a:r>
            <a:r>
              <a:rPr sz="1200" b="1" spc="-5" dirty="0">
                <a:solidFill>
                  <a:schemeClr val="tx1">
                    <a:lumMod val="95000"/>
                    <a:lumOff val="5000"/>
                  </a:schemeClr>
                </a:solidFill>
                <a:latin typeface="Times New Roman"/>
                <a:cs typeface="Times New Roman"/>
              </a:rPr>
              <a:t>design</a:t>
            </a:r>
            <a:r>
              <a:rPr sz="1200" b="1" spc="-65"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sz="1200" b="1" spc="-110" dirty="0">
                <a:solidFill>
                  <a:schemeClr val="tx1">
                    <a:lumMod val="95000"/>
                    <a:lumOff val="5000"/>
                  </a:schemeClr>
                </a:solidFill>
                <a:latin typeface="Times New Roman"/>
                <a:cs typeface="Times New Roman"/>
              </a:rPr>
              <a:t> </a:t>
            </a:r>
            <a:r>
              <a:rPr lang="en-US" sz="1200" b="1" spc="-110" dirty="0">
                <a:solidFill>
                  <a:schemeClr val="tx1">
                    <a:lumMod val="95000"/>
                    <a:lumOff val="5000"/>
                  </a:schemeClr>
                </a:solidFill>
                <a:latin typeface="Times New Roman"/>
                <a:cs typeface="Times New Roman"/>
              </a:rPr>
              <a:t>..</a:t>
            </a:r>
            <a:r>
              <a:rPr sz="1200" b="1" dirty="0">
                <a:solidFill>
                  <a:schemeClr val="tx1">
                    <a:lumMod val="95000"/>
                    <a:lumOff val="5000"/>
                  </a:schemeClr>
                </a:solidFill>
                <a:latin typeface="Times New Roman"/>
                <a:cs typeface="Times New Roman"/>
              </a:rPr>
              <a:t>2</a:t>
            </a:r>
            <a:r>
              <a:rPr lang="en-US" sz="1200" b="1" dirty="0">
                <a:solidFill>
                  <a:schemeClr val="tx1">
                    <a:lumMod val="95000"/>
                    <a:lumOff val="5000"/>
                  </a:schemeClr>
                </a:solidFill>
                <a:latin typeface="Times New Roman"/>
                <a:cs typeface="Times New Roman"/>
              </a:rPr>
              <a:t>0 </a:t>
            </a:r>
            <a:endParaRPr sz="1200" dirty="0">
              <a:solidFill>
                <a:schemeClr val="tx1">
                  <a:lumMod val="95000"/>
                  <a:lumOff val="5000"/>
                </a:schemeClr>
              </a:solidFill>
              <a:latin typeface="Times New Roman"/>
              <a:cs typeface="Times New Roman"/>
            </a:endParaRPr>
          </a:p>
          <a:p>
            <a:pPr>
              <a:lnSpc>
                <a:spcPct val="100000"/>
              </a:lnSpc>
            </a:pPr>
            <a:endParaRPr sz="1150" dirty="0">
              <a:solidFill>
                <a:schemeClr val="tx1">
                  <a:lumMod val="95000"/>
                  <a:lumOff val="5000"/>
                </a:schemeClr>
              </a:solidFill>
              <a:latin typeface="Times New Roman"/>
              <a:cs typeface="Times New Roman"/>
            </a:endParaRPr>
          </a:p>
          <a:p>
            <a:pPr marR="5080" algn="r">
              <a:lnSpc>
                <a:spcPts val="1405"/>
              </a:lnSpc>
            </a:pPr>
            <a:r>
              <a:rPr sz="1200" b="1" dirty="0">
                <a:solidFill>
                  <a:schemeClr val="tx1">
                    <a:lumMod val="95000"/>
                    <a:lumOff val="5000"/>
                  </a:schemeClr>
                </a:solidFill>
                <a:latin typeface="Times New Roman"/>
                <a:cs typeface="Times New Roman"/>
              </a:rPr>
              <a:t>7.</a:t>
            </a:r>
            <a:r>
              <a:rPr sz="1200" b="1" spc="5" dirty="0">
                <a:solidFill>
                  <a:schemeClr val="tx1">
                    <a:lumMod val="95000"/>
                    <a:lumOff val="5000"/>
                  </a:schemeClr>
                </a:solidFill>
                <a:latin typeface="Times New Roman"/>
                <a:cs typeface="Times New Roman"/>
              </a:rPr>
              <a:t> </a:t>
            </a:r>
            <a:r>
              <a:rPr sz="1200" b="1" spc="-5" dirty="0">
                <a:solidFill>
                  <a:schemeClr val="tx1">
                    <a:lumMod val="95000"/>
                    <a:lumOff val="5000"/>
                  </a:schemeClr>
                </a:solidFill>
                <a:latin typeface="Times New Roman"/>
                <a:cs typeface="Times New Roman"/>
              </a:rPr>
              <a:t>Introduction</a:t>
            </a:r>
            <a:r>
              <a:rPr sz="1200" b="1" spc="5"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of</a:t>
            </a:r>
            <a:r>
              <a:rPr sz="1200" b="1" spc="10" dirty="0">
                <a:solidFill>
                  <a:schemeClr val="tx1">
                    <a:lumMod val="95000"/>
                    <a:lumOff val="5000"/>
                  </a:schemeClr>
                </a:solidFill>
                <a:latin typeface="Times New Roman"/>
                <a:cs typeface="Times New Roman"/>
              </a:rPr>
              <a:t> </a:t>
            </a:r>
            <a:r>
              <a:rPr sz="1200" b="1" spc="-5" dirty="0">
                <a:solidFill>
                  <a:schemeClr val="tx1">
                    <a:lumMod val="95000"/>
                    <a:lumOff val="5000"/>
                  </a:schemeClr>
                </a:solidFill>
                <a:latin typeface="Times New Roman"/>
                <a:cs typeface="Times New Roman"/>
              </a:rPr>
              <a:t>Software</a:t>
            </a:r>
            <a:r>
              <a:rPr sz="1200" b="1" spc="5" dirty="0">
                <a:solidFill>
                  <a:schemeClr val="tx1">
                    <a:lumMod val="95000"/>
                    <a:lumOff val="5000"/>
                  </a:schemeClr>
                </a:solidFill>
                <a:latin typeface="Times New Roman"/>
                <a:cs typeface="Times New Roman"/>
              </a:rPr>
              <a:t> </a:t>
            </a:r>
            <a:r>
              <a:rPr sz="1200" b="1" spc="-5" dirty="0">
                <a:solidFill>
                  <a:schemeClr val="tx1">
                    <a:lumMod val="95000"/>
                    <a:lumOff val="5000"/>
                  </a:schemeClr>
                </a:solidFill>
                <a:latin typeface="Times New Roman"/>
                <a:cs typeface="Times New Roman"/>
              </a:rPr>
              <a:t>Development</a:t>
            </a:r>
            <a:r>
              <a:rPr sz="1200" b="1" spc="-15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a:t>
            </a:r>
            <a:r>
              <a:rPr sz="1200" b="1" spc="-110" dirty="0">
                <a:solidFill>
                  <a:schemeClr val="tx1">
                    <a:lumMod val="95000"/>
                    <a:lumOff val="5000"/>
                  </a:schemeClr>
                </a:solidFill>
                <a:latin typeface="Times New Roman"/>
                <a:cs typeface="Times New Roman"/>
              </a:rPr>
              <a:t> </a:t>
            </a:r>
            <a:r>
              <a:rPr sz="1200" b="1" dirty="0">
                <a:solidFill>
                  <a:schemeClr val="tx1">
                    <a:lumMod val="95000"/>
                    <a:lumOff val="5000"/>
                  </a:schemeClr>
                </a:solidFill>
                <a:latin typeface="Times New Roman"/>
                <a:cs typeface="Times New Roman"/>
              </a:rPr>
              <a:t>2</a:t>
            </a:r>
            <a:r>
              <a:rPr lang="en-US" sz="1200" b="1" dirty="0">
                <a:solidFill>
                  <a:schemeClr val="tx1">
                    <a:lumMod val="95000"/>
                    <a:lumOff val="5000"/>
                  </a:schemeClr>
                </a:solidFill>
                <a:latin typeface="Times New Roman"/>
                <a:cs typeface="Times New Roman"/>
              </a:rPr>
              <a:t>1</a:t>
            </a:r>
            <a:endParaRPr sz="1200" dirty="0">
              <a:solidFill>
                <a:schemeClr val="tx1">
                  <a:lumMod val="95000"/>
                  <a:lumOff val="5000"/>
                </a:schemeClr>
              </a:solidFill>
              <a:latin typeface="Times New Roman"/>
              <a:cs typeface="Times New Roman"/>
            </a:endParaRPr>
          </a:p>
          <a:p>
            <a:pPr marR="5080" algn="r">
              <a:lnSpc>
                <a:spcPts val="1405"/>
              </a:lnSpc>
              <a:tabLst>
                <a:tab pos="304165" algn="l"/>
              </a:tabLst>
            </a:pPr>
            <a:r>
              <a:rPr sz="1200" dirty="0">
                <a:solidFill>
                  <a:schemeClr val="tx1">
                    <a:lumMod val="95000"/>
                    <a:lumOff val="5000"/>
                  </a:schemeClr>
                </a:solidFill>
                <a:latin typeface="Times New Roman"/>
                <a:cs typeface="Times New Roman"/>
              </a:rPr>
              <a:t>a)	</a:t>
            </a:r>
            <a:r>
              <a:rPr sz="1200" spc="-5" dirty="0">
                <a:solidFill>
                  <a:schemeClr val="tx1">
                    <a:lumMod val="95000"/>
                    <a:lumOff val="5000"/>
                  </a:schemeClr>
                </a:solidFill>
                <a:latin typeface="Times New Roman"/>
                <a:cs typeface="Times New Roman"/>
              </a:rPr>
              <a:t>Th</a:t>
            </a:r>
            <a:r>
              <a:rPr sz="1200" dirty="0">
                <a:solidFill>
                  <a:schemeClr val="tx1">
                    <a:lumMod val="95000"/>
                    <a:lumOff val="5000"/>
                  </a:schemeClr>
                </a:solidFill>
                <a:latin typeface="Times New Roman"/>
                <a:cs typeface="Times New Roman"/>
              </a:rPr>
              <a:t>e</a:t>
            </a:r>
            <a:r>
              <a:rPr sz="1200" spc="-5" dirty="0">
                <a:solidFill>
                  <a:schemeClr val="tx1">
                    <a:lumMod val="95000"/>
                    <a:lumOff val="5000"/>
                  </a:schemeClr>
                </a:solidFill>
                <a:latin typeface="Times New Roman"/>
                <a:cs typeface="Times New Roman"/>
              </a:rPr>
              <a:t> Progra</a:t>
            </a:r>
            <a:r>
              <a:rPr sz="1200" dirty="0">
                <a:solidFill>
                  <a:schemeClr val="tx1">
                    <a:lumMod val="95000"/>
                    <a:lumOff val="5000"/>
                  </a:schemeClr>
                </a:solidFill>
                <a:latin typeface="Times New Roman"/>
                <a:cs typeface="Times New Roman"/>
              </a:rPr>
              <a:t>m</a:t>
            </a:r>
            <a:r>
              <a:rPr sz="1200" spc="-19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a:t>
            </a:r>
            <a:r>
              <a:rPr sz="1200" spc="-110" dirty="0">
                <a:solidFill>
                  <a:schemeClr val="tx1">
                    <a:lumMod val="95000"/>
                    <a:lumOff val="5000"/>
                  </a:schemeClr>
                </a:solidFill>
                <a:latin typeface="Times New Roman"/>
                <a:cs typeface="Times New Roman"/>
              </a:rPr>
              <a:t> </a:t>
            </a:r>
            <a:r>
              <a:rPr sz="1200" dirty="0">
                <a:solidFill>
                  <a:schemeClr val="tx1">
                    <a:lumMod val="95000"/>
                    <a:lumOff val="5000"/>
                  </a:schemeClr>
                </a:solidFill>
                <a:latin typeface="Times New Roman"/>
                <a:cs typeface="Times New Roman"/>
              </a:rPr>
              <a:t>2</a:t>
            </a:r>
            <a:r>
              <a:rPr lang="en-US" sz="1200" dirty="0">
                <a:solidFill>
                  <a:schemeClr val="tx1">
                    <a:lumMod val="95000"/>
                    <a:lumOff val="5000"/>
                  </a:schemeClr>
                </a:solidFill>
                <a:latin typeface="Times New Roman"/>
                <a:cs typeface="Times New Roman"/>
              </a:rPr>
              <a:t>2</a:t>
            </a:r>
            <a:endParaRPr sz="1200" dirty="0">
              <a:solidFill>
                <a:schemeClr val="tx1">
                  <a:lumMod val="95000"/>
                  <a:lumOff val="5000"/>
                </a:schemeClr>
              </a:solidFill>
              <a:latin typeface="Times New Roman"/>
              <a:cs typeface="Times New Roman"/>
            </a:endParaRPr>
          </a:p>
        </p:txBody>
      </p:sp>
      <p:sp>
        <p:nvSpPr>
          <p:cNvPr id="4" name="object 2">
            <a:extLst>
              <a:ext uri="{FF2B5EF4-FFF2-40B4-BE49-F238E27FC236}">
                <a16:creationId xmlns:a16="http://schemas.microsoft.com/office/drawing/2014/main" id="{6B9143DF-1D8B-912A-042F-D9F1412C72DD}"/>
              </a:ext>
            </a:extLst>
          </p:cNvPr>
          <p:cNvSpPr txBox="1"/>
          <p:nvPr/>
        </p:nvSpPr>
        <p:spPr>
          <a:xfrm>
            <a:off x="1111045" y="2280253"/>
            <a:ext cx="6172405" cy="1237647"/>
          </a:xfrm>
          <a:prstGeom prst="rect">
            <a:avLst/>
          </a:prstGeom>
        </p:spPr>
        <p:txBody>
          <a:bodyPr vert="horz" wrap="square" lIns="0" tIns="85725" rIns="0" bIns="0" rtlCol="0">
            <a:spAutoFit/>
          </a:bodyPr>
          <a:lstStyle/>
          <a:p>
            <a:pPr marL="12700" marR="5080">
              <a:lnSpc>
                <a:spcPct val="148600"/>
              </a:lnSpc>
            </a:pPr>
            <a:r>
              <a:rPr sz="1000" dirty="0">
                <a:latin typeface="Times New Roman"/>
                <a:cs typeface="Times New Roman"/>
              </a:rPr>
              <a:t>TABLE </a:t>
            </a:r>
            <a:r>
              <a:rPr sz="1000" spc="20" dirty="0">
                <a:latin typeface="Times New Roman"/>
                <a:cs typeface="Times New Roman"/>
              </a:rPr>
              <a:t>OF</a:t>
            </a:r>
            <a:r>
              <a:rPr sz="1000" spc="-50" dirty="0">
                <a:latin typeface="Times New Roman"/>
                <a:cs typeface="Times New Roman"/>
              </a:rPr>
              <a:t> </a:t>
            </a:r>
            <a:r>
              <a:rPr sz="1000" spc="20" dirty="0">
                <a:latin typeface="Times New Roman"/>
                <a:cs typeface="Times New Roman"/>
              </a:rPr>
              <a:t>CONTENTS</a:t>
            </a:r>
            <a:r>
              <a:rPr lang="en-US" sz="1000" spc="20" dirty="0">
                <a:latin typeface="Times New Roman"/>
                <a:cs typeface="Times New Roman"/>
              </a:rPr>
              <a:t>                                                                                                                            ii</a:t>
            </a:r>
            <a:r>
              <a:rPr sz="1000" spc="20" dirty="0">
                <a:latin typeface="Times New Roman"/>
                <a:cs typeface="Times New Roman"/>
              </a:rPr>
              <a:t> </a:t>
            </a:r>
            <a:endParaRPr lang="en-US" sz="1000" spc="20" dirty="0">
              <a:latin typeface="Times New Roman"/>
              <a:cs typeface="Times New Roman"/>
            </a:endParaRPr>
          </a:p>
          <a:p>
            <a:pPr marL="12700" marR="5080">
              <a:lnSpc>
                <a:spcPct val="148600"/>
              </a:lnSpc>
            </a:pPr>
            <a:r>
              <a:rPr sz="1000" spc="20" dirty="0">
                <a:latin typeface="Times New Roman"/>
                <a:cs typeface="Times New Roman"/>
              </a:rPr>
              <a:t> </a:t>
            </a:r>
            <a:r>
              <a:rPr sz="1000" spc="10" dirty="0">
                <a:latin typeface="Times New Roman"/>
                <a:cs typeface="Times New Roman"/>
              </a:rPr>
              <a:t>LIST </a:t>
            </a:r>
            <a:r>
              <a:rPr sz="1000" spc="20" dirty="0">
                <a:latin typeface="Times New Roman"/>
                <a:cs typeface="Times New Roman"/>
              </a:rPr>
              <a:t>OF</a:t>
            </a:r>
            <a:r>
              <a:rPr sz="1000" spc="-60" dirty="0">
                <a:latin typeface="Times New Roman"/>
                <a:cs typeface="Times New Roman"/>
              </a:rPr>
              <a:t> </a:t>
            </a:r>
            <a:r>
              <a:rPr sz="1000" spc="5" dirty="0">
                <a:latin typeface="Times New Roman"/>
                <a:cs typeface="Times New Roman"/>
              </a:rPr>
              <a:t>TABLES</a:t>
            </a:r>
            <a:r>
              <a:rPr lang="en-US" sz="1000" spc="5" dirty="0">
                <a:latin typeface="Times New Roman"/>
                <a:cs typeface="Times New Roman"/>
              </a:rPr>
              <a:t>                                                                                                                                            iv</a:t>
            </a:r>
            <a:endParaRPr sz="1000" dirty="0">
              <a:latin typeface="Times New Roman"/>
              <a:cs typeface="Times New Roman"/>
            </a:endParaRPr>
          </a:p>
          <a:p>
            <a:pPr marL="12700">
              <a:lnSpc>
                <a:spcPct val="100000"/>
              </a:lnSpc>
              <a:spcBef>
                <a:spcPts val="585"/>
              </a:spcBef>
            </a:pPr>
            <a:r>
              <a:rPr sz="1000" spc="10" dirty="0">
                <a:latin typeface="Times New Roman"/>
                <a:cs typeface="Times New Roman"/>
              </a:rPr>
              <a:t>LIST </a:t>
            </a:r>
            <a:r>
              <a:rPr sz="1000" spc="20" dirty="0">
                <a:latin typeface="Times New Roman"/>
                <a:cs typeface="Times New Roman"/>
              </a:rPr>
              <a:t>OF</a:t>
            </a:r>
            <a:r>
              <a:rPr sz="1000" spc="-20" dirty="0">
                <a:latin typeface="Times New Roman"/>
                <a:cs typeface="Times New Roman"/>
              </a:rPr>
              <a:t> </a:t>
            </a:r>
            <a:r>
              <a:rPr sz="1000" spc="10" dirty="0">
                <a:latin typeface="Times New Roman"/>
                <a:cs typeface="Times New Roman"/>
              </a:rPr>
              <a:t>FIGURES</a:t>
            </a:r>
            <a:r>
              <a:rPr lang="en-US" sz="1000" spc="10" dirty="0">
                <a:latin typeface="Times New Roman"/>
                <a:cs typeface="Times New Roman"/>
              </a:rPr>
              <a:t>                                                                                                                                         v</a:t>
            </a:r>
          </a:p>
          <a:p>
            <a:pPr marL="12700">
              <a:lnSpc>
                <a:spcPct val="100000"/>
              </a:lnSpc>
              <a:spcBef>
                <a:spcPts val="585"/>
              </a:spcBef>
            </a:pPr>
            <a:endParaRPr lang="en-US" sz="1000" spc="10" dirty="0">
              <a:latin typeface="Times New Roman"/>
              <a:cs typeface="Times New Roman"/>
            </a:endParaRPr>
          </a:p>
          <a:p>
            <a:pPr marL="12700">
              <a:lnSpc>
                <a:spcPct val="100000"/>
              </a:lnSpc>
              <a:spcBef>
                <a:spcPts val="585"/>
              </a:spcBef>
            </a:pPr>
            <a:r>
              <a:rPr lang="en-IN" sz="1000" b="1" spc="10" dirty="0">
                <a:latin typeface="Times New Roman"/>
                <a:cs typeface="Times New Roman"/>
              </a:rPr>
              <a:t>ABSTRACT                                                                                                                                                        1</a:t>
            </a:r>
            <a:endParaRPr sz="1000" b="1" dirty="0">
              <a:latin typeface="Times New Roman"/>
              <a:cs typeface="Times New Roman"/>
            </a:endParaRPr>
          </a:p>
        </p:txBody>
      </p:sp>
      <p:sp>
        <p:nvSpPr>
          <p:cNvPr id="6" name="object 5">
            <a:extLst>
              <a:ext uri="{FF2B5EF4-FFF2-40B4-BE49-F238E27FC236}">
                <a16:creationId xmlns:a16="http://schemas.microsoft.com/office/drawing/2014/main" id="{593EA730-94A9-8860-1A6B-2CE061D77FFA}"/>
              </a:ext>
            </a:extLst>
          </p:cNvPr>
          <p:cNvSpPr txBox="1"/>
          <p:nvPr/>
        </p:nvSpPr>
        <p:spPr>
          <a:xfrm>
            <a:off x="1399853" y="1460500"/>
            <a:ext cx="402590" cy="254635"/>
          </a:xfrm>
          <a:prstGeom prst="rect">
            <a:avLst/>
          </a:prstGeom>
        </p:spPr>
        <p:txBody>
          <a:bodyPr vert="horz" wrap="square" lIns="0" tIns="12700" rIns="0" bIns="0" rtlCol="0">
            <a:spAutoFit/>
          </a:bodyPr>
          <a:lstStyle/>
          <a:p>
            <a:pPr marL="12700">
              <a:lnSpc>
                <a:spcPct val="100000"/>
              </a:lnSpc>
              <a:spcBef>
                <a:spcPts val="100"/>
              </a:spcBef>
            </a:pPr>
            <a:r>
              <a:rPr sz="1500" spc="45" dirty="0">
                <a:latin typeface="Times New Roman"/>
                <a:cs typeface="Times New Roman"/>
              </a:rPr>
              <a:t>T</a:t>
            </a:r>
            <a:r>
              <a:rPr sz="1500" spc="5" dirty="0">
                <a:latin typeface="Times New Roman"/>
                <a:cs typeface="Times New Roman"/>
              </a:rPr>
              <a:t>i</a:t>
            </a:r>
            <a:r>
              <a:rPr sz="1500" spc="70" dirty="0">
                <a:latin typeface="Times New Roman"/>
                <a:cs typeface="Times New Roman"/>
              </a:rPr>
              <a:t>t</a:t>
            </a:r>
            <a:r>
              <a:rPr sz="1500" spc="5" dirty="0">
                <a:latin typeface="Times New Roman"/>
                <a:cs typeface="Times New Roman"/>
              </a:rPr>
              <a:t>l</a:t>
            </a:r>
            <a:r>
              <a:rPr sz="1500" dirty="0">
                <a:latin typeface="Times New Roman"/>
                <a:cs typeface="Times New Roman"/>
              </a:rPr>
              <a:t>e</a:t>
            </a:r>
            <a:endParaRPr sz="1500">
              <a:latin typeface="Times New Roman"/>
              <a:cs typeface="Times New Roman"/>
            </a:endParaRPr>
          </a:p>
        </p:txBody>
      </p:sp>
      <p:sp>
        <p:nvSpPr>
          <p:cNvPr id="7" name="object 6">
            <a:extLst>
              <a:ext uri="{FF2B5EF4-FFF2-40B4-BE49-F238E27FC236}">
                <a16:creationId xmlns:a16="http://schemas.microsoft.com/office/drawing/2014/main" id="{24AD033F-CD19-DBEE-C688-203EEAC6FDF7}"/>
              </a:ext>
            </a:extLst>
          </p:cNvPr>
          <p:cNvSpPr txBox="1"/>
          <p:nvPr/>
        </p:nvSpPr>
        <p:spPr>
          <a:xfrm>
            <a:off x="6256655" y="1460500"/>
            <a:ext cx="417195" cy="254635"/>
          </a:xfrm>
          <a:prstGeom prst="rect">
            <a:avLst/>
          </a:prstGeom>
        </p:spPr>
        <p:txBody>
          <a:bodyPr vert="horz" wrap="square" lIns="0" tIns="12700" rIns="0" bIns="0" rtlCol="0">
            <a:spAutoFit/>
          </a:bodyPr>
          <a:lstStyle/>
          <a:p>
            <a:pPr marL="12700">
              <a:lnSpc>
                <a:spcPct val="100000"/>
              </a:lnSpc>
              <a:spcBef>
                <a:spcPts val="100"/>
              </a:spcBef>
            </a:pPr>
            <a:r>
              <a:rPr sz="1500" spc="75" dirty="0">
                <a:latin typeface="Times New Roman"/>
                <a:cs typeface="Times New Roman"/>
              </a:rPr>
              <a:t>P</a:t>
            </a:r>
            <a:r>
              <a:rPr sz="1500" spc="25" dirty="0">
                <a:latin typeface="Times New Roman"/>
                <a:cs typeface="Times New Roman"/>
              </a:rPr>
              <a:t>age</a:t>
            </a:r>
            <a:endParaRPr sz="1500" dirty="0">
              <a:latin typeface="Times New Roman"/>
              <a:cs typeface="Times New Roman"/>
            </a:endParaRPr>
          </a:p>
        </p:txBody>
      </p:sp>
      <p:sp>
        <p:nvSpPr>
          <p:cNvPr id="8" name="object 7">
            <a:extLst>
              <a:ext uri="{FF2B5EF4-FFF2-40B4-BE49-F238E27FC236}">
                <a16:creationId xmlns:a16="http://schemas.microsoft.com/office/drawing/2014/main" id="{89B4A8A3-D2A9-F454-95FA-62D9A1FB8EAE}"/>
              </a:ext>
            </a:extLst>
          </p:cNvPr>
          <p:cNvSpPr txBox="1"/>
          <p:nvPr/>
        </p:nvSpPr>
        <p:spPr>
          <a:xfrm>
            <a:off x="1139834" y="1747496"/>
            <a:ext cx="5838816" cy="529590"/>
          </a:xfrm>
          <a:prstGeom prst="rect">
            <a:avLst/>
          </a:prstGeom>
        </p:spPr>
        <p:txBody>
          <a:bodyPr vert="horz" wrap="square" lIns="0" tIns="107315" rIns="0" bIns="0" rtlCol="0">
            <a:spAutoFit/>
          </a:bodyPr>
          <a:lstStyle/>
          <a:p>
            <a:pPr marL="12700">
              <a:lnSpc>
                <a:spcPct val="100000"/>
              </a:lnSpc>
              <a:spcBef>
                <a:spcPts val="845"/>
              </a:spcBef>
            </a:pPr>
            <a:r>
              <a:rPr sz="1100" spc="-10" dirty="0">
                <a:latin typeface="Times New Roman"/>
                <a:cs typeface="Times New Roman"/>
              </a:rPr>
              <a:t>CERTIFICATE</a:t>
            </a:r>
            <a:r>
              <a:rPr lang="en-US" sz="1100" spc="-10" dirty="0">
                <a:latin typeface="Times New Roman"/>
                <a:cs typeface="Times New Roman"/>
              </a:rPr>
              <a:t>                                                                                                                                          i</a:t>
            </a:r>
            <a:endParaRPr sz="1100" dirty="0">
              <a:latin typeface="Times New Roman"/>
              <a:cs typeface="Times New Roman"/>
            </a:endParaRPr>
          </a:p>
          <a:p>
            <a:pPr marL="12700">
              <a:lnSpc>
                <a:spcPct val="100000"/>
              </a:lnSpc>
              <a:spcBef>
                <a:spcPts val="695"/>
              </a:spcBef>
            </a:pPr>
            <a:r>
              <a:rPr sz="1000" spc="20" dirty="0">
                <a:latin typeface="Times New Roman"/>
                <a:cs typeface="Times New Roman"/>
              </a:rPr>
              <a:t>ACKNOWLEDGEMENT</a:t>
            </a:r>
            <a:r>
              <a:rPr lang="en-US" sz="1000" spc="20" dirty="0">
                <a:latin typeface="Times New Roman"/>
                <a:cs typeface="Times New Roman"/>
              </a:rPr>
              <a:t>                                                                                                                         ii</a:t>
            </a:r>
            <a:endParaRPr sz="1000" dirty="0">
              <a:latin typeface="Times New Roman"/>
              <a:cs typeface="Times New Roman"/>
            </a:endParaRPr>
          </a:p>
        </p:txBody>
      </p:sp>
      <p:sp>
        <p:nvSpPr>
          <p:cNvPr id="3" name="TextBox 2">
            <a:extLst>
              <a:ext uri="{FF2B5EF4-FFF2-40B4-BE49-F238E27FC236}">
                <a16:creationId xmlns:a16="http://schemas.microsoft.com/office/drawing/2014/main" id="{301CE40A-6E20-013A-1D3F-6914E88D5A0A}"/>
              </a:ext>
            </a:extLst>
          </p:cNvPr>
          <p:cNvSpPr txBox="1"/>
          <p:nvPr/>
        </p:nvSpPr>
        <p:spPr>
          <a:xfrm>
            <a:off x="3244850" y="9930368"/>
            <a:ext cx="1066800" cy="400110"/>
          </a:xfrm>
          <a:prstGeom prst="rect">
            <a:avLst/>
          </a:prstGeom>
          <a:noFill/>
        </p:spPr>
        <p:txBody>
          <a:bodyPr wrap="square" rtlCol="0">
            <a:spAutoFit/>
          </a:bodyPr>
          <a:lstStyle/>
          <a:p>
            <a:r>
              <a:rPr lang="en-US" sz="2000" dirty="0"/>
              <a:t>      iii</a:t>
            </a:r>
            <a:endParaRPr lang="en-IN" sz="2000" dirty="0"/>
          </a:p>
        </p:txBody>
      </p:sp>
      <p:sp>
        <p:nvSpPr>
          <p:cNvPr id="10" name="TextBox 9">
            <a:extLst>
              <a:ext uri="{FF2B5EF4-FFF2-40B4-BE49-F238E27FC236}">
                <a16:creationId xmlns:a16="http://schemas.microsoft.com/office/drawing/2014/main" id="{07061535-CAB7-03B6-920C-9233DD55BBD0}"/>
              </a:ext>
            </a:extLst>
          </p:cNvPr>
          <p:cNvSpPr txBox="1"/>
          <p:nvPr/>
        </p:nvSpPr>
        <p:spPr>
          <a:xfrm>
            <a:off x="2025650" y="546100"/>
            <a:ext cx="3886200" cy="400110"/>
          </a:xfrm>
          <a:prstGeom prst="rect">
            <a:avLst/>
          </a:prstGeom>
          <a:noFill/>
        </p:spPr>
        <p:txBody>
          <a:bodyPr wrap="square" rtlCol="0">
            <a:spAutoFit/>
          </a:bodyPr>
          <a:lstStyle/>
          <a:p>
            <a:r>
              <a:rPr lang="en-US" dirty="0"/>
              <a:t>           </a:t>
            </a:r>
            <a:r>
              <a:rPr lang="en-US" sz="2000" b="1" u="sng" dirty="0"/>
              <a:t>TABLE OF CONTENT</a:t>
            </a:r>
            <a:endParaRPr lang="en-IN" sz="2000"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8E297-E6A1-D0B9-EE64-3FEBC6030B2C}"/>
              </a:ext>
            </a:extLst>
          </p:cNvPr>
          <p:cNvSpPr txBox="1"/>
          <p:nvPr/>
        </p:nvSpPr>
        <p:spPr>
          <a:xfrm>
            <a:off x="2544097" y="1209369"/>
            <a:ext cx="3596353" cy="461665"/>
          </a:xfrm>
          <a:prstGeom prst="rect">
            <a:avLst/>
          </a:prstGeom>
          <a:noFill/>
        </p:spPr>
        <p:txBody>
          <a:bodyPr wrap="square" rtlCol="0">
            <a:spAutoFit/>
          </a:bodyPr>
          <a:lstStyle/>
          <a:p>
            <a:r>
              <a:rPr lang="en-IN" sz="2400" b="1" u="sng" dirty="0"/>
              <a:t>LIST OF TABLES</a:t>
            </a:r>
          </a:p>
        </p:txBody>
      </p:sp>
      <p:sp>
        <p:nvSpPr>
          <p:cNvPr id="3" name="object 5">
            <a:extLst>
              <a:ext uri="{FF2B5EF4-FFF2-40B4-BE49-F238E27FC236}">
                <a16:creationId xmlns:a16="http://schemas.microsoft.com/office/drawing/2014/main" id="{0F050E2E-2DC8-A336-BF86-91E855F83F6A}"/>
              </a:ext>
            </a:extLst>
          </p:cNvPr>
          <p:cNvSpPr txBox="1"/>
          <p:nvPr/>
        </p:nvSpPr>
        <p:spPr>
          <a:xfrm>
            <a:off x="1250686" y="2617365"/>
            <a:ext cx="546363" cy="232115"/>
          </a:xfrm>
          <a:prstGeom prst="rect">
            <a:avLst/>
          </a:prstGeom>
        </p:spPr>
        <p:txBody>
          <a:bodyPr vert="horz" wrap="square" lIns="0" tIns="16510" rIns="0" bIns="0" rtlCol="0">
            <a:spAutoFit/>
          </a:bodyPr>
          <a:lstStyle/>
          <a:p>
            <a:pPr marL="12700">
              <a:lnSpc>
                <a:spcPct val="100000"/>
              </a:lnSpc>
              <a:spcBef>
                <a:spcPts val="130"/>
              </a:spcBef>
            </a:pPr>
            <a:r>
              <a:rPr sz="1400" spc="65" dirty="0">
                <a:latin typeface="Times New Roman"/>
                <a:cs typeface="Times New Roman"/>
              </a:rPr>
              <a:t>T</a:t>
            </a:r>
            <a:r>
              <a:rPr sz="1400" spc="-5" dirty="0">
                <a:latin typeface="Times New Roman"/>
                <a:cs typeface="Times New Roman"/>
              </a:rPr>
              <a:t>i</a:t>
            </a:r>
            <a:r>
              <a:rPr sz="1400" spc="25" dirty="0">
                <a:latin typeface="Times New Roman"/>
                <a:cs typeface="Times New Roman"/>
              </a:rPr>
              <a:t>t</a:t>
            </a:r>
            <a:r>
              <a:rPr sz="1400" spc="-5" dirty="0">
                <a:latin typeface="Times New Roman"/>
                <a:cs typeface="Times New Roman"/>
              </a:rPr>
              <a:t>l</a:t>
            </a:r>
            <a:r>
              <a:rPr sz="1400" spc="10" dirty="0">
                <a:latin typeface="Times New Roman"/>
                <a:cs typeface="Times New Roman"/>
              </a:rPr>
              <a:t>e</a:t>
            </a:r>
            <a:endParaRPr sz="1400" dirty="0">
              <a:latin typeface="Times New Roman"/>
              <a:cs typeface="Times New Roman"/>
            </a:endParaRPr>
          </a:p>
        </p:txBody>
      </p:sp>
      <p:sp>
        <p:nvSpPr>
          <p:cNvPr id="4" name="object 6">
            <a:extLst>
              <a:ext uri="{FF2B5EF4-FFF2-40B4-BE49-F238E27FC236}">
                <a16:creationId xmlns:a16="http://schemas.microsoft.com/office/drawing/2014/main" id="{3D32A3C6-D645-5D7C-4A8B-DAB392F70AFB}"/>
              </a:ext>
            </a:extLst>
          </p:cNvPr>
          <p:cNvSpPr txBox="1"/>
          <p:nvPr/>
        </p:nvSpPr>
        <p:spPr>
          <a:xfrm>
            <a:off x="5568029" y="2617365"/>
            <a:ext cx="420021" cy="232115"/>
          </a:xfrm>
          <a:prstGeom prst="rect">
            <a:avLst/>
          </a:prstGeom>
        </p:spPr>
        <p:txBody>
          <a:bodyPr vert="horz" wrap="square" lIns="0" tIns="16510" rIns="0" bIns="0" rtlCol="0">
            <a:spAutoFit/>
          </a:bodyPr>
          <a:lstStyle/>
          <a:p>
            <a:pPr marL="12700">
              <a:lnSpc>
                <a:spcPct val="100000"/>
              </a:lnSpc>
              <a:spcBef>
                <a:spcPts val="130"/>
              </a:spcBef>
            </a:pPr>
            <a:r>
              <a:rPr sz="1400" spc="70" dirty="0">
                <a:latin typeface="Times New Roman"/>
                <a:cs typeface="Times New Roman"/>
              </a:rPr>
              <a:t>P</a:t>
            </a:r>
            <a:r>
              <a:rPr sz="1400" spc="30" dirty="0">
                <a:latin typeface="Times New Roman"/>
                <a:cs typeface="Times New Roman"/>
              </a:rPr>
              <a:t>age</a:t>
            </a:r>
            <a:endParaRPr sz="1400" dirty="0">
              <a:latin typeface="Times New Roman"/>
              <a:cs typeface="Times New Roman"/>
            </a:endParaRPr>
          </a:p>
        </p:txBody>
      </p:sp>
      <p:sp>
        <p:nvSpPr>
          <p:cNvPr id="7" name="object 9">
            <a:extLst>
              <a:ext uri="{FF2B5EF4-FFF2-40B4-BE49-F238E27FC236}">
                <a16:creationId xmlns:a16="http://schemas.microsoft.com/office/drawing/2014/main" id="{E8B6F76B-1947-34D6-2C66-2EFCB1804D58}"/>
              </a:ext>
            </a:extLst>
          </p:cNvPr>
          <p:cNvSpPr txBox="1"/>
          <p:nvPr/>
        </p:nvSpPr>
        <p:spPr>
          <a:xfrm>
            <a:off x="1249416" y="3060700"/>
            <a:ext cx="4737364" cy="3238066"/>
          </a:xfrm>
          <a:prstGeom prst="rect">
            <a:avLst/>
          </a:prstGeom>
        </p:spPr>
        <p:txBody>
          <a:bodyPr vert="horz" wrap="square" lIns="0" tIns="16510" rIns="0" bIns="0" rtlCol="0">
            <a:spAutoFit/>
          </a:bodyPr>
          <a:lstStyle/>
          <a:p>
            <a:pPr marL="12700">
              <a:lnSpc>
                <a:spcPct val="100000"/>
              </a:lnSpc>
              <a:spcBef>
                <a:spcPts val="130"/>
              </a:spcBef>
            </a:pPr>
            <a:endParaRPr lang="en-IN" sz="1000" spc="-5" dirty="0">
              <a:latin typeface="Times New Roman"/>
              <a:cs typeface="Times New Roman"/>
            </a:endParaRPr>
          </a:p>
          <a:p>
            <a:pPr marL="12700">
              <a:lnSpc>
                <a:spcPct val="100000"/>
              </a:lnSpc>
              <a:spcBef>
                <a:spcPts val="130"/>
              </a:spcBef>
            </a:pPr>
            <a:endParaRPr lang="en-IN" sz="10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2.1 </a:t>
            </a:r>
            <a:r>
              <a:rPr lang="en-US" sz="1200" spc="65" dirty="0">
                <a:latin typeface="Times New Roman"/>
                <a:cs typeface="Times New Roman"/>
              </a:rPr>
              <a:t>: </a:t>
            </a:r>
            <a:r>
              <a:rPr lang="en-US" sz="1200" spc="10" dirty="0">
                <a:latin typeface="Times New Roman"/>
                <a:cs typeface="Times New Roman"/>
              </a:rPr>
              <a:t>koordinaten                             </a:t>
            </a:r>
            <a:r>
              <a:rPr lang="en-US" sz="1200" spc="-5" dirty="0">
                <a:latin typeface="Times New Roman"/>
                <a:cs typeface="Times New Roman"/>
              </a:rPr>
              <a:t>                                                     4</a:t>
            </a:r>
            <a:endParaRPr lang="en-US" sz="1200" dirty="0">
              <a:latin typeface="Times New Roman"/>
              <a:cs typeface="Times New Roman"/>
            </a:endParaRPr>
          </a:p>
          <a:p>
            <a:pPr marL="12700">
              <a:lnSpc>
                <a:spcPct val="100000"/>
              </a:lnSpc>
              <a:spcBef>
                <a:spcPts val="130"/>
              </a:spcBef>
            </a:pPr>
            <a:endParaRPr lang="en-IN" sz="1200" spc="-5" dirty="0">
              <a:latin typeface="Times New Roman"/>
              <a:cs typeface="Times New Roman"/>
            </a:endParaRPr>
          </a:p>
          <a:p>
            <a:pPr marL="12700">
              <a:lnSpc>
                <a:spcPct val="100000"/>
              </a:lnSpc>
              <a:spcBef>
                <a:spcPts val="130"/>
              </a:spcBef>
            </a:pPr>
            <a:endParaRPr lang="en-IN"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4.1 </a:t>
            </a:r>
            <a:r>
              <a:rPr lang="en-US" sz="1200" spc="65" dirty="0">
                <a:latin typeface="Times New Roman"/>
                <a:cs typeface="Times New Roman"/>
              </a:rPr>
              <a:t>: </a:t>
            </a:r>
            <a:r>
              <a:rPr lang="en-US" sz="1200" spc="10" dirty="0">
                <a:latin typeface="Times New Roman"/>
                <a:cs typeface="Times New Roman"/>
              </a:rPr>
              <a:t>Diff b/w measure&amp; reference value</a:t>
            </a:r>
            <a:r>
              <a:rPr lang="en-US" sz="1200" spc="-5" dirty="0">
                <a:latin typeface="Times New Roman"/>
                <a:cs typeface="Times New Roman"/>
              </a:rPr>
              <a:t>                                            12</a:t>
            </a:r>
          </a:p>
          <a:p>
            <a:pPr marL="12700">
              <a:spcBef>
                <a:spcPts val="130"/>
              </a:spcBef>
            </a:pPr>
            <a:endParaRPr lang="en-US" sz="1200" spc="-5" dirty="0">
              <a:latin typeface="Times New Roman"/>
              <a:cs typeface="Times New Roman"/>
            </a:endParaRPr>
          </a:p>
          <a:p>
            <a:pPr marL="12700">
              <a:spcBef>
                <a:spcPts val="130"/>
              </a:spcBef>
            </a:pPr>
            <a:endParaRPr lang="en-US" sz="1200" spc="-5" dirty="0">
              <a:latin typeface="Times New Roman"/>
              <a:cs typeface="Times New Roman"/>
            </a:endParaRPr>
          </a:p>
          <a:p>
            <a:pPr marL="12700">
              <a:spcBef>
                <a:spcPts val="130"/>
              </a:spcBef>
            </a:pPr>
            <a:r>
              <a:rPr lang="en-US" sz="1200" spc="-5" dirty="0">
                <a:latin typeface="Times New Roman"/>
                <a:cs typeface="Times New Roman"/>
              </a:rPr>
              <a:t>Fig 4.2:   First method                                                                                   13</a:t>
            </a:r>
          </a:p>
          <a:p>
            <a:pPr marL="12700">
              <a:spcBef>
                <a:spcPts val="130"/>
              </a:spcBef>
            </a:pPr>
            <a:endParaRPr lang="en-US" sz="1200" spc="-5" dirty="0">
              <a:latin typeface="Times New Roman"/>
              <a:cs typeface="Times New Roman"/>
            </a:endParaRPr>
          </a:p>
          <a:p>
            <a:pPr marL="12700">
              <a:spcBef>
                <a:spcPts val="130"/>
              </a:spcBef>
            </a:pPr>
            <a:endParaRPr lang="en-US" sz="1200" spc="-5" dirty="0">
              <a:latin typeface="Times New Roman"/>
              <a:cs typeface="Times New Roman"/>
            </a:endParaRPr>
          </a:p>
          <a:p>
            <a:pPr marL="12700">
              <a:spcBef>
                <a:spcPts val="130"/>
              </a:spcBef>
            </a:pPr>
            <a:r>
              <a:rPr lang="en-US" sz="1200" spc="-5" dirty="0">
                <a:latin typeface="Times New Roman"/>
                <a:cs typeface="Times New Roman"/>
              </a:rPr>
              <a:t>Fig 4.3:   Second method                                                                               14</a:t>
            </a:r>
            <a:endParaRPr lang="en-US" sz="1200" dirty="0">
              <a:latin typeface="Times New Roman"/>
              <a:cs typeface="Times New Roman"/>
            </a:endParaRPr>
          </a:p>
          <a:p>
            <a:pPr marL="12700">
              <a:lnSpc>
                <a:spcPct val="100000"/>
              </a:lnSpc>
              <a:spcBef>
                <a:spcPts val="130"/>
              </a:spcBef>
            </a:pPr>
            <a:endParaRPr lang="en-IN" sz="1200" spc="-5" dirty="0">
              <a:latin typeface="Times New Roman"/>
              <a:cs typeface="Times New Roman"/>
            </a:endParaRPr>
          </a:p>
          <a:p>
            <a:pPr marL="12700">
              <a:lnSpc>
                <a:spcPct val="100000"/>
              </a:lnSpc>
              <a:spcBef>
                <a:spcPts val="130"/>
              </a:spcBef>
            </a:pPr>
            <a:endParaRPr lang="en-IN"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4.4 </a:t>
            </a:r>
            <a:r>
              <a:rPr lang="en-US" sz="1200" spc="65" dirty="0">
                <a:latin typeface="Times New Roman"/>
                <a:cs typeface="Times New Roman"/>
              </a:rPr>
              <a:t>: </a:t>
            </a:r>
            <a:r>
              <a:rPr lang="en-US" sz="1200" spc="10" dirty="0">
                <a:latin typeface="Times New Roman"/>
                <a:cs typeface="Times New Roman"/>
              </a:rPr>
              <a:t>comparison</a:t>
            </a:r>
            <a:r>
              <a:rPr lang="en-US" sz="1200" spc="-5" dirty="0">
                <a:latin typeface="Times New Roman"/>
                <a:cs typeface="Times New Roman"/>
              </a:rPr>
              <a:t> of memory capacity&amp; computing power                  14              </a:t>
            </a:r>
            <a:endParaRPr lang="en-US" sz="1200" dirty="0">
              <a:latin typeface="Times New Roman"/>
              <a:cs typeface="Times New Roman"/>
            </a:endParaRPr>
          </a:p>
          <a:p>
            <a:pPr marL="12700">
              <a:spcBef>
                <a:spcPts val="130"/>
              </a:spcBef>
            </a:pPr>
            <a:endParaRPr lang="en-US" sz="1000" dirty="0">
              <a:latin typeface="Times New Roman"/>
              <a:cs typeface="Times New Roman"/>
            </a:endParaRPr>
          </a:p>
          <a:p>
            <a:pPr marL="12700">
              <a:lnSpc>
                <a:spcPct val="100000"/>
              </a:lnSpc>
              <a:spcBef>
                <a:spcPts val="130"/>
              </a:spcBef>
            </a:pPr>
            <a:endParaRPr lang="en-IN" sz="1000" spc="-5" dirty="0">
              <a:latin typeface="Times New Roman"/>
              <a:cs typeface="Times New Roman"/>
            </a:endParaRPr>
          </a:p>
        </p:txBody>
      </p:sp>
      <p:sp>
        <p:nvSpPr>
          <p:cNvPr id="11" name="TextBox 10">
            <a:extLst>
              <a:ext uri="{FF2B5EF4-FFF2-40B4-BE49-F238E27FC236}">
                <a16:creationId xmlns:a16="http://schemas.microsoft.com/office/drawing/2014/main" id="{3B66D90F-FBE6-11DC-178C-440E00EF0807}"/>
              </a:ext>
            </a:extLst>
          </p:cNvPr>
          <p:cNvSpPr txBox="1"/>
          <p:nvPr/>
        </p:nvSpPr>
        <p:spPr>
          <a:xfrm>
            <a:off x="2940050" y="9457035"/>
            <a:ext cx="1819910" cy="400110"/>
          </a:xfrm>
          <a:prstGeom prst="rect">
            <a:avLst/>
          </a:prstGeom>
          <a:noFill/>
        </p:spPr>
        <p:txBody>
          <a:bodyPr wrap="square" rtlCol="0">
            <a:spAutoFit/>
          </a:bodyPr>
          <a:lstStyle/>
          <a:p>
            <a:r>
              <a:rPr lang="en-US" sz="2000" dirty="0"/>
              <a:t>         i v</a:t>
            </a:r>
            <a:endParaRPr lang="en-IN" sz="2000" dirty="0"/>
          </a:p>
        </p:txBody>
      </p:sp>
    </p:spTree>
    <p:extLst>
      <p:ext uri="{BB962C8B-B14F-4D97-AF65-F5344CB8AC3E}">
        <p14:creationId xmlns:p14="http://schemas.microsoft.com/office/powerpoint/2010/main" val="175585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5">
            <a:extLst>
              <a:ext uri="{FF2B5EF4-FFF2-40B4-BE49-F238E27FC236}">
                <a16:creationId xmlns:a16="http://schemas.microsoft.com/office/drawing/2014/main" id="{118314B0-AD16-AD3E-E6F0-7234AB962AAD}"/>
              </a:ext>
            </a:extLst>
          </p:cNvPr>
          <p:cNvSpPr txBox="1"/>
          <p:nvPr/>
        </p:nvSpPr>
        <p:spPr>
          <a:xfrm>
            <a:off x="1142327" y="1843549"/>
            <a:ext cx="654723" cy="232115"/>
          </a:xfrm>
          <a:prstGeom prst="rect">
            <a:avLst/>
          </a:prstGeom>
        </p:spPr>
        <p:txBody>
          <a:bodyPr vert="horz" wrap="square" lIns="0" tIns="16510" rIns="0" bIns="0" rtlCol="0">
            <a:spAutoFit/>
          </a:bodyPr>
          <a:lstStyle/>
          <a:p>
            <a:pPr marL="12700">
              <a:lnSpc>
                <a:spcPct val="100000"/>
              </a:lnSpc>
              <a:spcBef>
                <a:spcPts val="130"/>
              </a:spcBef>
            </a:pPr>
            <a:r>
              <a:rPr sz="1400" spc="65" dirty="0">
                <a:latin typeface="Times New Roman"/>
                <a:cs typeface="Times New Roman"/>
              </a:rPr>
              <a:t>T</a:t>
            </a:r>
            <a:r>
              <a:rPr sz="1400" spc="-5" dirty="0">
                <a:latin typeface="Times New Roman"/>
                <a:cs typeface="Times New Roman"/>
              </a:rPr>
              <a:t>i</a:t>
            </a:r>
            <a:r>
              <a:rPr sz="1400" spc="25" dirty="0">
                <a:latin typeface="Times New Roman"/>
                <a:cs typeface="Times New Roman"/>
              </a:rPr>
              <a:t>t</a:t>
            </a:r>
            <a:r>
              <a:rPr sz="1400" spc="-5" dirty="0">
                <a:latin typeface="Times New Roman"/>
                <a:cs typeface="Times New Roman"/>
              </a:rPr>
              <a:t>l</a:t>
            </a:r>
            <a:r>
              <a:rPr sz="1400" spc="10" dirty="0">
                <a:latin typeface="Times New Roman"/>
                <a:cs typeface="Times New Roman"/>
              </a:rPr>
              <a:t>e</a:t>
            </a:r>
            <a:endParaRPr sz="1400" dirty="0">
              <a:latin typeface="Times New Roman"/>
              <a:cs typeface="Times New Roman"/>
            </a:endParaRPr>
          </a:p>
        </p:txBody>
      </p:sp>
      <p:sp>
        <p:nvSpPr>
          <p:cNvPr id="35" name="object 6">
            <a:extLst>
              <a:ext uri="{FF2B5EF4-FFF2-40B4-BE49-F238E27FC236}">
                <a16:creationId xmlns:a16="http://schemas.microsoft.com/office/drawing/2014/main" id="{ABE5F73B-52E8-2BC3-17DF-2A265A75679A}"/>
              </a:ext>
            </a:extLst>
          </p:cNvPr>
          <p:cNvSpPr txBox="1"/>
          <p:nvPr/>
        </p:nvSpPr>
        <p:spPr>
          <a:xfrm>
            <a:off x="5712542" y="1799303"/>
            <a:ext cx="427908" cy="232115"/>
          </a:xfrm>
          <a:prstGeom prst="rect">
            <a:avLst/>
          </a:prstGeom>
        </p:spPr>
        <p:txBody>
          <a:bodyPr vert="horz" wrap="square" lIns="0" tIns="16510" rIns="0" bIns="0" rtlCol="0">
            <a:spAutoFit/>
          </a:bodyPr>
          <a:lstStyle/>
          <a:p>
            <a:pPr marL="12700">
              <a:lnSpc>
                <a:spcPct val="100000"/>
              </a:lnSpc>
              <a:spcBef>
                <a:spcPts val="130"/>
              </a:spcBef>
            </a:pPr>
            <a:r>
              <a:rPr sz="1400" spc="70" dirty="0">
                <a:latin typeface="Times New Roman"/>
                <a:cs typeface="Times New Roman"/>
              </a:rPr>
              <a:t>P</a:t>
            </a:r>
            <a:r>
              <a:rPr sz="1400" spc="30" dirty="0">
                <a:latin typeface="Times New Roman"/>
                <a:cs typeface="Times New Roman"/>
              </a:rPr>
              <a:t>age</a:t>
            </a:r>
            <a:endParaRPr sz="1400" dirty="0">
              <a:latin typeface="Times New Roman"/>
              <a:cs typeface="Times New Roman"/>
            </a:endParaRPr>
          </a:p>
        </p:txBody>
      </p:sp>
      <p:sp>
        <p:nvSpPr>
          <p:cNvPr id="36" name="object 7">
            <a:extLst>
              <a:ext uri="{FF2B5EF4-FFF2-40B4-BE49-F238E27FC236}">
                <a16:creationId xmlns:a16="http://schemas.microsoft.com/office/drawing/2014/main" id="{43D5EBC8-F5FA-DED7-0EB3-898DA9C097AB}"/>
              </a:ext>
            </a:extLst>
          </p:cNvPr>
          <p:cNvSpPr txBox="1"/>
          <p:nvPr/>
        </p:nvSpPr>
        <p:spPr>
          <a:xfrm>
            <a:off x="1187450" y="2679700"/>
            <a:ext cx="5486400" cy="4743606"/>
          </a:xfrm>
          <a:prstGeom prst="rect">
            <a:avLst/>
          </a:prstGeom>
        </p:spPr>
        <p:txBody>
          <a:bodyPr vert="horz" wrap="square" lIns="0" tIns="16510" rIns="0" bIns="0" rtlCol="0">
            <a:spAutoFit/>
          </a:bodyPr>
          <a:lstStyle/>
          <a:p>
            <a:pPr marL="12700">
              <a:lnSpc>
                <a:spcPct val="100000"/>
              </a:lnSpc>
              <a:spcBef>
                <a:spcPts val="130"/>
              </a:spcBef>
            </a:pPr>
            <a:r>
              <a:rPr sz="1200" spc="25" dirty="0">
                <a:latin typeface="Times New Roman"/>
                <a:cs typeface="Times New Roman"/>
              </a:rPr>
              <a:t>Fig </a:t>
            </a:r>
            <a:r>
              <a:rPr lang="en-US" sz="1200" spc="10" dirty="0">
                <a:latin typeface="Times New Roman"/>
                <a:cs typeface="Times New Roman"/>
              </a:rPr>
              <a:t>2</a:t>
            </a:r>
            <a:r>
              <a:rPr sz="1200" spc="10" dirty="0">
                <a:latin typeface="Times New Roman"/>
                <a:cs typeface="Times New Roman"/>
              </a:rPr>
              <a:t>.1 </a:t>
            </a:r>
            <a:r>
              <a:rPr sz="1200" spc="65" dirty="0">
                <a:latin typeface="Times New Roman"/>
                <a:cs typeface="Times New Roman"/>
              </a:rPr>
              <a:t>: </a:t>
            </a:r>
            <a:r>
              <a:rPr lang="en-US" sz="1200" spc="10" dirty="0">
                <a:latin typeface="Times New Roman"/>
                <a:cs typeface="Times New Roman"/>
              </a:rPr>
              <a:t>The RGB  Color Room                                                                      3</a:t>
            </a:r>
          </a:p>
          <a:p>
            <a:pPr marL="12700">
              <a:lnSpc>
                <a:spcPct val="100000"/>
              </a:lnSpc>
              <a:spcBef>
                <a:spcPts val="130"/>
              </a:spcBef>
            </a:pPr>
            <a:endParaRPr lang="en-IN" sz="1200"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3.1 </a:t>
            </a:r>
            <a:r>
              <a:rPr lang="en-US" sz="1200" spc="65" dirty="0">
                <a:latin typeface="Times New Roman"/>
                <a:cs typeface="Times New Roman"/>
              </a:rPr>
              <a:t>: </a:t>
            </a:r>
            <a:r>
              <a:rPr lang="en-US" sz="1200" spc="10" dirty="0">
                <a:latin typeface="Times New Roman"/>
                <a:cs typeface="Times New Roman"/>
              </a:rPr>
              <a:t>Measure with diff. distance of the object</a:t>
            </a:r>
            <a:r>
              <a:rPr lang="en-US" sz="1200" spc="-5" dirty="0">
                <a:latin typeface="Times New Roman"/>
                <a:cs typeface="Times New Roman"/>
              </a:rPr>
              <a:t>                                             6</a:t>
            </a:r>
            <a:endParaRPr lang="en-US" sz="1200" dirty="0">
              <a:latin typeface="Times New Roman"/>
              <a:cs typeface="Times New Roman"/>
            </a:endParaRPr>
          </a:p>
          <a:p>
            <a:pPr marL="12700">
              <a:lnSpc>
                <a:spcPct val="100000"/>
              </a:lnSpc>
              <a:spcBef>
                <a:spcPts val="130"/>
              </a:spcBef>
            </a:pPr>
            <a:endParaRPr lang="en-IN" sz="1200"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3.2 </a:t>
            </a:r>
            <a:r>
              <a:rPr lang="en-US" sz="1200" spc="65" dirty="0">
                <a:latin typeface="Times New Roman"/>
                <a:cs typeface="Times New Roman"/>
              </a:rPr>
              <a:t>: : </a:t>
            </a:r>
            <a:r>
              <a:rPr lang="en-US" sz="1200" spc="10" dirty="0">
                <a:latin typeface="Times New Roman"/>
                <a:cs typeface="Times New Roman"/>
              </a:rPr>
              <a:t>Measure with diff. angle of sensor</a:t>
            </a:r>
            <a:r>
              <a:rPr lang="en-US" sz="1200" spc="65" dirty="0">
                <a:latin typeface="Times New Roman"/>
                <a:cs typeface="Times New Roman"/>
              </a:rPr>
              <a:t>                                          7                                                                                        </a:t>
            </a:r>
            <a:endParaRPr lang="en-US" sz="1200" dirty="0">
              <a:latin typeface="Times New Roman"/>
              <a:cs typeface="Times New Roman"/>
            </a:endParaRPr>
          </a:p>
          <a:p>
            <a:pPr marL="12700">
              <a:lnSpc>
                <a:spcPct val="100000"/>
              </a:lnSpc>
              <a:spcBef>
                <a:spcPts val="130"/>
              </a:spcBef>
            </a:pPr>
            <a:endParaRPr lang="en-IN" sz="1200"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3.3 </a:t>
            </a:r>
            <a:r>
              <a:rPr lang="en-US" sz="1200" spc="65" dirty="0">
                <a:latin typeface="Times New Roman"/>
                <a:cs typeface="Times New Roman"/>
              </a:rPr>
              <a:t>: </a:t>
            </a:r>
            <a:r>
              <a:rPr lang="en-US" sz="1200" spc="10" dirty="0">
                <a:latin typeface="Times New Roman"/>
                <a:cs typeface="Times New Roman"/>
              </a:rPr>
              <a:t>Temperature measurement</a:t>
            </a:r>
            <a:r>
              <a:rPr lang="en-US" sz="1200" spc="-5" dirty="0">
                <a:latin typeface="Times New Roman"/>
                <a:cs typeface="Times New Roman"/>
              </a:rPr>
              <a:t>                                                                    8</a:t>
            </a:r>
            <a:endParaRPr lang="en-US" sz="1200" dirty="0">
              <a:latin typeface="Times New Roman"/>
              <a:cs typeface="Times New Roman"/>
            </a:endParaRPr>
          </a:p>
          <a:p>
            <a:pPr marL="12700">
              <a:lnSpc>
                <a:spcPct val="100000"/>
              </a:lnSpc>
              <a:spcBef>
                <a:spcPts val="130"/>
              </a:spcBef>
            </a:pPr>
            <a:endParaRPr lang="en-IN" sz="1200"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3.4 </a:t>
            </a:r>
            <a:r>
              <a:rPr lang="en-US" sz="1200" spc="65" dirty="0">
                <a:latin typeface="Times New Roman"/>
                <a:cs typeface="Times New Roman"/>
              </a:rPr>
              <a:t>: </a:t>
            </a:r>
            <a:r>
              <a:rPr lang="en-US" sz="1200" spc="10" dirty="0">
                <a:latin typeface="Times New Roman"/>
                <a:cs typeface="Times New Roman"/>
              </a:rPr>
              <a:t>Temperature measurement of monitor diode</a:t>
            </a:r>
            <a:r>
              <a:rPr lang="en-US" sz="1200" spc="-5" dirty="0">
                <a:latin typeface="Times New Roman"/>
                <a:cs typeface="Times New Roman"/>
              </a:rPr>
              <a:t>                                      11                                   </a:t>
            </a: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5.1 </a:t>
            </a:r>
            <a:r>
              <a:rPr lang="en-US" sz="1200" spc="65" dirty="0">
                <a:latin typeface="Times New Roman"/>
                <a:cs typeface="Times New Roman"/>
              </a:rPr>
              <a:t>: </a:t>
            </a:r>
            <a:r>
              <a:rPr lang="en-US" sz="1200" spc="10" dirty="0">
                <a:latin typeface="Times New Roman"/>
                <a:cs typeface="Times New Roman"/>
              </a:rPr>
              <a:t>Power supply                           </a:t>
            </a:r>
            <a:r>
              <a:rPr lang="en-US" sz="1200" spc="-5" dirty="0">
                <a:latin typeface="Times New Roman"/>
                <a:cs typeface="Times New Roman"/>
              </a:rPr>
              <a:t>                                                            16</a:t>
            </a:r>
            <a:endParaRPr lang="en-US" sz="1200" dirty="0">
              <a:latin typeface="Times New Roman"/>
              <a:cs typeface="Times New Roman"/>
            </a:endParaRP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5.2 </a:t>
            </a:r>
            <a:r>
              <a:rPr lang="en-US" sz="1200" spc="65" dirty="0">
                <a:latin typeface="Times New Roman"/>
                <a:cs typeface="Times New Roman"/>
              </a:rPr>
              <a:t>: </a:t>
            </a:r>
            <a:r>
              <a:rPr lang="en-US" sz="1200" spc="10" dirty="0">
                <a:latin typeface="Times New Roman"/>
                <a:cs typeface="Times New Roman"/>
              </a:rPr>
              <a:t>Amplifier                                </a:t>
            </a:r>
            <a:r>
              <a:rPr lang="en-US" sz="1200" spc="-5" dirty="0">
                <a:latin typeface="Times New Roman"/>
                <a:cs typeface="Times New Roman"/>
              </a:rPr>
              <a:t>                                                             17</a:t>
            </a:r>
            <a:endParaRPr lang="en-US" sz="1200" dirty="0">
              <a:latin typeface="Times New Roman"/>
              <a:cs typeface="Times New Roman"/>
            </a:endParaRP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5.3 </a:t>
            </a:r>
            <a:r>
              <a:rPr lang="en-US" sz="1200" spc="65" dirty="0">
                <a:latin typeface="Times New Roman"/>
                <a:cs typeface="Times New Roman"/>
              </a:rPr>
              <a:t>: </a:t>
            </a:r>
            <a:r>
              <a:rPr lang="en-US" sz="1200" spc="10" dirty="0">
                <a:latin typeface="Times New Roman"/>
                <a:cs typeface="Times New Roman"/>
              </a:rPr>
              <a:t>Speech chip</a:t>
            </a:r>
            <a:r>
              <a:rPr lang="en-US" sz="1200" spc="-5" dirty="0">
                <a:latin typeface="Times New Roman"/>
                <a:cs typeface="Times New Roman"/>
              </a:rPr>
              <a:t>                                                                                          18</a:t>
            </a:r>
            <a:endParaRPr lang="en-US" sz="1200" dirty="0">
              <a:latin typeface="Times New Roman"/>
              <a:cs typeface="Times New Roman"/>
            </a:endParaRP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5.4 </a:t>
            </a:r>
            <a:r>
              <a:rPr lang="en-US" sz="1200" spc="65" dirty="0">
                <a:latin typeface="Times New Roman"/>
                <a:cs typeface="Times New Roman"/>
              </a:rPr>
              <a:t>: </a:t>
            </a:r>
            <a:r>
              <a:rPr lang="en-US" sz="1200" spc="10" dirty="0">
                <a:latin typeface="Times New Roman"/>
                <a:cs typeface="Times New Roman"/>
              </a:rPr>
              <a:t>Schematic                                </a:t>
            </a:r>
            <a:r>
              <a:rPr lang="en-US" sz="1200" spc="-5" dirty="0">
                <a:latin typeface="Times New Roman"/>
                <a:cs typeface="Times New Roman"/>
              </a:rPr>
              <a:t>                                                            19</a:t>
            </a: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5.5 </a:t>
            </a:r>
            <a:r>
              <a:rPr lang="en-US" sz="1200" spc="65" dirty="0">
                <a:latin typeface="Times New Roman"/>
                <a:cs typeface="Times New Roman"/>
              </a:rPr>
              <a:t>: </a:t>
            </a:r>
            <a:r>
              <a:rPr lang="en-US" sz="1200" spc="10" dirty="0">
                <a:latin typeface="Times New Roman"/>
                <a:cs typeface="Times New Roman"/>
              </a:rPr>
              <a:t>Board                                      </a:t>
            </a:r>
            <a:r>
              <a:rPr lang="en-US" sz="1200" spc="-5" dirty="0">
                <a:latin typeface="Times New Roman"/>
                <a:cs typeface="Times New Roman"/>
              </a:rPr>
              <a:t>                                                             19</a:t>
            </a:r>
          </a:p>
          <a:p>
            <a:pPr marL="12700">
              <a:spcBef>
                <a:spcPts val="130"/>
              </a:spcBef>
            </a:pPr>
            <a:endParaRPr lang="en-US" sz="1200" spc="-5" dirty="0">
              <a:latin typeface="Times New Roman"/>
              <a:cs typeface="Times New Roman"/>
            </a:endParaRPr>
          </a:p>
          <a:p>
            <a:pPr marL="12700">
              <a:spcBef>
                <a:spcPts val="130"/>
              </a:spcBef>
            </a:pPr>
            <a:r>
              <a:rPr lang="en-US" sz="1200" spc="25" dirty="0">
                <a:latin typeface="Times New Roman"/>
                <a:cs typeface="Times New Roman"/>
              </a:rPr>
              <a:t>Fig </a:t>
            </a:r>
            <a:r>
              <a:rPr lang="en-US" sz="1200" spc="10" dirty="0">
                <a:latin typeface="Times New Roman"/>
                <a:cs typeface="Times New Roman"/>
              </a:rPr>
              <a:t>6.1 </a:t>
            </a:r>
            <a:r>
              <a:rPr lang="en-US" sz="1200" spc="65" dirty="0">
                <a:latin typeface="Times New Roman"/>
                <a:cs typeface="Times New Roman"/>
              </a:rPr>
              <a:t>: </a:t>
            </a:r>
            <a:r>
              <a:rPr lang="en-US" sz="1200" spc="10" dirty="0">
                <a:latin typeface="Times New Roman"/>
                <a:cs typeface="Times New Roman"/>
              </a:rPr>
              <a:t>The design                                 </a:t>
            </a:r>
            <a:r>
              <a:rPr lang="en-US" sz="1200" spc="-5" dirty="0">
                <a:latin typeface="Times New Roman"/>
                <a:cs typeface="Times New Roman"/>
              </a:rPr>
              <a:t>                                                          20</a:t>
            </a:r>
            <a:endParaRPr lang="en-US" sz="1200" dirty="0">
              <a:latin typeface="Times New Roman"/>
              <a:cs typeface="Times New Roman"/>
            </a:endParaRPr>
          </a:p>
          <a:p>
            <a:pPr marL="12700">
              <a:spcBef>
                <a:spcPts val="130"/>
              </a:spcBef>
            </a:pPr>
            <a:endParaRPr lang="en-US" sz="1200" dirty="0">
              <a:latin typeface="Times New Roman"/>
              <a:cs typeface="Times New Roman"/>
            </a:endParaRPr>
          </a:p>
          <a:p>
            <a:pPr marL="12700">
              <a:spcBef>
                <a:spcPts val="130"/>
              </a:spcBef>
            </a:pPr>
            <a:endParaRPr lang="en-US" sz="1200" dirty="0">
              <a:latin typeface="Times New Roman"/>
              <a:cs typeface="Times New Roman"/>
            </a:endParaRPr>
          </a:p>
          <a:p>
            <a:pPr marL="12700">
              <a:lnSpc>
                <a:spcPct val="100000"/>
              </a:lnSpc>
              <a:spcBef>
                <a:spcPts val="130"/>
              </a:spcBef>
            </a:pPr>
            <a:endParaRPr lang="en-IN" sz="1200" dirty="0">
              <a:latin typeface="Times New Roman"/>
              <a:cs typeface="Times New Roman"/>
            </a:endParaRPr>
          </a:p>
        </p:txBody>
      </p:sp>
      <p:sp>
        <p:nvSpPr>
          <p:cNvPr id="42" name="object 4">
            <a:extLst>
              <a:ext uri="{FF2B5EF4-FFF2-40B4-BE49-F238E27FC236}">
                <a16:creationId xmlns:a16="http://schemas.microsoft.com/office/drawing/2014/main" id="{067E2F1B-0AD3-A83D-7887-04409CFEACC0}"/>
              </a:ext>
            </a:extLst>
          </p:cNvPr>
          <p:cNvSpPr txBox="1">
            <a:spLocks/>
          </p:cNvSpPr>
          <p:nvPr/>
        </p:nvSpPr>
        <p:spPr>
          <a:xfrm>
            <a:off x="2905431" y="849744"/>
            <a:ext cx="1939619" cy="382156"/>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400" b="1" u="sng" kern="0" spc="60" dirty="0">
                <a:solidFill>
                  <a:sysClr val="windowText" lastClr="000000"/>
                </a:solidFill>
              </a:rPr>
              <a:t>List</a:t>
            </a:r>
            <a:r>
              <a:rPr lang="en-IN" b="1" u="sng" kern="0" spc="60" dirty="0">
                <a:solidFill>
                  <a:sysClr val="windowText" lastClr="000000"/>
                </a:solidFill>
              </a:rPr>
              <a:t> </a:t>
            </a:r>
            <a:r>
              <a:rPr lang="en-IN" sz="2400" b="1" u="sng" kern="0" spc="65" dirty="0">
                <a:solidFill>
                  <a:sysClr val="windowText" lastClr="000000"/>
                </a:solidFill>
              </a:rPr>
              <a:t>Of</a:t>
            </a:r>
            <a:r>
              <a:rPr lang="en-IN" b="1" u="sng" kern="0" spc="-125" dirty="0">
                <a:solidFill>
                  <a:sysClr val="windowText" lastClr="000000"/>
                </a:solidFill>
              </a:rPr>
              <a:t> </a:t>
            </a:r>
            <a:r>
              <a:rPr lang="en-IN" sz="2400" b="1" u="sng" kern="0" spc="65" dirty="0">
                <a:solidFill>
                  <a:sysClr val="windowText" lastClr="000000"/>
                </a:solidFill>
              </a:rPr>
              <a:t>Figures</a:t>
            </a:r>
          </a:p>
        </p:txBody>
      </p:sp>
      <p:sp>
        <p:nvSpPr>
          <p:cNvPr id="2" name="TextBox 1">
            <a:extLst>
              <a:ext uri="{FF2B5EF4-FFF2-40B4-BE49-F238E27FC236}">
                <a16:creationId xmlns:a16="http://schemas.microsoft.com/office/drawing/2014/main" id="{D66927D6-1AB7-1D4E-05B5-068786B25E63}"/>
              </a:ext>
            </a:extLst>
          </p:cNvPr>
          <p:cNvSpPr txBox="1"/>
          <p:nvPr/>
        </p:nvSpPr>
        <p:spPr>
          <a:xfrm>
            <a:off x="2758440" y="9903286"/>
            <a:ext cx="2227580" cy="396414"/>
          </a:xfrm>
          <a:prstGeom prst="rect">
            <a:avLst/>
          </a:prstGeom>
          <a:noFill/>
        </p:spPr>
        <p:txBody>
          <a:bodyPr wrap="square" rtlCol="0">
            <a:spAutoFit/>
          </a:bodyPr>
          <a:lstStyle/>
          <a:p>
            <a:r>
              <a:rPr lang="en-US" sz="2000" dirty="0"/>
              <a:t>                  v</a:t>
            </a:r>
            <a:endParaRPr lang="en-IN" sz="2000" dirty="0"/>
          </a:p>
        </p:txBody>
      </p:sp>
    </p:spTree>
    <p:extLst>
      <p:ext uri="{BB962C8B-B14F-4D97-AF65-F5344CB8AC3E}">
        <p14:creationId xmlns:p14="http://schemas.microsoft.com/office/powerpoint/2010/main" val="291095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195-3D81-B240-CB8C-283B48A1436B}"/>
              </a:ext>
            </a:extLst>
          </p:cNvPr>
          <p:cNvSpPr>
            <a:spLocks noGrp="1"/>
          </p:cNvSpPr>
          <p:nvPr>
            <p:ph type="title"/>
          </p:nvPr>
        </p:nvSpPr>
        <p:spPr>
          <a:xfrm>
            <a:off x="1720850" y="442452"/>
            <a:ext cx="4159250" cy="460385"/>
          </a:xfrm>
        </p:spPr>
        <p:txBody>
          <a:bodyPr/>
          <a:lstStyle/>
          <a:p>
            <a:r>
              <a:rPr lang="en-IN" sz="2800" dirty="0"/>
              <a:t>                Abstract</a:t>
            </a:r>
          </a:p>
        </p:txBody>
      </p:sp>
      <p:sp>
        <p:nvSpPr>
          <p:cNvPr id="5" name="Text Placeholder 4">
            <a:extLst>
              <a:ext uri="{FF2B5EF4-FFF2-40B4-BE49-F238E27FC236}">
                <a16:creationId xmlns:a16="http://schemas.microsoft.com/office/drawing/2014/main" id="{590F484F-2C58-4056-1D32-BB50F9750C63}"/>
              </a:ext>
            </a:extLst>
          </p:cNvPr>
          <p:cNvSpPr>
            <a:spLocks noGrp="1"/>
          </p:cNvSpPr>
          <p:nvPr>
            <p:ph type="body" idx="1"/>
          </p:nvPr>
        </p:nvSpPr>
        <p:spPr>
          <a:xfrm>
            <a:off x="1194619" y="2070100"/>
            <a:ext cx="5860231" cy="3323987"/>
          </a:xfrm>
        </p:spPr>
        <p:txBody>
          <a:bodyPr/>
          <a:lstStyle/>
          <a:p>
            <a:r>
              <a:rPr lang="en-US" b="0" i="0" dirty="0">
                <a:solidFill>
                  <a:srgbClr val="333333"/>
                </a:solidFill>
                <a:effectLst/>
                <a:latin typeface="Roboto" panose="02000000000000000000" pitchFamily="2" charset="0"/>
              </a:rPr>
              <a:t> Color detection is the process of finding a color name. Here it is a simple task for a person to see the color and choose one. But a computer cannot easily detect color. This is a difficult task for a computer to find color easily. So that’s why we chose this project. Most of the project and research papers have been written on this issue. But we use different strategies for this project. Panda and open CV libraries used in python languages. Open Source Computer Vision Library. Open CV is designed for computer performance and has a solid real-time field function that provides video and audio coding infrastructure.</a:t>
            </a:r>
            <a:endParaRPr lang="en-IN" dirty="0"/>
          </a:p>
        </p:txBody>
      </p:sp>
      <p:sp>
        <p:nvSpPr>
          <p:cNvPr id="3" name="TextBox 2">
            <a:extLst>
              <a:ext uri="{FF2B5EF4-FFF2-40B4-BE49-F238E27FC236}">
                <a16:creationId xmlns:a16="http://schemas.microsoft.com/office/drawing/2014/main" id="{1C165D1B-FE72-8172-D2DA-2593D06DEA51}"/>
              </a:ext>
            </a:extLst>
          </p:cNvPr>
          <p:cNvSpPr txBox="1"/>
          <p:nvPr/>
        </p:nvSpPr>
        <p:spPr>
          <a:xfrm>
            <a:off x="3549650" y="9537700"/>
            <a:ext cx="1447800" cy="400110"/>
          </a:xfrm>
          <a:prstGeom prst="rect">
            <a:avLst/>
          </a:prstGeom>
          <a:noFill/>
        </p:spPr>
        <p:txBody>
          <a:bodyPr wrap="square" rtlCol="0">
            <a:spAutoFit/>
          </a:bodyPr>
          <a:lstStyle/>
          <a:p>
            <a:r>
              <a:rPr lang="en-US" sz="2000" dirty="0"/>
              <a:t>1</a:t>
            </a:r>
            <a:endParaRPr lang="en-IN" sz="2000" dirty="0"/>
          </a:p>
        </p:txBody>
      </p:sp>
    </p:spTree>
    <p:extLst>
      <p:ext uri="{BB962C8B-B14F-4D97-AF65-F5344CB8AC3E}">
        <p14:creationId xmlns:p14="http://schemas.microsoft.com/office/powerpoint/2010/main" val="324114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7983" y="1026663"/>
            <a:ext cx="5785485" cy="1551707"/>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1.</a:t>
            </a:r>
            <a:r>
              <a:rPr sz="1600" b="1" spc="-85" dirty="0">
                <a:latin typeface="Arial"/>
                <a:cs typeface="Arial"/>
              </a:rPr>
              <a:t> </a:t>
            </a:r>
            <a:r>
              <a:rPr sz="1600" b="1" u="sng" spc="-5" dirty="0">
                <a:latin typeface="Arial"/>
                <a:cs typeface="Arial"/>
              </a:rPr>
              <a:t>Introduction</a:t>
            </a:r>
            <a:endParaRPr sz="1600" b="1" u="sng" dirty="0">
              <a:latin typeface="Arial"/>
              <a:cs typeface="Arial"/>
            </a:endParaRPr>
          </a:p>
          <a:p>
            <a:pPr>
              <a:lnSpc>
                <a:spcPct val="100000"/>
              </a:lnSpc>
              <a:spcBef>
                <a:spcPts val="35"/>
              </a:spcBef>
            </a:pPr>
            <a:endParaRPr sz="2650" dirty="0">
              <a:latin typeface="Arial"/>
              <a:cs typeface="Arial"/>
            </a:endParaRPr>
          </a:p>
          <a:p>
            <a:pPr marL="12700" marR="5080" algn="just">
              <a:lnSpc>
                <a:spcPts val="1380"/>
              </a:lnSpc>
            </a:pPr>
            <a:r>
              <a:rPr lang="en-US" sz="1200" dirty="0">
                <a:latin typeface="Times New Roman"/>
                <a:cs typeface="Times New Roman"/>
              </a:rPr>
              <a:t>The task of the project was to make a device that can see different colors through</a:t>
            </a:r>
          </a:p>
          <a:p>
            <a:pPr marL="12700" marR="5080" algn="just">
              <a:lnSpc>
                <a:spcPts val="1380"/>
              </a:lnSpc>
            </a:pPr>
            <a:r>
              <a:rPr lang="en-US" sz="1200" dirty="0">
                <a:latin typeface="Times New Roman"/>
                <a:cs typeface="Times New Roman"/>
              </a:rPr>
              <a:t>sensor </a:t>
            </a:r>
            <a:r>
              <a:rPr lang="en-US" sz="1200" dirty="0" err="1">
                <a:latin typeface="Times New Roman"/>
                <a:cs typeface="Times New Roman"/>
              </a:rPr>
              <a:t>...</a:t>
            </a:r>
            <a:r>
              <a:rPr lang="en-US" sz="1200" dirty="0">
                <a:latin typeface="Times New Roman"/>
                <a:cs typeface="Times New Roman"/>
              </a:rPr>
              <a:t> of the company. The target group of device people are blind or people who know</a:t>
            </a:r>
          </a:p>
          <a:p>
            <a:pPr marL="12700" marR="5080" algn="just">
              <a:lnSpc>
                <a:spcPts val="1380"/>
              </a:lnSpc>
            </a:pPr>
            <a:r>
              <a:rPr lang="en-US" sz="1200" dirty="0">
                <a:latin typeface="Times New Roman"/>
                <a:cs typeface="Times New Roman"/>
              </a:rPr>
              <a:t>not to see different colors. There are already different programs on the market, but there are</a:t>
            </a:r>
          </a:p>
          <a:p>
            <a:pPr marL="12700" marR="5080" algn="just">
              <a:lnSpc>
                <a:spcPts val="1380"/>
              </a:lnSpc>
            </a:pPr>
            <a:r>
              <a:rPr lang="en-US" sz="1200" dirty="0">
                <a:latin typeface="Times New Roman"/>
                <a:cs typeface="Times New Roman"/>
              </a:rPr>
              <a:t>very expensive and not affordable.</a:t>
            </a:r>
          </a:p>
          <a:p>
            <a:pPr marL="12700" marR="5080" algn="just">
              <a:lnSpc>
                <a:spcPts val="1380"/>
              </a:lnSpc>
            </a:pPr>
            <a:r>
              <a:rPr lang="en-US" sz="1200" dirty="0">
                <a:latin typeface="Times New Roman"/>
                <a:cs typeface="Times New Roman"/>
              </a:rPr>
              <a:t>The new device should be an integrated, simple and inexpensive solution</a:t>
            </a:r>
            <a:endParaRPr sz="1200" dirty="0">
              <a:latin typeface="Times New Roman"/>
              <a:cs typeface="Times New Roman"/>
            </a:endParaRPr>
          </a:p>
        </p:txBody>
      </p:sp>
      <p:sp>
        <p:nvSpPr>
          <p:cNvPr id="5" name="TextBox 4">
            <a:extLst>
              <a:ext uri="{FF2B5EF4-FFF2-40B4-BE49-F238E27FC236}">
                <a16:creationId xmlns:a16="http://schemas.microsoft.com/office/drawing/2014/main" id="{A269F1C0-893B-2A7F-F2D7-0A82D4F73E35}"/>
              </a:ext>
            </a:extLst>
          </p:cNvPr>
          <p:cNvSpPr txBox="1"/>
          <p:nvPr/>
        </p:nvSpPr>
        <p:spPr>
          <a:xfrm>
            <a:off x="3761740" y="9666737"/>
            <a:ext cx="1295400" cy="400110"/>
          </a:xfrm>
          <a:prstGeom prst="rect">
            <a:avLst/>
          </a:prstGeom>
          <a:noFill/>
        </p:spPr>
        <p:txBody>
          <a:bodyPr wrap="square" rtlCol="0">
            <a:spAutoFit/>
          </a:bodyPr>
          <a:lstStyle/>
          <a:p>
            <a:r>
              <a:rPr lang="en-US" sz="2000" dirty="0"/>
              <a:t>2</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7364" y="825910"/>
            <a:ext cx="5775086" cy="3388107"/>
          </a:xfrm>
          <a:prstGeom prst="rect">
            <a:avLst/>
          </a:prstGeom>
        </p:spPr>
        <p:txBody>
          <a:bodyPr vert="horz" wrap="square" lIns="0" tIns="12700" rIns="0" bIns="0" rtlCol="0">
            <a:spAutoFit/>
          </a:bodyPr>
          <a:lstStyle/>
          <a:p>
            <a:pPr marL="238125" indent="-226060">
              <a:lnSpc>
                <a:spcPct val="100000"/>
              </a:lnSpc>
              <a:spcBef>
                <a:spcPts val="100"/>
              </a:spcBef>
              <a:buFont typeface="Arial"/>
              <a:buAutoNum type="arabicPeriod" startAt="2"/>
              <a:tabLst>
                <a:tab pos="238760" algn="l"/>
              </a:tabLst>
            </a:pPr>
            <a:r>
              <a:rPr sz="1600" b="1" u="sng" spc="-5" dirty="0">
                <a:latin typeface="Arial"/>
                <a:cs typeface="Arial"/>
              </a:rPr>
              <a:t>Description</a:t>
            </a:r>
            <a:endParaRPr sz="1600" u="sng" dirty="0">
              <a:latin typeface="Arial"/>
              <a:cs typeface="Arial"/>
            </a:endParaRPr>
          </a:p>
          <a:p>
            <a:pPr>
              <a:lnSpc>
                <a:spcPct val="100000"/>
              </a:lnSpc>
              <a:spcBef>
                <a:spcPts val="35"/>
              </a:spcBef>
              <a:buFont typeface="Arial"/>
              <a:buAutoNum type="arabicPeriod" startAt="2"/>
            </a:pPr>
            <a:endParaRPr sz="2650" dirty="0">
              <a:latin typeface="Arial"/>
              <a:cs typeface="Arial"/>
            </a:endParaRPr>
          </a:p>
          <a:p>
            <a:pPr marL="12700" marR="5080" algn="just">
              <a:lnSpc>
                <a:spcPts val="1380"/>
              </a:lnSpc>
            </a:pPr>
            <a:r>
              <a:rPr lang="en-US" sz="1200" dirty="0">
                <a:latin typeface="Times New Roman"/>
                <a:cs typeface="Times New Roman"/>
              </a:rPr>
              <a:t>The sensor contains three LEDs (red, green, blue), two Pin Diodes and a Monitor Diode. Subsequently the Led will be turned on and the Pin Diodes will measure the light reflection. Each color has a different display of three LEDs. If the display is high Pin Diodes have a small resistor, is there a small display of a high resistor. We convert this resistance value to voltage. So for each LED we get a voltage value that will convert to RGB Values. This value is compared to the reference color (selected color group), and the device receives the appropriate color. The color name is replaced by the speaker.</a:t>
            </a:r>
            <a:endParaRPr sz="1300" dirty="0">
              <a:latin typeface="Times New Roman"/>
              <a:cs typeface="Times New Roman"/>
            </a:endParaRPr>
          </a:p>
          <a:p>
            <a:pPr marL="469265" lvl="1" indent="-228600">
              <a:lnSpc>
                <a:spcPct val="100000"/>
              </a:lnSpc>
              <a:spcBef>
                <a:spcPts val="995"/>
              </a:spcBef>
              <a:buFont typeface="Arial"/>
              <a:buAutoNum type="alphaLcParenR"/>
              <a:tabLst>
                <a:tab pos="469900" algn="l"/>
              </a:tabLst>
            </a:pPr>
            <a:r>
              <a:rPr sz="1400" b="1" i="1" spc="-5" dirty="0">
                <a:latin typeface="Arial"/>
                <a:cs typeface="Arial"/>
              </a:rPr>
              <a:t>The</a:t>
            </a:r>
            <a:r>
              <a:rPr sz="1400" b="1" i="1" spc="-15" dirty="0">
                <a:latin typeface="Arial"/>
                <a:cs typeface="Arial"/>
              </a:rPr>
              <a:t> </a:t>
            </a:r>
            <a:r>
              <a:rPr sz="1400" b="1" i="1" spc="-5" dirty="0">
                <a:latin typeface="Arial"/>
                <a:cs typeface="Arial"/>
              </a:rPr>
              <a:t>RGB</a:t>
            </a:r>
            <a:r>
              <a:rPr sz="1400" b="1" i="1" spc="-15" dirty="0">
                <a:latin typeface="Arial"/>
                <a:cs typeface="Arial"/>
              </a:rPr>
              <a:t> </a:t>
            </a:r>
            <a:r>
              <a:rPr sz="1400" b="1" i="1" spc="-5" dirty="0">
                <a:latin typeface="Arial"/>
                <a:cs typeface="Arial"/>
              </a:rPr>
              <a:t>Color</a:t>
            </a:r>
            <a:r>
              <a:rPr sz="1400" b="1" i="1" spc="-15" dirty="0">
                <a:latin typeface="Arial"/>
                <a:cs typeface="Arial"/>
              </a:rPr>
              <a:t> </a:t>
            </a:r>
            <a:r>
              <a:rPr sz="1400" b="1" i="1" spc="-5" dirty="0">
                <a:latin typeface="Arial"/>
                <a:cs typeface="Arial"/>
              </a:rPr>
              <a:t>Room</a:t>
            </a:r>
            <a:endParaRPr sz="1400" dirty="0">
              <a:latin typeface="Arial"/>
              <a:cs typeface="Arial"/>
            </a:endParaRPr>
          </a:p>
          <a:p>
            <a:pPr>
              <a:lnSpc>
                <a:spcPct val="100000"/>
              </a:lnSpc>
              <a:spcBef>
                <a:spcPts val="30"/>
              </a:spcBef>
            </a:pPr>
            <a:endParaRPr sz="1450" dirty="0">
              <a:latin typeface="Arial"/>
              <a:cs typeface="Arial"/>
            </a:endParaRPr>
          </a:p>
          <a:p>
            <a:pPr marL="469900" marR="6350" algn="just">
              <a:lnSpc>
                <a:spcPts val="1380"/>
              </a:lnSpc>
            </a:pPr>
            <a:r>
              <a:rPr lang="en-US" sz="1200" dirty="0">
                <a:latin typeface="Times New Roman"/>
                <a:cs typeface="Times New Roman"/>
              </a:rPr>
              <a:t>For an overview of color rendering, we provide a brief overview of RGB Color Room.</a:t>
            </a:r>
          </a:p>
          <a:p>
            <a:pPr marL="469900" marR="6350" algn="just">
              <a:lnSpc>
                <a:spcPts val="1380"/>
              </a:lnSpc>
            </a:pPr>
            <a:endParaRPr lang="en-US" sz="1200" dirty="0">
              <a:latin typeface="Times New Roman"/>
              <a:cs typeface="Times New Roman"/>
            </a:endParaRPr>
          </a:p>
          <a:p>
            <a:pPr marL="469900" marR="6350" algn="just">
              <a:lnSpc>
                <a:spcPts val="1380"/>
              </a:lnSpc>
            </a:pPr>
            <a:r>
              <a:rPr lang="en-US" sz="1200" dirty="0">
                <a:latin typeface="Times New Roman"/>
                <a:cs typeface="Times New Roman"/>
              </a:rPr>
              <a:t>RGB Color Room is an additional model. This means that three primary colors (Red, Green, and Blue) can be added to white. Almost each color can be defined by these three basic colors.</a:t>
            </a:r>
            <a:endParaRPr sz="1200" dirty="0">
              <a:latin typeface="Times New Roman"/>
              <a:cs typeface="Times New Roman"/>
            </a:endParaRPr>
          </a:p>
        </p:txBody>
      </p:sp>
      <p:pic>
        <p:nvPicPr>
          <p:cNvPr id="3" name="object 3"/>
          <p:cNvPicPr/>
          <p:nvPr/>
        </p:nvPicPr>
        <p:blipFill>
          <a:blip r:embed="rId2" cstate="print"/>
          <a:stretch>
            <a:fillRect/>
          </a:stretch>
        </p:blipFill>
        <p:spPr>
          <a:xfrm>
            <a:off x="1241553" y="4955458"/>
            <a:ext cx="5737097" cy="1694510"/>
          </a:xfrm>
          <a:prstGeom prst="rect">
            <a:avLst/>
          </a:prstGeom>
        </p:spPr>
      </p:pic>
      <p:sp>
        <p:nvSpPr>
          <p:cNvPr id="4" name="object 4"/>
          <p:cNvSpPr txBox="1"/>
          <p:nvPr/>
        </p:nvSpPr>
        <p:spPr>
          <a:xfrm>
            <a:off x="1334906" y="7226710"/>
            <a:ext cx="5338944" cy="2128147"/>
          </a:xfrm>
          <a:prstGeom prst="rect">
            <a:avLst/>
          </a:prstGeom>
        </p:spPr>
        <p:txBody>
          <a:bodyPr vert="horz" wrap="square" lIns="0" tIns="24765" rIns="0" bIns="0" rtlCol="0">
            <a:spAutoFit/>
          </a:bodyPr>
          <a:lstStyle/>
          <a:p>
            <a:pPr marL="19685" marR="5080" indent="-7620" algn="just">
              <a:lnSpc>
                <a:spcPts val="1380"/>
              </a:lnSpc>
              <a:spcBef>
                <a:spcPts val="195"/>
              </a:spcBef>
            </a:pPr>
            <a:r>
              <a:rPr lang="en-US" sz="1200" spc="-5" dirty="0">
                <a:latin typeface="Times New Roman"/>
                <a:cs typeface="Times New Roman"/>
              </a:rPr>
              <a:t>In the graph we see the RGB Color Room. In x-Axes there is Red, in y-Axes there is Blue and in z-Axes there is Blue.</a:t>
            </a:r>
          </a:p>
          <a:p>
            <a:pPr marL="19685" marR="5080" indent="-7620" algn="just">
              <a:lnSpc>
                <a:spcPts val="1380"/>
              </a:lnSpc>
              <a:spcBef>
                <a:spcPts val="195"/>
              </a:spcBef>
            </a:pPr>
            <a:r>
              <a:rPr lang="en-US" sz="1200" spc="-5" dirty="0">
                <a:latin typeface="Times New Roman"/>
                <a:cs typeface="Times New Roman"/>
              </a:rPr>
              <a:t>In the diagonal of the color room we find the gray scale. In the graph we can see that each color is a combination of three basic colors.</a:t>
            </a:r>
          </a:p>
          <a:p>
            <a:pPr marL="19685" marR="5080" indent="-7620" algn="just">
              <a:lnSpc>
                <a:spcPts val="1380"/>
              </a:lnSpc>
              <a:spcBef>
                <a:spcPts val="195"/>
              </a:spcBef>
            </a:pPr>
            <a:endParaRPr lang="en-US" sz="1200" spc="-5" dirty="0">
              <a:latin typeface="Times New Roman"/>
              <a:cs typeface="Times New Roman"/>
            </a:endParaRPr>
          </a:p>
          <a:p>
            <a:pPr marL="19685" marR="5080" indent="-7620" algn="just">
              <a:lnSpc>
                <a:spcPts val="1380"/>
              </a:lnSpc>
              <a:spcBef>
                <a:spcPts val="195"/>
              </a:spcBef>
            </a:pPr>
            <a:endParaRPr lang="en-US" sz="1200" spc="-5" dirty="0">
              <a:latin typeface="Times New Roman"/>
              <a:cs typeface="Times New Roman"/>
            </a:endParaRPr>
          </a:p>
          <a:p>
            <a:pPr marL="19685" marR="5080" indent="-7620" algn="just">
              <a:lnSpc>
                <a:spcPts val="1380"/>
              </a:lnSpc>
              <a:spcBef>
                <a:spcPts val="195"/>
              </a:spcBef>
            </a:pPr>
            <a:r>
              <a:rPr lang="en-US" sz="1200" spc="-5" dirty="0">
                <a:latin typeface="Times New Roman"/>
                <a:cs typeface="Times New Roman"/>
              </a:rPr>
              <a:t>Estimates are made, to get an idea, which are important factors in finding the right color. For measurements we use a System that contains the Lab VIEW- Program, DAC-Card and Sensor. As colors we used the company "Digital </a:t>
            </a:r>
            <a:r>
              <a:rPr lang="en-US" sz="1200" spc="-5" dirty="0" err="1">
                <a:latin typeface="Times New Roman"/>
                <a:cs typeface="Times New Roman"/>
              </a:rPr>
              <a:t>ColorChecker</a:t>
            </a:r>
            <a:r>
              <a:rPr lang="en-US" sz="1200" spc="-5" dirty="0">
                <a:latin typeface="Times New Roman"/>
                <a:cs typeface="Times New Roman"/>
              </a:rPr>
              <a:t> SG" </a:t>
            </a:r>
            <a:r>
              <a:rPr lang="en-US" sz="1200" spc="-5" dirty="0" err="1">
                <a:latin typeface="Times New Roman"/>
                <a:cs typeface="Times New Roman"/>
              </a:rPr>
              <a:t>Gretagmacbeth</a:t>
            </a:r>
            <a:r>
              <a:rPr lang="en-US" sz="1200" spc="-5" dirty="0">
                <a:latin typeface="Times New Roman"/>
                <a:cs typeface="Times New Roman"/>
              </a:rPr>
              <a:t>, which contains the most common colors and colors.</a:t>
            </a:r>
          </a:p>
          <a:p>
            <a:pPr marL="19685" marR="5080" indent="-7620" algn="just">
              <a:lnSpc>
                <a:spcPts val="1380"/>
              </a:lnSpc>
              <a:spcBef>
                <a:spcPts val="195"/>
              </a:spcBef>
            </a:pPr>
            <a:r>
              <a:rPr lang="en-US" sz="1200" spc="-5" dirty="0">
                <a:latin typeface="Times New Roman"/>
                <a:cs typeface="Times New Roman"/>
              </a:rPr>
              <a:t>In the following table are the color tests we used for our measurements.</a:t>
            </a:r>
            <a:endParaRPr sz="1200" dirty="0">
              <a:latin typeface="Times New Roman"/>
              <a:cs typeface="Times New Roman"/>
            </a:endParaRPr>
          </a:p>
        </p:txBody>
      </p:sp>
      <p:sp>
        <p:nvSpPr>
          <p:cNvPr id="5" name="TextBox 4">
            <a:extLst>
              <a:ext uri="{FF2B5EF4-FFF2-40B4-BE49-F238E27FC236}">
                <a16:creationId xmlns:a16="http://schemas.microsoft.com/office/drawing/2014/main" id="{90370F84-12AD-5F32-5479-0CD8418ED10E}"/>
              </a:ext>
            </a:extLst>
          </p:cNvPr>
          <p:cNvSpPr txBox="1"/>
          <p:nvPr/>
        </p:nvSpPr>
        <p:spPr>
          <a:xfrm>
            <a:off x="3397250" y="9918700"/>
            <a:ext cx="1143000" cy="400110"/>
          </a:xfrm>
          <a:prstGeom prst="rect">
            <a:avLst/>
          </a:prstGeom>
          <a:noFill/>
        </p:spPr>
        <p:txBody>
          <a:bodyPr wrap="square" rtlCol="0">
            <a:spAutoFit/>
          </a:bodyPr>
          <a:lstStyle/>
          <a:p>
            <a:r>
              <a:rPr lang="en-US" sz="2000" dirty="0"/>
              <a:t>3</a:t>
            </a:r>
            <a:endParaRPr lang="en-IN" sz="2000" dirty="0"/>
          </a:p>
        </p:txBody>
      </p:sp>
      <p:sp>
        <p:nvSpPr>
          <p:cNvPr id="6" name="TextBox 5">
            <a:extLst>
              <a:ext uri="{FF2B5EF4-FFF2-40B4-BE49-F238E27FC236}">
                <a16:creationId xmlns:a16="http://schemas.microsoft.com/office/drawing/2014/main" id="{A4E7BB19-F137-7A57-7EA6-94C67A5EDFE4}"/>
              </a:ext>
            </a:extLst>
          </p:cNvPr>
          <p:cNvSpPr txBox="1"/>
          <p:nvPr/>
        </p:nvSpPr>
        <p:spPr>
          <a:xfrm>
            <a:off x="2178050" y="6718300"/>
            <a:ext cx="3648177" cy="656573"/>
          </a:xfrm>
          <a:prstGeom prst="rect">
            <a:avLst/>
          </a:prstGeom>
          <a:noFill/>
        </p:spPr>
        <p:txBody>
          <a:bodyPr wrap="square" rtlCol="0">
            <a:spAutoFit/>
          </a:bodyPr>
          <a:lstStyle/>
          <a:p>
            <a:r>
              <a:rPr lang="en-US" dirty="0"/>
              <a:t>Figure:2.1  </a:t>
            </a:r>
            <a:r>
              <a:rPr lang="en-IN" sz="1400" b="1" i="1" spc="-5" dirty="0">
                <a:latin typeface="Arial"/>
                <a:cs typeface="Arial"/>
              </a:rPr>
              <a:t>The</a:t>
            </a:r>
            <a:r>
              <a:rPr lang="en-IN" sz="1400" b="1" i="1" spc="-15" dirty="0">
                <a:latin typeface="Arial"/>
                <a:cs typeface="Arial"/>
              </a:rPr>
              <a:t> </a:t>
            </a:r>
            <a:r>
              <a:rPr lang="en-IN" sz="1400" b="1" i="1" spc="-5" dirty="0">
                <a:latin typeface="Arial"/>
                <a:cs typeface="Arial"/>
              </a:rPr>
              <a:t>RGB</a:t>
            </a:r>
            <a:r>
              <a:rPr lang="en-IN" sz="1400" b="1" i="1" spc="-15" dirty="0">
                <a:latin typeface="Arial"/>
                <a:cs typeface="Arial"/>
              </a:rPr>
              <a:t> </a:t>
            </a:r>
            <a:r>
              <a:rPr lang="en-IN" sz="1400" b="1" i="1" spc="-5" dirty="0">
                <a:latin typeface="Arial"/>
                <a:cs typeface="Arial"/>
              </a:rPr>
              <a:t>Color</a:t>
            </a:r>
            <a:r>
              <a:rPr lang="en-IN" sz="1400" b="1" i="1" spc="-15" dirty="0">
                <a:latin typeface="Arial"/>
                <a:cs typeface="Arial"/>
              </a:rPr>
              <a:t> </a:t>
            </a:r>
            <a:r>
              <a:rPr lang="en-IN" sz="1400" b="1" i="1" spc="-5" dirty="0">
                <a:latin typeface="Arial"/>
                <a:cs typeface="Arial"/>
              </a:rPr>
              <a:t>Room</a:t>
            </a:r>
            <a:endParaRPr lang="en-IN" sz="1400" dirty="0">
              <a:latin typeface="Arial"/>
              <a:cs typeface="Arial"/>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4941</Words>
  <Application>Microsoft Office PowerPoint</Application>
  <PresentationFormat>Custom</PresentationFormat>
  <Paragraphs>1100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c:title>
  <dc:creator>Markus Zauner</dc:creator>
  <cp:lastModifiedBy>Rahul Sharma</cp:lastModifiedBy>
  <cp:revision>86</cp:revision>
  <dcterms:created xsi:type="dcterms:W3CDTF">2022-07-02T08:49:05Z</dcterms:created>
  <dcterms:modified xsi:type="dcterms:W3CDTF">2022-07-06T18:29:20Z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2008-11-06T00:00:00Z</vt:filetime>
  </property>
  <property fmtid="{D5CDD505-2E9C-101B-9397-08002B2CF9AE}" pid="3" name="Creator">
    <vt:lpwstr>Acrobat PDFMaker 7.0.5 för Word</vt:lpwstr>
  </property>
  <property fmtid="{D5CDD505-2E9C-101B-9397-08002B2CF9AE}" pid="4" name="LastSaved">
    <vt:filetime>2022-07-02T00:00:00Z</vt:filetime>
  </property>
</Properties>
</file>