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81" r:id="rId2"/>
    <p:sldId id="298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8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7/11/2025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3D83D-A48C-7F99-13F4-C84182C91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A15359C-297F-E404-7DE9-32D0B7B68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E6705ECC-C594-DE30-CBBE-39724F2B106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B32143C6-7047-07AA-1C7D-8ABF31AC55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77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IN" sz="3600" b="1" dirty="0">
                <a:solidFill>
                  <a:srgbClr val="0070C0"/>
                </a:solidFill>
                <a:latin typeface="Garamond" panose="02020404030301010803" pitchFamily="18" charset="0"/>
              </a:rPr>
              <a:t>STATATHON 2025</a:t>
            </a:r>
            <a:endParaRPr lang="en-US" sz="3600" b="1" dirty="0">
              <a:solidFill>
                <a:srgbClr val="0070C0"/>
              </a:solidFill>
              <a:latin typeface="Garamond" panose="02020404030301010803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640080" y="2195063"/>
            <a:ext cx="10332839" cy="3244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Statement ID: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ID: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portal):</a:t>
            </a:r>
            <a:endParaRPr lang="en-IN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1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390F19-DBD2-D154-8057-90FB1298AC21}"/>
              </a:ext>
            </a:extLst>
          </p:cNvPr>
          <p:cNvSpPr txBox="1"/>
          <p:nvPr/>
        </p:nvSpPr>
        <p:spPr>
          <a:xfrm>
            <a:off x="3139440" y="1310640"/>
            <a:ext cx="7701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TITLE PAGE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36C9C8-9CB7-83DC-B879-A7B720AFFF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89" y="136522"/>
            <a:ext cx="140596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00B14-BCBB-5103-8E83-1058BCD82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8E05D1-5FD7-2E2B-E583-7C3B6E4F7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7881F5A0-C83D-9680-37C7-7690D71D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>
            <a:extLst>
              <a:ext uri="{FF2B5EF4-FFF2-40B4-BE49-F238E27FC236}">
                <a16:creationId xmlns:a16="http://schemas.microsoft.com/office/drawing/2014/main" id="{4B3D8959-43DD-5539-B19F-669B95D5B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413" y="2087682"/>
            <a:ext cx="11862225" cy="2844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8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28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How it addresses the problem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194C1-7B6C-0294-C637-30BE612C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E474398-D6AE-277A-6B41-EC7C282E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3EB1C9A3-2E41-9B66-6D49-465704341E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6383AA-C219-9B6A-4091-063E35A2D1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589" y="136522"/>
            <a:ext cx="1405968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4751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599" y="2019306"/>
            <a:ext cx="10972800" cy="2597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 I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dea submission- Template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13ED8-3CDB-F893-5C7E-98CFD1FF8A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5933" y="172596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74700" y="2151915"/>
            <a:ext cx="9385300" cy="195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413193-1817-4D80-DE77-3F65514FC3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667" y="636928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5933" y="309829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2533653"/>
            <a:ext cx="9385300" cy="1951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749040" y="6386115"/>
            <a:ext cx="301604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 I</a:t>
            </a:r>
            <a:r>
              <a:rPr lang="en-US" dirty="0" err="1">
                <a:solidFill>
                  <a:schemeClr val="bg1">
                    <a:lumMod val="95000"/>
                  </a:schemeClr>
                </a:solidFill>
              </a:rPr>
              <a:t>dea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0E2212B-D461-20EF-CB4D-8732B49875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416559"/>
            <a:ext cx="10972800" cy="678815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5929E8-7DA8-00E6-0DAA-8E8B0C595B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@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STATATHON </a:t>
            </a:r>
            <a:r>
              <a:rPr dirty="0">
                <a:solidFill>
                  <a:schemeClr val="bg1">
                    <a:lumMod val="95000"/>
                  </a:schemeClr>
                </a:solidFill>
              </a:rPr>
              <a:t>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dirty="0"/>
              <a:t>Note - You can delete this slide (Important Pointers) when you upload the details of your idea on</a:t>
            </a:r>
            <a:r>
              <a:rPr lang="en-US" dirty="0"/>
              <a:t> </a:t>
            </a:r>
            <a:r>
              <a:rPr lang="en-IN" dirty="0"/>
              <a:t>STATATHON </a:t>
            </a:r>
            <a:r>
              <a:rPr dirty="0"/>
              <a:t>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9460" y="332337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8FA194-CA56-595B-8B0C-E9D18D071B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035" y="241568"/>
            <a:ext cx="1405968" cy="1143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8208</TotalTime>
  <Words>345</Words>
  <Application>Microsoft Office PowerPoint</Application>
  <PresentationFormat>Widescreen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 STATATHON 2025</vt:lpstr>
      <vt:lpstr> IDEA TITLE</vt:lpstr>
      <vt:lpstr> 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Mukesh Garg</cp:lastModifiedBy>
  <cp:revision>157</cp:revision>
  <dcterms:created xsi:type="dcterms:W3CDTF">2013-12-12T18:46:50Z</dcterms:created>
  <dcterms:modified xsi:type="dcterms:W3CDTF">2025-07-11T12:40:31Z</dcterms:modified>
  <cp:category/>
</cp:coreProperties>
</file>