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Report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530"/>
          </a:xfrm>
        </p:spPr>
        <p:txBody>
          <a:bodyPr/>
          <a:p>
            <a:pPr algn="ctr"/>
            <a:r>
              <a:rPr lang="en-US"/>
              <a:t>Vunerabilities</a:t>
            </a:r>
            <a:endParaRPr lang="en-US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Report generated by Netsparker</a:t>
            </a:r>
            <a:endParaRPr lang="en-US"/>
          </a:p>
        </p:txBody>
      </p:sp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1970" y="1825625"/>
            <a:ext cx="86074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Vunerability: Out of date version of apache used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Domain: webappsecurity.com</a:t>
            </a:r>
            <a:endParaRPr lang="en-US"/>
          </a:p>
          <a:p>
            <a:r>
              <a:rPr lang="en-US"/>
              <a:t>Subdomain: zero.webappsecurity.com</a:t>
            </a:r>
            <a:endParaRPr lang="en-US"/>
          </a:p>
          <a:p>
            <a:r>
              <a:rPr lang="en-US"/>
              <a:t>URL: http://zero.webappsecurity.com/</a:t>
            </a:r>
            <a:endParaRPr lang="en-US"/>
          </a:p>
          <a:p>
            <a:r>
              <a:rPr lang="en-US"/>
              <a:t>Type of vulnerability: critical</a:t>
            </a:r>
            <a:endParaRPr lang="en-US"/>
          </a:p>
          <a:p>
            <a:r>
              <a:rPr lang="en-US"/>
              <a:t>version used: 2.2.6</a:t>
            </a:r>
            <a:endParaRPr lang="en-US"/>
          </a:p>
          <a:p>
            <a:endParaRPr lang="en-US"/>
          </a:p>
          <a:p>
            <a:r>
              <a:rPr lang="en-US"/>
              <a:t>Details:</a:t>
            </a:r>
            <a:endParaRPr lang="en-US"/>
          </a:p>
          <a:p>
            <a:r>
              <a:rPr lang="en-US"/>
              <a:t>Application is using an outdate version of apache, which is suseptible to some attacks.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Impact:</a:t>
            </a:r>
            <a:endParaRPr lang="en-US"/>
          </a:p>
          <a:p>
            <a:r>
              <a:rPr lang="en-US"/>
              <a:t>As this is an old version of apache server, it is vulnerable to some attacks which hacker might do and security of the concerned application may be compromised.</a:t>
            </a:r>
            <a:endParaRPr lang="en-US"/>
          </a:p>
          <a:p>
            <a:endParaRPr lang="en-US"/>
          </a:p>
          <a:p>
            <a:r>
              <a:rPr lang="en-US"/>
              <a:t>Remedy:</a:t>
            </a:r>
            <a:endParaRPr lang="en-US"/>
          </a:p>
          <a:p>
            <a:r>
              <a:rPr lang="en-US"/>
              <a:t>Latest version of Apache should be installed(used) on the hosting side.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Presentation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Task-2</dc:title>
  <dc:creator/>
  <cp:lastModifiedBy>rahul</cp:lastModifiedBy>
  <cp:revision>1</cp:revision>
  <dcterms:created xsi:type="dcterms:W3CDTF">2021-08-15T18:13:09Z</dcterms:created>
  <dcterms:modified xsi:type="dcterms:W3CDTF">2021-08-15T18:13:09Z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