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file:///C:\Users\rahul\Documents\Bandicam\Task-3POC.mp4" TargetMode="External"/><Relationship Id="rId1" Type="http://schemas.openxmlformats.org/officeDocument/2006/relationships/video" Target="file:///C:\Users\rahul\Documents\Bandicam\Task-3POC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Report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Report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Vulnerability:</a:t>
            </a:r>
            <a:r>
              <a:rPr lang="en-US" b="1"/>
              <a:t> Cross site scripting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r>
              <a:rPr lang="en-US"/>
              <a:t>Summary:</a:t>
            </a:r>
            <a:endParaRPr lang="en-US"/>
          </a:p>
          <a:p>
            <a:r>
              <a:rPr lang="en-US"/>
              <a:t>Cross-site scripting (also known as XSS) is a web security vulnerability that allows an attacker to compromise the interactions that users have with a vulnerable application. It allows an attacker to circumvent the same origin policy, which is designed to segregate different websites from each other.</a:t>
            </a:r>
            <a:endParaRPr lang="en-US"/>
          </a:p>
          <a:p>
            <a:endParaRPr lang="en-US"/>
          </a:p>
          <a:p>
            <a:r>
              <a:rPr lang="en-US"/>
              <a:t>Cross-site scripting works by manipulating a vulnerable web site so that it returns malicious JavaScript to users. When the malicious code executes inside a victim's browser, the attacker can fully compromise their interaction with the application.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domain: </a:t>
            </a:r>
            <a:r>
              <a:rPr lang="en-US" b="1">
                <a:sym typeface="+mn-ea"/>
              </a:rPr>
              <a:t>vulnweb.com</a:t>
            </a:r>
            <a:endParaRPr lang="en-US" b="1">
              <a:sym typeface="+mn-ea"/>
            </a:endParaRPr>
          </a:p>
          <a:p>
            <a:r>
              <a:rPr lang="en-US"/>
              <a:t>Subdomain: </a:t>
            </a:r>
            <a:r>
              <a:rPr lang="en-US" b="1">
                <a:sym typeface="+mn-ea"/>
              </a:rPr>
              <a:t>testasp.vulnweb.com</a:t>
            </a:r>
            <a:endParaRPr lang="en-US" b="1"/>
          </a:p>
          <a:p>
            <a:r>
              <a:rPr lang="en-US"/>
              <a:t>URL: </a:t>
            </a:r>
            <a:r>
              <a:rPr lang="en-US" b="1">
                <a:sym typeface="+mn-ea"/>
              </a:rPr>
              <a:t>http://testasp.vulnweb.com/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Steps to reproduce: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Prepare a Javascript payload. Following has been used in this particular attack.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&lt;img src/onerror=prompt(8)&gt;</a:t>
            </a:r>
            <a:endParaRPr lang="en-US" b="1"/>
          </a:p>
          <a:p>
            <a:pPr marL="0" indent="0">
              <a:buNone/>
            </a:pPr>
            <a:r>
              <a:rPr lang="en-US"/>
              <a:t>2.  Just type the above code in the search text field and it will promt for user input and confirmation.</a:t>
            </a: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300"/>
          </a:xfrm>
        </p:spPr>
        <p:txBody>
          <a:bodyPr>
            <a:normAutofit fontScale="90000"/>
          </a:bodyPr>
          <a:p>
            <a:pPr algn="ctr"/>
            <a:r>
              <a:rPr lang="en-US" b="1"/>
              <a:t>Injection demonstration</a:t>
            </a:r>
            <a:endParaRPr lang="en-US" b="1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9125" y="1029335"/>
            <a:ext cx="9300210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760" y="364490"/>
            <a:ext cx="11276965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 Video Demo</a:t>
            </a:r>
            <a:endParaRPr lang="en-US"/>
          </a:p>
        </p:txBody>
      </p:sp>
      <p:pic>
        <p:nvPicPr>
          <p:cNvPr id="4" name="Task-3POC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726379" y="1825625"/>
            <a:ext cx="8739242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/>
          </a:p>
          <a:p>
            <a:r>
              <a:rPr lang="en-US"/>
              <a:t>XSS allows attackers to execute scripts in the victim’s browser which can hijack their session, deface content, or redirect them to a malicious website. </a:t>
            </a:r>
            <a:endParaRPr lang="en-US"/>
          </a:p>
          <a:p>
            <a:r>
              <a:rPr lang="en-US"/>
              <a:t>Cross-site scripting vulnerabilities occur when a parameter under the user’s control is either reflected (Type-2) to the user, stored (Type-1) and returned at a later time, or executed as a result of modifying the DOM environment (Type-0). </a:t>
            </a:r>
            <a:endParaRPr lang="en-US"/>
          </a:p>
          <a:p>
            <a:r>
              <a:rPr lang="en-US"/>
              <a:t>User accounts can be hijacked, credentials could be stolen, sensitive data could be exfiltrated, and lastly, access to your client computers can be obtained.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Remedy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Below 2 can be used to mitigate XSS</a:t>
            </a:r>
            <a:endParaRPr lang="en-US"/>
          </a:p>
          <a:p>
            <a:r>
              <a:rPr lang="en-US"/>
              <a:t>Input Validation: It is recommended that the user’s input is sanitized by removing special characters &lt;,&gt;,’,”,&amp;,/ and JavaScript onEvent actions.</a:t>
            </a:r>
            <a:endParaRPr lang="en-US"/>
          </a:p>
          <a:p>
            <a:r>
              <a:rPr lang="en-US"/>
              <a:t>Output Encoding: If special characters are required in the affected parameters, output encoding should be used to replace special characters with their HTML equivalent. (e.g., &lt; becomes &lt;)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WPS Presentation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Task-3</dc:title>
  <dc:creator/>
  <cp:lastModifiedBy>rahul</cp:lastModifiedBy>
  <cp:revision>2</cp:revision>
  <dcterms:created xsi:type="dcterms:W3CDTF">2021-08-15T18:44:45Z</dcterms:created>
  <dcterms:modified xsi:type="dcterms:W3CDTF">2021-08-15T18:47:22Z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