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72" r:id="rId6"/>
    <p:sldId id="260" r:id="rId7"/>
    <p:sldId id="261" r:id="rId8"/>
    <p:sldId id="27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7" r:id="rId19"/>
    <p:sldId id="278" r:id="rId20"/>
    <p:sldId id="279" r:id="rId21"/>
    <p:sldId id="280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svg"/><Relationship Id="rId1" Type="http://schemas.openxmlformats.org/officeDocument/2006/relationships/image" Target="../media/image7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4" Type="http://schemas.openxmlformats.org/officeDocument/2006/relationships/image" Target="../media/image4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8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BED0F8-589D-4EF6-81D8-19156245794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BA8C02-0A2E-497C-945A-7D5DD7720D12}">
      <dgm:prSet/>
      <dgm:spPr/>
      <dgm:t>
        <a:bodyPr/>
        <a:lstStyle/>
        <a:p>
          <a:r>
            <a:rPr lang="en-IN" b="1" dirty="0"/>
            <a:t>Rahul Sid Patil</a:t>
          </a:r>
          <a:endParaRPr lang="en-US" dirty="0"/>
        </a:p>
      </dgm:t>
    </dgm:pt>
    <dgm:pt modelId="{F80DE3AE-D59F-48AF-974F-6E8C9888FCC4}" type="parTrans" cxnId="{EA729840-CA72-49D7-93B6-A718B973E7D7}">
      <dgm:prSet/>
      <dgm:spPr/>
      <dgm:t>
        <a:bodyPr/>
        <a:lstStyle/>
        <a:p>
          <a:endParaRPr lang="en-US"/>
        </a:p>
      </dgm:t>
    </dgm:pt>
    <dgm:pt modelId="{DB652C91-8951-4F94-BA9D-7463C614E493}" type="sibTrans" cxnId="{EA729840-CA72-49D7-93B6-A718B973E7D7}">
      <dgm:prSet/>
      <dgm:spPr/>
      <dgm:t>
        <a:bodyPr/>
        <a:lstStyle/>
        <a:p>
          <a:endParaRPr lang="en-US"/>
        </a:p>
      </dgm:t>
    </dgm:pt>
    <dgm:pt modelId="{6BEAE2C9-1ED9-4B44-93D4-10CA628D9A6E}">
      <dgm:prSet/>
      <dgm:spPr/>
      <dgm:t>
        <a:bodyPr/>
        <a:lstStyle/>
        <a:p>
          <a:r>
            <a:rPr lang="en-IN"/>
            <a:t>Lead Software Engineer @ EPAM Systems</a:t>
          </a:r>
          <a:endParaRPr lang="en-US"/>
        </a:p>
      </dgm:t>
    </dgm:pt>
    <dgm:pt modelId="{99379DF1-BC60-4323-B1D4-959BDEBB872E}" type="parTrans" cxnId="{7BAAA300-E15A-4F2D-8F41-ED659176EF03}">
      <dgm:prSet/>
      <dgm:spPr/>
      <dgm:t>
        <a:bodyPr/>
        <a:lstStyle/>
        <a:p>
          <a:endParaRPr lang="en-US"/>
        </a:p>
      </dgm:t>
    </dgm:pt>
    <dgm:pt modelId="{EAFE0DA8-FE3A-40F6-9B3F-D3F1B914B98B}" type="sibTrans" cxnId="{7BAAA300-E15A-4F2D-8F41-ED659176EF03}">
      <dgm:prSet/>
      <dgm:spPr/>
      <dgm:t>
        <a:bodyPr/>
        <a:lstStyle/>
        <a:p>
          <a:endParaRPr lang="en-US"/>
        </a:p>
      </dgm:t>
    </dgm:pt>
    <dgm:pt modelId="{B1329EA9-0732-451D-B43F-8A751DAAEA8A}">
      <dgm:prSet/>
      <dgm:spPr/>
      <dgm:t>
        <a:bodyPr/>
        <a:lstStyle/>
        <a:p>
          <a:r>
            <a:rPr lang="en-IN"/>
            <a:t>Head of Golang Community, EPAM India</a:t>
          </a:r>
          <a:endParaRPr lang="en-US"/>
        </a:p>
      </dgm:t>
    </dgm:pt>
    <dgm:pt modelId="{43D99537-B6CB-41EF-A7C4-CC9BD3D35FEA}" type="parTrans" cxnId="{E007D70E-511B-403D-A073-3B23FCFAAB4F}">
      <dgm:prSet/>
      <dgm:spPr/>
      <dgm:t>
        <a:bodyPr/>
        <a:lstStyle/>
        <a:p>
          <a:endParaRPr lang="en-US"/>
        </a:p>
      </dgm:t>
    </dgm:pt>
    <dgm:pt modelId="{C1424857-C1BA-487B-8237-5248C2CF98EB}" type="sibTrans" cxnId="{E007D70E-511B-403D-A073-3B23FCFAAB4F}">
      <dgm:prSet/>
      <dgm:spPr/>
      <dgm:t>
        <a:bodyPr/>
        <a:lstStyle/>
        <a:p>
          <a:endParaRPr lang="en-US"/>
        </a:p>
      </dgm:t>
    </dgm:pt>
    <dgm:pt modelId="{0CBC07E6-F2B8-4700-BCA2-352E30619612}">
      <dgm:prSet/>
      <dgm:spPr/>
      <dgm:t>
        <a:bodyPr/>
        <a:lstStyle/>
        <a:p>
          <a:r>
            <a:rPr lang="en-IN"/>
            <a:t>12+ years of experience in backend engineering</a:t>
          </a:r>
          <a:endParaRPr lang="en-US"/>
        </a:p>
      </dgm:t>
    </dgm:pt>
    <dgm:pt modelId="{C3C8CEDF-6B78-44A2-B48E-C3F6DBEE23F5}" type="parTrans" cxnId="{A1DC5139-4EC0-461F-A46F-BB08B5AF65D1}">
      <dgm:prSet/>
      <dgm:spPr/>
      <dgm:t>
        <a:bodyPr/>
        <a:lstStyle/>
        <a:p>
          <a:endParaRPr lang="en-US"/>
        </a:p>
      </dgm:t>
    </dgm:pt>
    <dgm:pt modelId="{C15C00BC-5C94-4683-9C54-609335D56A6F}" type="sibTrans" cxnId="{A1DC5139-4EC0-461F-A46F-BB08B5AF65D1}">
      <dgm:prSet/>
      <dgm:spPr/>
      <dgm:t>
        <a:bodyPr/>
        <a:lstStyle/>
        <a:p>
          <a:endParaRPr lang="en-US"/>
        </a:p>
      </dgm:t>
    </dgm:pt>
    <dgm:pt modelId="{8ECEADE0-9358-4931-8F12-3C01953293E9}">
      <dgm:prSet/>
      <dgm:spPr/>
      <dgm:t>
        <a:bodyPr/>
        <a:lstStyle/>
        <a:p>
          <a:r>
            <a:rPr lang="en-IN"/>
            <a:t>Specialized in Golang, Kubernetes, Kafka, and cloud-native systems</a:t>
          </a:r>
          <a:endParaRPr lang="en-US"/>
        </a:p>
      </dgm:t>
    </dgm:pt>
    <dgm:pt modelId="{37F0487C-585E-4839-9B9D-E0D0CD8087E8}" type="parTrans" cxnId="{5C97B53D-2CA6-4C91-A52D-7A450B94AA97}">
      <dgm:prSet/>
      <dgm:spPr/>
      <dgm:t>
        <a:bodyPr/>
        <a:lstStyle/>
        <a:p>
          <a:endParaRPr lang="en-US"/>
        </a:p>
      </dgm:t>
    </dgm:pt>
    <dgm:pt modelId="{463C95D8-C912-4FB2-A0B5-56D8374B068E}" type="sibTrans" cxnId="{5C97B53D-2CA6-4C91-A52D-7A450B94AA97}">
      <dgm:prSet/>
      <dgm:spPr/>
      <dgm:t>
        <a:bodyPr/>
        <a:lstStyle/>
        <a:p>
          <a:endParaRPr lang="en-US"/>
        </a:p>
      </dgm:t>
    </dgm:pt>
    <dgm:pt modelId="{1BE702A3-8131-4519-8235-D1B882719185}">
      <dgm:prSet/>
      <dgm:spPr/>
      <dgm:t>
        <a:bodyPr/>
        <a:lstStyle/>
        <a:p>
          <a:r>
            <a:rPr lang="en-IN"/>
            <a:t>Author of upcoming book 'Let Us Go Vol. 1'</a:t>
          </a:r>
          <a:endParaRPr lang="en-US"/>
        </a:p>
      </dgm:t>
    </dgm:pt>
    <dgm:pt modelId="{B05B4D7B-DA0C-41C5-87E6-3E924FE1B326}" type="parTrans" cxnId="{A1316093-8DA2-406E-882D-D800845FC0CF}">
      <dgm:prSet/>
      <dgm:spPr/>
      <dgm:t>
        <a:bodyPr/>
        <a:lstStyle/>
        <a:p>
          <a:endParaRPr lang="en-US"/>
        </a:p>
      </dgm:t>
    </dgm:pt>
    <dgm:pt modelId="{BF770712-D3CF-42E2-A168-9B7FBF645AFC}" type="sibTrans" cxnId="{A1316093-8DA2-406E-882D-D800845FC0CF}">
      <dgm:prSet/>
      <dgm:spPr/>
      <dgm:t>
        <a:bodyPr/>
        <a:lstStyle/>
        <a:p>
          <a:endParaRPr lang="en-US"/>
        </a:p>
      </dgm:t>
    </dgm:pt>
    <dgm:pt modelId="{179EE78D-C9C5-4976-9C12-A2D3C9E7F4C0}">
      <dgm:prSet/>
      <dgm:spPr/>
      <dgm:t>
        <a:bodyPr/>
        <a:lstStyle/>
        <a:p>
          <a:r>
            <a:rPr lang="en-IN"/>
            <a:t>Tech Speaker | Mentor | Open Source Contributor</a:t>
          </a:r>
          <a:endParaRPr lang="en-US"/>
        </a:p>
      </dgm:t>
    </dgm:pt>
    <dgm:pt modelId="{C4403485-3EF3-4163-AE5C-2BC43B09CE84}" type="parTrans" cxnId="{20413A23-392D-42DF-BA33-C1AB511B323B}">
      <dgm:prSet/>
      <dgm:spPr/>
      <dgm:t>
        <a:bodyPr/>
        <a:lstStyle/>
        <a:p>
          <a:endParaRPr lang="en-US"/>
        </a:p>
      </dgm:t>
    </dgm:pt>
    <dgm:pt modelId="{626E9DE4-8DD6-4C83-8A9B-E935D3A5F67B}" type="sibTrans" cxnId="{20413A23-392D-42DF-BA33-C1AB511B323B}">
      <dgm:prSet/>
      <dgm:spPr/>
      <dgm:t>
        <a:bodyPr/>
        <a:lstStyle/>
        <a:p>
          <a:endParaRPr lang="en-US"/>
        </a:p>
      </dgm:t>
    </dgm:pt>
    <dgm:pt modelId="{DEE23311-601F-43CA-9DFC-1DD247A0C23F}">
      <dgm:prSet/>
      <dgm:spPr/>
      <dgm:t>
        <a:bodyPr/>
        <a:lstStyle/>
        <a:p>
          <a:r>
            <a:rPr lang="en-US" dirty="0"/>
            <a:t>LinkedIn: </a:t>
          </a:r>
          <a:r>
            <a:rPr lang="en-IN" b="0" i="0" dirty="0">
              <a:hlinkClick xmlns:r="http://schemas.openxmlformats.org/officeDocument/2006/relationships" r:id="rId1"/>
            </a:rPr>
            <a:t>www.linkedin.com/in/rahulsidpatil</a:t>
          </a:r>
          <a:endParaRPr lang="en-US" dirty="0"/>
        </a:p>
      </dgm:t>
    </dgm:pt>
    <dgm:pt modelId="{2A730A10-15C3-42DC-B033-31FA7B169006}" type="parTrans" cxnId="{C3D39143-8CF5-4AB0-9C8D-DCF57B374D05}">
      <dgm:prSet/>
      <dgm:spPr/>
      <dgm:t>
        <a:bodyPr/>
        <a:lstStyle/>
        <a:p>
          <a:endParaRPr lang="en-US"/>
        </a:p>
      </dgm:t>
    </dgm:pt>
    <dgm:pt modelId="{F8FD90F6-17F2-4B05-810D-C5CCF073F15E}" type="sibTrans" cxnId="{C3D39143-8CF5-4AB0-9C8D-DCF57B374D05}">
      <dgm:prSet/>
      <dgm:spPr/>
      <dgm:t>
        <a:bodyPr/>
        <a:lstStyle/>
        <a:p>
          <a:endParaRPr lang="en-US"/>
        </a:p>
      </dgm:t>
    </dgm:pt>
    <dgm:pt modelId="{C40DAD5F-199D-4E81-BD19-25947A3B7ED0}">
      <dgm:prSet/>
      <dgm:spPr/>
      <dgm:t>
        <a:bodyPr/>
        <a:lstStyle/>
        <a:p>
          <a:r>
            <a:rPr lang="en-US" dirty="0"/>
            <a:t>Contact: </a:t>
          </a:r>
          <a:r>
            <a:rPr lang="en-IN" dirty="0" err="1"/>
            <a:t>golangda</a:t>
          </a:r>
          <a:r>
            <a:rPr lang="en-IN" dirty="0"/>
            <a:t>@</a:t>
          </a:r>
          <a:r>
            <a:rPr lang="en-US" dirty="0"/>
            <a:t>gmail.com</a:t>
          </a:r>
        </a:p>
      </dgm:t>
    </dgm:pt>
    <dgm:pt modelId="{427F18B0-E0A5-4928-8BBE-397DF121D100}" type="parTrans" cxnId="{52B8581D-61D9-4D0E-8D2E-50E686400CAE}">
      <dgm:prSet/>
      <dgm:spPr/>
      <dgm:t>
        <a:bodyPr/>
        <a:lstStyle/>
        <a:p>
          <a:endParaRPr lang="en-US"/>
        </a:p>
      </dgm:t>
    </dgm:pt>
    <dgm:pt modelId="{79655CD9-07A5-4ADE-AD0B-38EE9AAB4427}" type="sibTrans" cxnId="{52B8581D-61D9-4D0E-8D2E-50E686400CAE}">
      <dgm:prSet/>
      <dgm:spPr/>
      <dgm:t>
        <a:bodyPr/>
        <a:lstStyle/>
        <a:p>
          <a:endParaRPr lang="en-US"/>
        </a:p>
      </dgm:t>
    </dgm:pt>
    <dgm:pt modelId="{2C2E2057-A4FD-4002-A09C-15583E2D1BD0}" type="pres">
      <dgm:prSet presAssocID="{00BED0F8-589D-4EF6-81D8-191562457944}" presName="vert0" presStyleCnt="0">
        <dgm:presLayoutVars>
          <dgm:dir/>
          <dgm:animOne val="branch"/>
          <dgm:animLvl val="lvl"/>
        </dgm:presLayoutVars>
      </dgm:prSet>
      <dgm:spPr/>
    </dgm:pt>
    <dgm:pt modelId="{A037B5EC-6D17-496C-AACF-000E289B23FA}" type="pres">
      <dgm:prSet presAssocID="{49BA8C02-0A2E-497C-945A-7D5DD7720D12}" presName="thickLine" presStyleLbl="alignNode1" presStyleIdx="0" presStyleCnt="9"/>
      <dgm:spPr/>
    </dgm:pt>
    <dgm:pt modelId="{F15D4EA8-25DD-4483-8728-433B064E3438}" type="pres">
      <dgm:prSet presAssocID="{49BA8C02-0A2E-497C-945A-7D5DD7720D12}" presName="horz1" presStyleCnt="0"/>
      <dgm:spPr/>
    </dgm:pt>
    <dgm:pt modelId="{2FE5B5C5-4165-4CDB-9083-DEE061F94F60}" type="pres">
      <dgm:prSet presAssocID="{49BA8C02-0A2E-497C-945A-7D5DD7720D12}" presName="tx1" presStyleLbl="revTx" presStyleIdx="0" presStyleCnt="9"/>
      <dgm:spPr/>
    </dgm:pt>
    <dgm:pt modelId="{AF61D37B-CF53-4EA2-A365-8A75AAE3AA29}" type="pres">
      <dgm:prSet presAssocID="{49BA8C02-0A2E-497C-945A-7D5DD7720D12}" presName="vert1" presStyleCnt="0"/>
      <dgm:spPr/>
    </dgm:pt>
    <dgm:pt modelId="{4777C358-297F-4612-BD60-723A64DE0999}" type="pres">
      <dgm:prSet presAssocID="{6BEAE2C9-1ED9-4B44-93D4-10CA628D9A6E}" presName="thickLine" presStyleLbl="alignNode1" presStyleIdx="1" presStyleCnt="9"/>
      <dgm:spPr/>
    </dgm:pt>
    <dgm:pt modelId="{DE9271E4-05C4-4B38-9F2B-2C5E0CD39F8E}" type="pres">
      <dgm:prSet presAssocID="{6BEAE2C9-1ED9-4B44-93D4-10CA628D9A6E}" presName="horz1" presStyleCnt="0"/>
      <dgm:spPr/>
    </dgm:pt>
    <dgm:pt modelId="{E48BDA7C-4325-4B60-8E3A-046E0521AC09}" type="pres">
      <dgm:prSet presAssocID="{6BEAE2C9-1ED9-4B44-93D4-10CA628D9A6E}" presName="tx1" presStyleLbl="revTx" presStyleIdx="1" presStyleCnt="9"/>
      <dgm:spPr/>
    </dgm:pt>
    <dgm:pt modelId="{0509CDCB-D1B6-45A4-B25E-DF6965EE39A2}" type="pres">
      <dgm:prSet presAssocID="{6BEAE2C9-1ED9-4B44-93D4-10CA628D9A6E}" presName="vert1" presStyleCnt="0"/>
      <dgm:spPr/>
    </dgm:pt>
    <dgm:pt modelId="{925AA6B4-1678-4B73-B870-D05A9976C49D}" type="pres">
      <dgm:prSet presAssocID="{B1329EA9-0732-451D-B43F-8A751DAAEA8A}" presName="thickLine" presStyleLbl="alignNode1" presStyleIdx="2" presStyleCnt="9"/>
      <dgm:spPr/>
    </dgm:pt>
    <dgm:pt modelId="{2857E13B-0B40-4C52-898E-9DDDB789E722}" type="pres">
      <dgm:prSet presAssocID="{B1329EA9-0732-451D-B43F-8A751DAAEA8A}" presName="horz1" presStyleCnt="0"/>
      <dgm:spPr/>
    </dgm:pt>
    <dgm:pt modelId="{040C5D96-7A00-47C5-98B5-0D1BB20A78CF}" type="pres">
      <dgm:prSet presAssocID="{B1329EA9-0732-451D-B43F-8A751DAAEA8A}" presName="tx1" presStyleLbl="revTx" presStyleIdx="2" presStyleCnt="9"/>
      <dgm:spPr/>
    </dgm:pt>
    <dgm:pt modelId="{D6291AF8-9F01-479B-BC71-D5FEB68A9461}" type="pres">
      <dgm:prSet presAssocID="{B1329EA9-0732-451D-B43F-8A751DAAEA8A}" presName="vert1" presStyleCnt="0"/>
      <dgm:spPr/>
    </dgm:pt>
    <dgm:pt modelId="{B77AB12A-D2A9-416E-A4D6-1A8F563C68E2}" type="pres">
      <dgm:prSet presAssocID="{0CBC07E6-F2B8-4700-BCA2-352E30619612}" presName="thickLine" presStyleLbl="alignNode1" presStyleIdx="3" presStyleCnt="9"/>
      <dgm:spPr/>
    </dgm:pt>
    <dgm:pt modelId="{5B693DCA-0CB1-409B-990D-854ABCBF3253}" type="pres">
      <dgm:prSet presAssocID="{0CBC07E6-F2B8-4700-BCA2-352E30619612}" presName="horz1" presStyleCnt="0"/>
      <dgm:spPr/>
    </dgm:pt>
    <dgm:pt modelId="{FF9593EC-FC6E-4001-A9F6-614A102995E3}" type="pres">
      <dgm:prSet presAssocID="{0CBC07E6-F2B8-4700-BCA2-352E30619612}" presName="tx1" presStyleLbl="revTx" presStyleIdx="3" presStyleCnt="9"/>
      <dgm:spPr/>
    </dgm:pt>
    <dgm:pt modelId="{2990EE84-17C6-4D3A-89B3-851644F039DD}" type="pres">
      <dgm:prSet presAssocID="{0CBC07E6-F2B8-4700-BCA2-352E30619612}" presName="vert1" presStyleCnt="0"/>
      <dgm:spPr/>
    </dgm:pt>
    <dgm:pt modelId="{2B3545BF-05E2-4397-80A8-2E84CC3A8C46}" type="pres">
      <dgm:prSet presAssocID="{8ECEADE0-9358-4931-8F12-3C01953293E9}" presName="thickLine" presStyleLbl="alignNode1" presStyleIdx="4" presStyleCnt="9"/>
      <dgm:spPr/>
    </dgm:pt>
    <dgm:pt modelId="{816E4F66-EBBF-47A8-AADF-650EA259003E}" type="pres">
      <dgm:prSet presAssocID="{8ECEADE0-9358-4931-8F12-3C01953293E9}" presName="horz1" presStyleCnt="0"/>
      <dgm:spPr/>
    </dgm:pt>
    <dgm:pt modelId="{2D5030FD-09BB-4444-B605-436AF98D524B}" type="pres">
      <dgm:prSet presAssocID="{8ECEADE0-9358-4931-8F12-3C01953293E9}" presName="tx1" presStyleLbl="revTx" presStyleIdx="4" presStyleCnt="9"/>
      <dgm:spPr/>
    </dgm:pt>
    <dgm:pt modelId="{D7B84CED-CA3E-4E62-ADAA-7270B27C6CA1}" type="pres">
      <dgm:prSet presAssocID="{8ECEADE0-9358-4931-8F12-3C01953293E9}" presName="vert1" presStyleCnt="0"/>
      <dgm:spPr/>
    </dgm:pt>
    <dgm:pt modelId="{4EAB6B90-9627-459F-BF46-B5043A9B65A0}" type="pres">
      <dgm:prSet presAssocID="{1BE702A3-8131-4519-8235-D1B882719185}" presName="thickLine" presStyleLbl="alignNode1" presStyleIdx="5" presStyleCnt="9"/>
      <dgm:spPr/>
    </dgm:pt>
    <dgm:pt modelId="{5C74B81F-CAFC-486D-B3B6-0D956AA44D3A}" type="pres">
      <dgm:prSet presAssocID="{1BE702A3-8131-4519-8235-D1B882719185}" presName="horz1" presStyleCnt="0"/>
      <dgm:spPr/>
    </dgm:pt>
    <dgm:pt modelId="{19FA51B9-C6BB-4CC6-80FF-AFB444B94545}" type="pres">
      <dgm:prSet presAssocID="{1BE702A3-8131-4519-8235-D1B882719185}" presName="tx1" presStyleLbl="revTx" presStyleIdx="5" presStyleCnt="9"/>
      <dgm:spPr/>
    </dgm:pt>
    <dgm:pt modelId="{85A3FDAA-7BF3-4EB4-BAB0-D5A7BD605022}" type="pres">
      <dgm:prSet presAssocID="{1BE702A3-8131-4519-8235-D1B882719185}" presName="vert1" presStyleCnt="0"/>
      <dgm:spPr/>
    </dgm:pt>
    <dgm:pt modelId="{15AA864B-FBF9-4DCB-93F7-791076C98DA8}" type="pres">
      <dgm:prSet presAssocID="{179EE78D-C9C5-4976-9C12-A2D3C9E7F4C0}" presName="thickLine" presStyleLbl="alignNode1" presStyleIdx="6" presStyleCnt="9"/>
      <dgm:spPr/>
    </dgm:pt>
    <dgm:pt modelId="{52AE6122-8FF5-44A7-9E58-8E4526D7F31B}" type="pres">
      <dgm:prSet presAssocID="{179EE78D-C9C5-4976-9C12-A2D3C9E7F4C0}" presName="horz1" presStyleCnt="0"/>
      <dgm:spPr/>
    </dgm:pt>
    <dgm:pt modelId="{6921FAFA-0AC8-432C-8AAD-D414E603E040}" type="pres">
      <dgm:prSet presAssocID="{179EE78D-C9C5-4976-9C12-A2D3C9E7F4C0}" presName="tx1" presStyleLbl="revTx" presStyleIdx="6" presStyleCnt="9"/>
      <dgm:spPr/>
    </dgm:pt>
    <dgm:pt modelId="{85D05666-0390-4253-8292-F221788AB9C3}" type="pres">
      <dgm:prSet presAssocID="{179EE78D-C9C5-4976-9C12-A2D3C9E7F4C0}" presName="vert1" presStyleCnt="0"/>
      <dgm:spPr/>
    </dgm:pt>
    <dgm:pt modelId="{7ED824D1-BC3A-4617-95E7-82F80E47465A}" type="pres">
      <dgm:prSet presAssocID="{DEE23311-601F-43CA-9DFC-1DD247A0C23F}" presName="thickLine" presStyleLbl="alignNode1" presStyleIdx="7" presStyleCnt="9"/>
      <dgm:spPr/>
    </dgm:pt>
    <dgm:pt modelId="{46E23C8E-4180-4599-8DAE-D85B7CFF3715}" type="pres">
      <dgm:prSet presAssocID="{DEE23311-601F-43CA-9DFC-1DD247A0C23F}" presName="horz1" presStyleCnt="0"/>
      <dgm:spPr/>
    </dgm:pt>
    <dgm:pt modelId="{4677A078-CD99-45F3-B19B-590F1B567781}" type="pres">
      <dgm:prSet presAssocID="{DEE23311-601F-43CA-9DFC-1DD247A0C23F}" presName="tx1" presStyleLbl="revTx" presStyleIdx="7" presStyleCnt="9"/>
      <dgm:spPr/>
    </dgm:pt>
    <dgm:pt modelId="{B3595A9A-B498-4BAA-BE07-E1ADEC004724}" type="pres">
      <dgm:prSet presAssocID="{DEE23311-601F-43CA-9DFC-1DD247A0C23F}" presName="vert1" presStyleCnt="0"/>
      <dgm:spPr/>
    </dgm:pt>
    <dgm:pt modelId="{EFD4FFAF-58AC-4F40-872C-FE261282F53A}" type="pres">
      <dgm:prSet presAssocID="{C40DAD5F-199D-4E81-BD19-25947A3B7ED0}" presName="thickLine" presStyleLbl="alignNode1" presStyleIdx="8" presStyleCnt="9"/>
      <dgm:spPr/>
    </dgm:pt>
    <dgm:pt modelId="{35870844-C96E-4946-81D3-FAE8B1113DAF}" type="pres">
      <dgm:prSet presAssocID="{C40DAD5F-199D-4E81-BD19-25947A3B7ED0}" presName="horz1" presStyleCnt="0"/>
      <dgm:spPr/>
    </dgm:pt>
    <dgm:pt modelId="{3AD577D5-B133-4343-A7C2-6766FFC2A8C7}" type="pres">
      <dgm:prSet presAssocID="{C40DAD5F-199D-4E81-BD19-25947A3B7ED0}" presName="tx1" presStyleLbl="revTx" presStyleIdx="8" presStyleCnt="9"/>
      <dgm:spPr/>
    </dgm:pt>
    <dgm:pt modelId="{FDB9E97A-E40D-4C81-8EE8-4389E4D3D671}" type="pres">
      <dgm:prSet presAssocID="{C40DAD5F-199D-4E81-BD19-25947A3B7ED0}" presName="vert1" presStyleCnt="0"/>
      <dgm:spPr/>
    </dgm:pt>
  </dgm:ptLst>
  <dgm:cxnLst>
    <dgm:cxn modelId="{7BAAA300-E15A-4F2D-8F41-ED659176EF03}" srcId="{00BED0F8-589D-4EF6-81D8-191562457944}" destId="{6BEAE2C9-1ED9-4B44-93D4-10CA628D9A6E}" srcOrd="1" destOrd="0" parTransId="{99379DF1-BC60-4323-B1D4-959BDEBB872E}" sibTransId="{EAFE0DA8-FE3A-40F6-9B3F-D3F1B914B98B}"/>
    <dgm:cxn modelId="{E007D70E-511B-403D-A073-3B23FCFAAB4F}" srcId="{00BED0F8-589D-4EF6-81D8-191562457944}" destId="{B1329EA9-0732-451D-B43F-8A751DAAEA8A}" srcOrd="2" destOrd="0" parTransId="{43D99537-B6CB-41EF-A7C4-CC9BD3D35FEA}" sibTransId="{C1424857-C1BA-487B-8237-5248C2CF98EB}"/>
    <dgm:cxn modelId="{52B8581D-61D9-4D0E-8D2E-50E686400CAE}" srcId="{00BED0F8-589D-4EF6-81D8-191562457944}" destId="{C40DAD5F-199D-4E81-BD19-25947A3B7ED0}" srcOrd="8" destOrd="0" parTransId="{427F18B0-E0A5-4928-8BBE-397DF121D100}" sibTransId="{79655CD9-07A5-4ADE-AD0B-38EE9AAB4427}"/>
    <dgm:cxn modelId="{3C52131E-F1D8-494A-B56F-EA752B2D4AAA}" type="presOf" srcId="{00BED0F8-589D-4EF6-81D8-191562457944}" destId="{2C2E2057-A4FD-4002-A09C-15583E2D1BD0}" srcOrd="0" destOrd="0" presId="urn:microsoft.com/office/officeart/2008/layout/LinedList"/>
    <dgm:cxn modelId="{20413A23-392D-42DF-BA33-C1AB511B323B}" srcId="{00BED0F8-589D-4EF6-81D8-191562457944}" destId="{179EE78D-C9C5-4976-9C12-A2D3C9E7F4C0}" srcOrd="6" destOrd="0" parTransId="{C4403485-3EF3-4163-AE5C-2BC43B09CE84}" sibTransId="{626E9DE4-8DD6-4C83-8A9B-E935D3A5F67B}"/>
    <dgm:cxn modelId="{A1DC5139-4EC0-461F-A46F-BB08B5AF65D1}" srcId="{00BED0F8-589D-4EF6-81D8-191562457944}" destId="{0CBC07E6-F2B8-4700-BCA2-352E30619612}" srcOrd="3" destOrd="0" parTransId="{C3C8CEDF-6B78-44A2-B48E-C3F6DBEE23F5}" sibTransId="{C15C00BC-5C94-4683-9C54-609335D56A6F}"/>
    <dgm:cxn modelId="{DF1F8239-CD63-49A3-81D7-553F47937D18}" type="presOf" srcId="{6BEAE2C9-1ED9-4B44-93D4-10CA628D9A6E}" destId="{E48BDA7C-4325-4B60-8E3A-046E0521AC09}" srcOrd="0" destOrd="0" presId="urn:microsoft.com/office/officeart/2008/layout/LinedList"/>
    <dgm:cxn modelId="{BFAEA23C-C5FC-4E37-840A-A70A09ED17A6}" type="presOf" srcId="{B1329EA9-0732-451D-B43F-8A751DAAEA8A}" destId="{040C5D96-7A00-47C5-98B5-0D1BB20A78CF}" srcOrd="0" destOrd="0" presId="urn:microsoft.com/office/officeart/2008/layout/LinedList"/>
    <dgm:cxn modelId="{5C97B53D-2CA6-4C91-A52D-7A450B94AA97}" srcId="{00BED0F8-589D-4EF6-81D8-191562457944}" destId="{8ECEADE0-9358-4931-8F12-3C01953293E9}" srcOrd="4" destOrd="0" parTransId="{37F0487C-585E-4839-9B9D-E0D0CD8087E8}" sibTransId="{463C95D8-C912-4FB2-A0B5-56D8374B068E}"/>
    <dgm:cxn modelId="{6E45893E-F423-4417-815F-B1A1C4219D41}" type="presOf" srcId="{49BA8C02-0A2E-497C-945A-7D5DD7720D12}" destId="{2FE5B5C5-4165-4CDB-9083-DEE061F94F60}" srcOrd="0" destOrd="0" presId="urn:microsoft.com/office/officeart/2008/layout/LinedList"/>
    <dgm:cxn modelId="{EA729840-CA72-49D7-93B6-A718B973E7D7}" srcId="{00BED0F8-589D-4EF6-81D8-191562457944}" destId="{49BA8C02-0A2E-497C-945A-7D5DD7720D12}" srcOrd="0" destOrd="0" parTransId="{F80DE3AE-D59F-48AF-974F-6E8C9888FCC4}" sibTransId="{DB652C91-8951-4F94-BA9D-7463C614E493}"/>
    <dgm:cxn modelId="{C3D39143-8CF5-4AB0-9C8D-DCF57B374D05}" srcId="{00BED0F8-589D-4EF6-81D8-191562457944}" destId="{DEE23311-601F-43CA-9DFC-1DD247A0C23F}" srcOrd="7" destOrd="0" parTransId="{2A730A10-15C3-42DC-B033-31FA7B169006}" sibTransId="{F8FD90F6-17F2-4B05-810D-C5CCF073F15E}"/>
    <dgm:cxn modelId="{052B2968-E633-498F-AD7E-4CCD7638112A}" type="presOf" srcId="{0CBC07E6-F2B8-4700-BCA2-352E30619612}" destId="{FF9593EC-FC6E-4001-A9F6-614A102995E3}" srcOrd="0" destOrd="0" presId="urn:microsoft.com/office/officeart/2008/layout/LinedList"/>
    <dgm:cxn modelId="{70745C6C-EEC2-4CDB-AF1F-A58D4C3456FA}" type="presOf" srcId="{C40DAD5F-199D-4E81-BD19-25947A3B7ED0}" destId="{3AD577D5-B133-4343-A7C2-6766FFC2A8C7}" srcOrd="0" destOrd="0" presId="urn:microsoft.com/office/officeart/2008/layout/LinedList"/>
    <dgm:cxn modelId="{29265A50-CC7C-4CD0-93A2-3CFD2900828D}" type="presOf" srcId="{179EE78D-C9C5-4976-9C12-A2D3C9E7F4C0}" destId="{6921FAFA-0AC8-432C-8AAD-D414E603E040}" srcOrd="0" destOrd="0" presId="urn:microsoft.com/office/officeart/2008/layout/LinedList"/>
    <dgm:cxn modelId="{05E33F7A-1C2C-43E7-8D70-D2B3BF864545}" type="presOf" srcId="{DEE23311-601F-43CA-9DFC-1DD247A0C23F}" destId="{4677A078-CD99-45F3-B19B-590F1B567781}" srcOrd="0" destOrd="0" presId="urn:microsoft.com/office/officeart/2008/layout/LinedList"/>
    <dgm:cxn modelId="{A1316093-8DA2-406E-882D-D800845FC0CF}" srcId="{00BED0F8-589D-4EF6-81D8-191562457944}" destId="{1BE702A3-8131-4519-8235-D1B882719185}" srcOrd="5" destOrd="0" parTransId="{B05B4D7B-DA0C-41C5-87E6-3E924FE1B326}" sibTransId="{BF770712-D3CF-42E2-A168-9B7FBF645AFC}"/>
    <dgm:cxn modelId="{A19414DC-5483-4327-98D3-60B532DEB5AD}" type="presOf" srcId="{8ECEADE0-9358-4931-8F12-3C01953293E9}" destId="{2D5030FD-09BB-4444-B605-436AF98D524B}" srcOrd="0" destOrd="0" presId="urn:microsoft.com/office/officeart/2008/layout/LinedList"/>
    <dgm:cxn modelId="{1B4276EA-27D2-4D8F-BAD9-90E1716575BA}" type="presOf" srcId="{1BE702A3-8131-4519-8235-D1B882719185}" destId="{19FA51B9-C6BB-4CC6-80FF-AFB444B94545}" srcOrd="0" destOrd="0" presId="urn:microsoft.com/office/officeart/2008/layout/LinedList"/>
    <dgm:cxn modelId="{A20F8AEB-7971-4D62-B34C-73E74A06B251}" type="presParOf" srcId="{2C2E2057-A4FD-4002-A09C-15583E2D1BD0}" destId="{A037B5EC-6D17-496C-AACF-000E289B23FA}" srcOrd="0" destOrd="0" presId="urn:microsoft.com/office/officeart/2008/layout/LinedList"/>
    <dgm:cxn modelId="{6E54BC31-FC36-4758-AC83-025E709D30A2}" type="presParOf" srcId="{2C2E2057-A4FD-4002-A09C-15583E2D1BD0}" destId="{F15D4EA8-25DD-4483-8728-433B064E3438}" srcOrd="1" destOrd="0" presId="urn:microsoft.com/office/officeart/2008/layout/LinedList"/>
    <dgm:cxn modelId="{14BBE4F3-8103-4A38-9D51-8A15B30ABA4B}" type="presParOf" srcId="{F15D4EA8-25DD-4483-8728-433B064E3438}" destId="{2FE5B5C5-4165-4CDB-9083-DEE061F94F60}" srcOrd="0" destOrd="0" presId="urn:microsoft.com/office/officeart/2008/layout/LinedList"/>
    <dgm:cxn modelId="{9DCA892D-58F2-4EFB-8261-6E051E73FD69}" type="presParOf" srcId="{F15D4EA8-25DD-4483-8728-433B064E3438}" destId="{AF61D37B-CF53-4EA2-A365-8A75AAE3AA29}" srcOrd="1" destOrd="0" presId="urn:microsoft.com/office/officeart/2008/layout/LinedList"/>
    <dgm:cxn modelId="{E0EA61E4-BB62-4996-A85F-B309555E5C57}" type="presParOf" srcId="{2C2E2057-A4FD-4002-A09C-15583E2D1BD0}" destId="{4777C358-297F-4612-BD60-723A64DE0999}" srcOrd="2" destOrd="0" presId="urn:microsoft.com/office/officeart/2008/layout/LinedList"/>
    <dgm:cxn modelId="{D734E19C-6035-4510-BC5C-A606030E51B4}" type="presParOf" srcId="{2C2E2057-A4FD-4002-A09C-15583E2D1BD0}" destId="{DE9271E4-05C4-4B38-9F2B-2C5E0CD39F8E}" srcOrd="3" destOrd="0" presId="urn:microsoft.com/office/officeart/2008/layout/LinedList"/>
    <dgm:cxn modelId="{9E1AB74D-BAA8-4628-B4C6-5F0EC3FB05CC}" type="presParOf" srcId="{DE9271E4-05C4-4B38-9F2B-2C5E0CD39F8E}" destId="{E48BDA7C-4325-4B60-8E3A-046E0521AC09}" srcOrd="0" destOrd="0" presId="urn:microsoft.com/office/officeart/2008/layout/LinedList"/>
    <dgm:cxn modelId="{CBED748D-F8E7-44EA-B280-7597A76879FE}" type="presParOf" srcId="{DE9271E4-05C4-4B38-9F2B-2C5E0CD39F8E}" destId="{0509CDCB-D1B6-45A4-B25E-DF6965EE39A2}" srcOrd="1" destOrd="0" presId="urn:microsoft.com/office/officeart/2008/layout/LinedList"/>
    <dgm:cxn modelId="{89AFD5AA-FBD9-4DBD-9951-2BD12EBBF0E0}" type="presParOf" srcId="{2C2E2057-A4FD-4002-A09C-15583E2D1BD0}" destId="{925AA6B4-1678-4B73-B870-D05A9976C49D}" srcOrd="4" destOrd="0" presId="urn:microsoft.com/office/officeart/2008/layout/LinedList"/>
    <dgm:cxn modelId="{66BD7691-A910-469B-A213-FA3A77547AC0}" type="presParOf" srcId="{2C2E2057-A4FD-4002-A09C-15583E2D1BD0}" destId="{2857E13B-0B40-4C52-898E-9DDDB789E722}" srcOrd="5" destOrd="0" presId="urn:microsoft.com/office/officeart/2008/layout/LinedList"/>
    <dgm:cxn modelId="{12E60ACA-44C4-4B83-81EB-4E7935442E19}" type="presParOf" srcId="{2857E13B-0B40-4C52-898E-9DDDB789E722}" destId="{040C5D96-7A00-47C5-98B5-0D1BB20A78CF}" srcOrd="0" destOrd="0" presId="urn:microsoft.com/office/officeart/2008/layout/LinedList"/>
    <dgm:cxn modelId="{C327E61A-29E3-4F69-804A-435D634AF2C0}" type="presParOf" srcId="{2857E13B-0B40-4C52-898E-9DDDB789E722}" destId="{D6291AF8-9F01-479B-BC71-D5FEB68A9461}" srcOrd="1" destOrd="0" presId="urn:microsoft.com/office/officeart/2008/layout/LinedList"/>
    <dgm:cxn modelId="{587C1168-1417-4D79-BDF0-6A593E8A9A97}" type="presParOf" srcId="{2C2E2057-A4FD-4002-A09C-15583E2D1BD0}" destId="{B77AB12A-D2A9-416E-A4D6-1A8F563C68E2}" srcOrd="6" destOrd="0" presId="urn:microsoft.com/office/officeart/2008/layout/LinedList"/>
    <dgm:cxn modelId="{1F340FC6-8E57-499C-8CED-EE275632E202}" type="presParOf" srcId="{2C2E2057-A4FD-4002-A09C-15583E2D1BD0}" destId="{5B693DCA-0CB1-409B-990D-854ABCBF3253}" srcOrd="7" destOrd="0" presId="urn:microsoft.com/office/officeart/2008/layout/LinedList"/>
    <dgm:cxn modelId="{381E09A3-33EF-435D-91AD-6A3467C37609}" type="presParOf" srcId="{5B693DCA-0CB1-409B-990D-854ABCBF3253}" destId="{FF9593EC-FC6E-4001-A9F6-614A102995E3}" srcOrd="0" destOrd="0" presId="urn:microsoft.com/office/officeart/2008/layout/LinedList"/>
    <dgm:cxn modelId="{51F8E33B-8FBE-469C-BDEA-5578BF249165}" type="presParOf" srcId="{5B693DCA-0CB1-409B-990D-854ABCBF3253}" destId="{2990EE84-17C6-4D3A-89B3-851644F039DD}" srcOrd="1" destOrd="0" presId="urn:microsoft.com/office/officeart/2008/layout/LinedList"/>
    <dgm:cxn modelId="{4AD3D24A-1A22-4376-93F4-CDC52F0FA30B}" type="presParOf" srcId="{2C2E2057-A4FD-4002-A09C-15583E2D1BD0}" destId="{2B3545BF-05E2-4397-80A8-2E84CC3A8C46}" srcOrd="8" destOrd="0" presId="urn:microsoft.com/office/officeart/2008/layout/LinedList"/>
    <dgm:cxn modelId="{DA8C064C-862B-4569-92AE-9C5F243A165B}" type="presParOf" srcId="{2C2E2057-A4FD-4002-A09C-15583E2D1BD0}" destId="{816E4F66-EBBF-47A8-AADF-650EA259003E}" srcOrd="9" destOrd="0" presId="urn:microsoft.com/office/officeart/2008/layout/LinedList"/>
    <dgm:cxn modelId="{9DDA0A78-3210-4004-A3FA-499C8B0BEB5E}" type="presParOf" srcId="{816E4F66-EBBF-47A8-AADF-650EA259003E}" destId="{2D5030FD-09BB-4444-B605-436AF98D524B}" srcOrd="0" destOrd="0" presId="urn:microsoft.com/office/officeart/2008/layout/LinedList"/>
    <dgm:cxn modelId="{638A2207-7AB3-461D-8ED7-778201BF1CEF}" type="presParOf" srcId="{816E4F66-EBBF-47A8-AADF-650EA259003E}" destId="{D7B84CED-CA3E-4E62-ADAA-7270B27C6CA1}" srcOrd="1" destOrd="0" presId="urn:microsoft.com/office/officeart/2008/layout/LinedList"/>
    <dgm:cxn modelId="{56C41098-BCC8-413A-9EA8-92125A0F74CF}" type="presParOf" srcId="{2C2E2057-A4FD-4002-A09C-15583E2D1BD0}" destId="{4EAB6B90-9627-459F-BF46-B5043A9B65A0}" srcOrd="10" destOrd="0" presId="urn:microsoft.com/office/officeart/2008/layout/LinedList"/>
    <dgm:cxn modelId="{58E304F6-1909-4B5F-8A25-1712FF66F3FA}" type="presParOf" srcId="{2C2E2057-A4FD-4002-A09C-15583E2D1BD0}" destId="{5C74B81F-CAFC-486D-B3B6-0D956AA44D3A}" srcOrd="11" destOrd="0" presId="urn:microsoft.com/office/officeart/2008/layout/LinedList"/>
    <dgm:cxn modelId="{06869839-C836-449C-84BF-4D2B760D5D3C}" type="presParOf" srcId="{5C74B81F-CAFC-486D-B3B6-0D956AA44D3A}" destId="{19FA51B9-C6BB-4CC6-80FF-AFB444B94545}" srcOrd="0" destOrd="0" presId="urn:microsoft.com/office/officeart/2008/layout/LinedList"/>
    <dgm:cxn modelId="{9571819F-7282-4B4A-9535-BF84747DADE4}" type="presParOf" srcId="{5C74B81F-CAFC-486D-B3B6-0D956AA44D3A}" destId="{85A3FDAA-7BF3-4EB4-BAB0-D5A7BD605022}" srcOrd="1" destOrd="0" presId="urn:microsoft.com/office/officeart/2008/layout/LinedList"/>
    <dgm:cxn modelId="{8A50E470-CA28-4D32-9D2C-282215307E95}" type="presParOf" srcId="{2C2E2057-A4FD-4002-A09C-15583E2D1BD0}" destId="{15AA864B-FBF9-4DCB-93F7-791076C98DA8}" srcOrd="12" destOrd="0" presId="urn:microsoft.com/office/officeart/2008/layout/LinedList"/>
    <dgm:cxn modelId="{3A94166C-A82D-4B9F-844E-392DEBF6D98E}" type="presParOf" srcId="{2C2E2057-A4FD-4002-A09C-15583E2D1BD0}" destId="{52AE6122-8FF5-44A7-9E58-8E4526D7F31B}" srcOrd="13" destOrd="0" presId="urn:microsoft.com/office/officeart/2008/layout/LinedList"/>
    <dgm:cxn modelId="{5866BD0B-77B4-42A6-8963-36ADDE5707C3}" type="presParOf" srcId="{52AE6122-8FF5-44A7-9E58-8E4526D7F31B}" destId="{6921FAFA-0AC8-432C-8AAD-D414E603E040}" srcOrd="0" destOrd="0" presId="urn:microsoft.com/office/officeart/2008/layout/LinedList"/>
    <dgm:cxn modelId="{DEE9ABD2-FDF3-4EC7-8B2C-34D3D51E4DF5}" type="presParOf" srcId="{52AE6122-8FF5-44A7-9E58-8E4526D7F31B}" destId="{85D05666-0390-4253-8292-F221788AB9C3}" srcOrd="1" destOrd="0" presId="urn:microsoft.com/office/officeart/2008/layout/LinedList"/>
    <dgm:cxn modelId="{4E4F34AB-B1FE-440B-B029-CBE46DB07FD9}" type="presParOf" srcId="{2C2E2057-A4FD-4002-A09C-15583E2D1BD0}" destId="{7ED824D1-BC3A-4617-95E7-82F80E47465A}" srcOrd="14" destOrd="0" presId="urn:microsoft.com/office/officeart/2008/layout/LinedList"/>
    <dgm:cxn modelId="{6C309059-2946-401F-BB6E-79FFD9E08982}" type="presParOf" srcId="{2C2E2057-A4FD-4002-A09C-15583E2D1BD0}" destId="{46E23C8E-4180-4599-8DAE-D85B7CFF3715}" srcOrd="15" destOrd="0" presId="urn:microsoft.com/office/officeart/2008/layout/LinedList"/>
    <dgm:cxn modelId="{AB9BA51E-68E7-4AD4-8AF5-458160969986}" type="presParOf" srcId="{46E23C8E-4180-4599-8DAE-D85B7CFF3715}" destId="{4677A078-CD99-45F3-B19B-590F1B567781}" srcOrd="0" destOrd="0" presId="urn:microsoft.com/office/officeart/2008/layout/LinedList"/>
    <dgm:cxn modelId="{BD4936F4-8F5A-478B-A489-F08CEA19C5E6}" type="presParOf" srcId="{46E23C8E-4180-4599-8DAE-D85B7CFF3715}" destId="{B3595A9A-B498-4BAA-BE07-E1ADEC004724}" srcOrd="1" destOrd="0" presId="urn:microsoft.com/office/officeart/2008/layout/LinedList"/>
    <dgm:cxn modelId="{3280B6E6-24A9-497C-9B9C-632C3BD7FF2E}" type="presParOf" srcId="{2C2E2057-A4FD-4002-A09C-15583E2D1BD0}" destId="{EFD4FFAF-58AC-4F40-872C-FE261282F53A}" srcOrd="16" destOrd="0" presId="urn:microsoft.com/office/officeart/2008/layout/LinedList"/>
    <dgm:cxn modelId="{BCFA2611-9198-4F47-AAE2-C5902DEFA220}" type="presParOf" srcId="{2C2E2057-A4FD-4002-A09C-15583E2D1BD0}" destId="{35870844-C96E-4946-81D3-FAE8B1113DAF}" srcOrd="17" destOrd="0" presId="urn:microsoft.com/office/officeart/2008/layout/LinedList"/>
    <dgm:cxn modelId="{998B79F8-EFB7-4861-A306-BA492B76E266}" type="presParOf" srcId="{35870844-C96E-4946-81D3-FAE8B1113DAF}" destId="{3AD577D5-B133-4343-A7C2-6766FFC2A8C7}" srcOrd="0" destOrd="0" presId="urn:microsoft.com/office/officeart/2008/layout/LinedList"/>
    <dgm:cxn modelId="{0DF1DE76-3443-4ED2-A65D-6B28FB53AC0E}" type="presParOf" srcId="{35870844-C96E-4946-81D3-FAE8B1113DAF}" destId="{FDB9E97A-E40D-4C81-8EE8-4389E4D3D67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E9966A2-4A49-4BF0-8B33-DE58783C7C5E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3E3213-03C1-40D8-A7F0-8A407D83AF3F}">
      <dgm:prSet/>
      <dgm:spPr/>
      <dgm:t>
        <a:bodyPr/>
        <a:lstStyle/>
        <a:p>
          <a:r>
            <a:rPr lang="en-US"/>
            <a:t>Kubernetes HPA</a:t>
          </a:r>
        </a:p>
      </dgm:t>
    </dgm:pt>
    <dgm:pt modelId="{D190F6FB-E55D-4445-B717-D1C256E0CD91}" type="parTrans" cxnId="{2EBD5635-5B05-4493-BBE0-42AED64C171A}">
      <dgm:prSet/>
      <dgm:spPr/>
      <dgm:t>
        <a:bodyPr/>
        <a:lstStyle/>
        <a:p>
          <a:endParaRPr lang="en-US"/>
        </a:p>
      </dgm:t>
    </dgm:pt>
    <dgm:pt modelId="{AA717D46-9801-4473-976A-0DE5D7AC4D36}" type="sibTrans" cxnId="{2EBD5635-5B05-4493-BBE0-42AED64C171A}">
      <dgm:prSet/>
      <dgm:spPr/>
      <dgm:t>
        <a:bodyPr/>
        <a:lstStyle/>
        <a:p>
          <a:endParaRPr lang="en-US"/>
        </a:p>
      </dgm:t>
    </dgm:pt>
    <dgm:pt modelId="{9D7225B2-E828-4AC2-8EDB-F410CEB09C20}">
      <dgm:prSet/>
      <dgm:spPr/>
      <dgm:t>
        <a:bodyPr/>
        <a:lstStyle/>
        <a:p>
          <a:r>
            <a:rPr lang="en-US"/>
            <a:t>kubectl autoscale based on CPU usage</a:t>
          </a:r>
        </a:p>
      </dgm:t>
    </dgm:pt>
    <dgm:pt modelId="{60FF57FB-8021-45C1-9E1D-13BA421D6DF6}" type="parTrans" cxnId="{76EF4133-4F8A-4E81-ADDE-FC23998AD35D}">
      <dgm:prSet/>
      <dgm:spPr/>
      <dgm:t>
        <a:bodyPr/>
        <a:lstStyle/>
        <a:p>
          <a:endParaRPr lang="en-US"/>
        </a:p>
      </dgm:t>
    </dgm:pt>
    <dgm:pt modelId="{2EF7F18C-CA72-432A-9596-E8FF58C6D7C7}" type="sibTrans" cxnId="{76EF4133-4F8A-4E81-ADDE-FC23998AD35D}">
      <dgm:prSet/>
      <dgm:spPr/>
      <dgm:t>
        <a:bodyPr/>
        <a:lstStyle/>
        <a:p>
          <a:endParaRPr lang="en-US"/>
        </a:p>
      </dgm:t>
    </dgm:pt>
    <dgm:pt modelId="{C54DD6C1-3E6F-407E-A7B4-74674B6C95E8}">
      <dgm:prSet/>
      <dgm:spPr/>
      <dgm:t>
        <a:bodyPr/>
        <a:lstStyle/>
        <a:p>
          <a:r>
            <a:rPr lang="en-US"/>
            <a:t>Minimum 1, maximum 10 pods</a:t>
          </a:r>
        </a:p>
      </dgm:t>
    </dgm:pt>
    <dgm:pt modelId="{65FC7D37-CB11-42A1-9750-6E0ED809EFFD}" type="parTrans" cxnId="{2516A96C-3B12-4B21-B5AC-F36947E52377}">
      <dgm:prSet/>
      <dgm:spPr/>
      <dgm:t>
        <a:bodyPr/>
        <a:lstStyle/>
        <a:p>
          <a:endParaRPr lang="en-US"/>
        </a:p>
      </dgm:t>
    </dgm:pt>
    <dgm:pt modelId="{A9C3C98C-2A2B-4557-ACD0-E7E8F730B84D}" type="sibTrans" cxnId="{2516A96C-3B12-4B21-B5AC-F36947E52377}">
      <dgm:prSet/>
      <dgm:spPr/>
      <dgm:t>
        <a:bodyPr/>
        <a:lstStyle/>
        <a:p>
          <a:endParaRPr lang="en-US"/>
        </a:p>
      </dgm:t>
    </dgm:pt>
    <dgm:pt modelId="{068B37C4-503E-4B71-886B-F57AFE114E0B}">
      <dgm:prSet/>
      <dgm:spPr/>
      <dgm:t>
        <a:bodyPr/>
        <a:lstStyle/>
        <a:p>
          <a:r>
            <a:rPr lang="en-US"/>
            <a:t>Responsive to workload spikes</a:t>
          </a:r>
        </a:p>
      </dgm:t>
    </dgm:pt>
    <dgm:pt modelId="{99C06E1B-9A02-4431-A92F-D3725B997C26}" type="parTrans" cxnId="{5C7CBC5A-C25D-4E2E-99D0-8439CE50DA2F}">
      <dgm:prSet/>
      <dgm:spPr/>
      <dgm:t>
        <a:bodyPr/>
        <a:lstStyle/>
        <a:p>
          <a:endParaRPr lang="en-US"/>
        </a:p>
      </dgm:t>
    </dgm:pt>
    <dgm:pt modelId="{A81827D2-A639-49B8-B9CD-568E8DFEFD1A}" type="sibTrans" cxnId="{5C7CBC5A-C25D-4E2E-99D0-8439CE50DA2F}">
      <dgm:prSet/>
      <dgm:spPr/>
      <dgm:t>
        <a:bodyPr/>
        <a:lstStyle/>
        <a:p>
          <a:endParaRPr lang="en-US"/>
        </a:p>
      </dgm:t>
    </dgm:pt>
    <dgm:pt modelId="{7E701C32-440D-45EA-9D6A-9FFC7617E664}" type="pres">
      <dgm:prSet presAssocID="{DE9966A2-4A49-4BF0-8B33-DE58783C7C5E}" presName="Name0" presStyleCnt="0">
        <dgm:presLayoutVars>
          <dgm:dir/>
          <dgm:animLvl val="lvl"/>
          <dgm:resizeHandles val="exact"/>
        </dgm:presLayoutVars>
      </dgm:prSet>
      <dgm:spPr/>
    </dgm:pt>
    <dgm:pt modelId="{B20F2702-B0F5-4648-AD42-8162DD020A13}" type="pres">
      <dgm:prSet presAssocID="{C63E3213-03C1-40D8-A7F0-8A407D83AF3F}" presName="linNode" presStyleCnt="0"/>
      <dgm:spPr/>
    </dgm:pt>
    <dgm:pt modelId="{6D8BE313-20F6-4CB9-8371-503906E4EAB3}" type="pres">
      <dgm:prSet presAssocID="{C63E3213-03C1-40D8-A7F0-8A407D83AF3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0A515D-0E34-4ACA-BBF0-C950ADE14842}" type="pres">
      <dgm:prSet presAssocID="{AA717D46-9801-4473-976A-0DE5D7AC4D36}" presName="sp" presStyleCnt="0"/>
      <dgm:spPr/>
    </dgm:pt>
    <dgm:pt modelId="{FC041372-CB49-465A-ACCC-36AB8F8B0612}" type="pres">
      <dgm:prSet presAssocID="{9D7225B2-E828-4AC2-8EDB-F410CEB09C20}" presName="linNode" presStyleCnt="0"/>
      <dgm:spPr/>
    </dgm:pt>
    <dgm:pt modelId="{6C2EA77B-1178-4AC3-B6FF-8DBD115B814E}" type="pres">
      <dgm:prSet presAssocID="{9D7225B2-E828-4AC2-8EDB-F410CEB09C2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83629BC-D40A-4906-894A-246DB609EDD1}" type="pres">
      <dgm:prSet presAssocID="{2EF7F18C-CA72-432A-9596-E8FF58C6D7C7}" presName="sp" presStyleCnt="0"/>
      <dgm:spPr/>
    </dgm:pt>
    <dgm:pt modelId="{0ACB88B1-F707-4FE7-9A17-B4CD90DD1405}" type="pres">
      <dgm:prSet presAssocID="{C54DD6C1-3E6F-407E-A7B4-74674B6C95E8}" presName="linNode" presStyleCnt="0"/>
      <dgm:spPr/>
    </dgm:pt>
    <dgm:pt modelId="{6BA4A3D1-DBA9-4999-B5DD-50EBE5222786}" type="pres">
      <dgm:prSet presAssocID="{C54DD6C1-3E6F-407E-A7B4-74674B6C95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1E54D7-C185-4F4F-8F0C-6DBEAE1F649B}" type="pres">
      <dgm:prSet presAssocID="{A9C3C98C-2A2B-4557-ACD0-E7E8F730B84D}" presName="sp" presStyleCnt="0"/>
      <dgm:spPr/>
    </dgm:pt>
    <dgm:pt modelId="{30C7056A-12AE-4817-ADCA-D8CDF4084CC0}" type="pres">
      <dgm:prSet presAssocID="{068B37C4-503E-4B71-886B-F57AFE114E0B}" presName="linNode" presStyleCnt="0"/>
      <dgm:spPr/>
    </dgm:pt>
    <dgm:pt modelId="{B62C9CDD-0870-4251-BC5F-CC51065F9A8D}" type="pres">
      <dgm:prSet presAssocID="{068B37C4-503E-4B71-886B-F57AFE114E0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6EF4133-4F8A-4E81-ADDE-FC23998AD35D}" srcId="{DE9966A2-4A49-4BF0-8B33-DE58783C7C5E}" destId="{9D7225B2-E828-4AC2-8EDB-F410CEB09C20}" srcOrd="1" destOrd="0" parTransId="{60FF57FB-8021-45C1-9E1D-13BA421D6DF6}" sibTransId="{2EF7F18C-CA72-432A-9596-E8FF58C6D7C7}"/>
    <dgm:cxn modelId="{2EBD5635-5B05-4493-BBE0-42AED64C171A}" srcId="{DE9966A2-4A49-4BF0-8B33-DE58783C7C5E}" destId="{C63E3213-03C1-40D8-A7F0-8A407D83AF3F}" srcOrd="0" destOrd="0" parTransId="{D190F6FB-E55D-4445-B717-D1C256E0CD91}" sibTransId="{AA717D46-9801-4473-976A-0DE5D7AC4D36}"/>
    <dgm:cxn modelId="{2516A96C-3B12-4B21-B5AC-F36947E52377}" srcId="{DE9966A2-4A49-4BF0-8B33-DE58783C7C5E}" destId="{C54DD6C1-3E6F-407E-A7B4-74674B6C95E8}" srcOrd="2" destOrd="0" parTransId="{65FC7D37-CB11-42A1-9750-6E0ED809EFFD}" sibTransId="{A9C3C98C-2A2B-4557-ACD0-E7E8F730B84D}"/>
    <dgm:cxn modelId="{F562AA6E-0057-478F-B3FB-9FDC222EBFA4}" type="presOf" srcId="{C63E3213-03C1-40D8-A7F0-8A407D83AF3F}" destId="{6D8BE313-20F6-4CB9-8371-503906E4EAB3}" srcOrd="0" destOrd="0" presId="urn:microsoft.com/office/officeart/2005/8/layout/vList5"/>
    <dgm:cxn modelId="{5C7CBC5A-C25D-4E2E-99D0-8439CE50DA2F}" srcId="{DE9966A2-4A49-4BF0-8B33-DE58783C7C5E}" destId="{068B37C4-503E-4B71-886B-F57AFE114E0B}" srcOrd="3" destOrd="0" parTransId="{99C06E1B-9A02-4431-A92F-D3725B997C26}" sibTransId="{A81827D2-A639-49B8-B9CD-568E8DFEFD1A}"/>
    <dgm:cxn modelId="{E7B531A2-06BA-4301-9631-435C9CDAD803}" type="presOf" srcId="{068B37C4-503E-4B71-886B-F57AFE114E0B}" destId="{B62C9CDD-0870-4251-BC5F-CC51065F9A8D}" srcOrd="0" destOrd="0" presId="urn:microsoft.com/office/officeart/2005/8/layout/vList5"/>
    <dgm:cxn modelId="{6C818FC4-0433-4A39-96C6-C8580C758093}" type="presOf" srcId="{C54DD6C1-3E6F-407E-A7B4-74674B6C95E8}" destId="{6BA4A3D1-DBA9-4999-B5DD-50EBE5222786}" srcOrd="0" destOrd="0" presId="urn:microsoft.com/office/officeart/2005/8/layout/vList5"/>
    <dgm:cxn modelId="{ACF862F8-7F04-4D3F-9934-6A9AA47BF7CE}" type="presOf" srcId="{DE9966A2-4A49-4BF0-8B33-DE58783C7C5E}" destId="{7E701C32-440D-45EA-9D6A-9FFC7617E664}" srcOrd="0" destOrd="0" presId="urn:microsoft.com/office/officeart/2005/8/layout/vList5"/>
    <dgm:cxn modelId="{613272FC-866C-4518-AE23-2A1E9E7EDFD5}" type="presOf" srcId="{9D7225B2-E828-4AC2-8EDB-F410CEB09C20}" destId="{6C2EA77B-1178-4AC3-B6FF-8DBD115B814E}" srcOrd="0" destOrd="0" presId="urn:microsoft.com/office/officeart/2005/8/layout/vList5"/>
    <dgm:cxn modelId="{1E161DA8-1BCD-4A3C-8696-92CFEFA8104B}" type="presParOf" srcId="{7E701C32-440D-45EA-9D6A-9FFC7617E664}" destId="{B20F2702-B0F5-4648-AD42-8162DD020A13}" srcOrd="0" destOrd="0" presId="urn:microsoft.com/office/officeart/2005/8/layout/vList5"/>
    <dgm:cxn modelId="{0D8AB7F7-E370-4A66-AF8A-AE58E8A2121D}" type="presParOf" srcId="{B20F2702-B0F5-4648-AD42-8162DD020A13}" destId="{6D8BE313-20F6-4CB9-8371-503906E4EAB3}" srcOrd="0" destOrd="0" presId="urn:microsoft.com/office/officeart/2005/8/layout/vList5"/>
    <dgm:cxn modelId="{04E7E607-E715-4C78-874B-B8F1DCFD0916}" type="presParOf" srcId="{7E701C32-440D-45EA-9D6A-9FFC7617E664}" destId="{870A515D-0E34-4ACA-BBF0-C950ADE14842}" srcOrd="1" destOrd="0" presId="urn:microsoft.com/office/officeart/2005/8/layout/vList5"/>
    <dgm:cxn modelId="{9E732B55-778F-4A80-AD25-5BDAA63488E4}" type="presParOf" srcId="{7E701C32-440D-45EA-9D6A-9FFC7617E664}" destId="{FC041372-CB49-465A-ACCC-36AB8F8B0612}" srcOrd="2" destOrd="0" presId="urn:microsoft.com/office/officeart/2005/8/layout/vList5"/>
    <dgm:cxn modelId="{493B478E-0777-48CA-9202-12517ED9D374}" type="presParOf" srcId="{FC041372-CB49-465A-ACCC-36AB8F8B0612}" destId="{6C2EA77B-1178-4AC3-B6FF-8DBD115B814E}" srcOrd="0" destOrd="0" presId="urn:microsoft.com/office/officeart/2005/8/layout/vList5"/>
    <dgm:cxn modelId="{4A239F1C-9E4E-4E33-B00F-948088175130}" type="presParOf" srcId="{7E701C32-440D-45EA-9D6A-9FFC7617E664}" destId="{883629BC-D40A-4906-894A-246DB609EDD1}" srcOrd="3" destOrd="0" presId="urn:microsoft.com/office/officeart/2005/8/layout/vList5"/>
    <dgm:cxn modelId="{8F1F6B21-EBA9-4745-BBC4-500876739D5B}" type="presParOf" srcId="{7E701C32-440D-45EA-9D6A-9FFC7617E664}" destId="{0ACB88B1-F707-4FE7-9A17-B4CD90DD1405}" srcOrd="4" destOrd="0" presId="urn:microsoft.com/office/officeart/2005/8/layout/vList5"/>
    <dgm:cxn modelId="{1D269B7E-83B3-4449-86A9-3B61C0B6AC0C}" type="presParOf" srcId="{0ACB88B1-F707-4FE7-9A17-B4CD90DD1405}" destId="{6BA4A3D1-DBA9-4999-B5DD-50EBE5222786}" srcOrd="0" destOrd="0" presId="urn:microsoft.com/office/officeart/2005/8/layout/vList5"/>
    <dgm:cxn modelId="{0E7A8ED1-2581-498A-97DF-05DDA43C842C}" type="presParOf" srcId="{7E701C32-440D-45EA-9D6A-9FFC7617E664}" destId="{841E54D7-C185-4F4F-8F0C-6DBEAE1F649B}" srcOrd="5" destOrd="0" presId="urn:microsoft.com/office/officeart/2005/8/layout/vList5"/>
    <dgm:cxn modelId="{EEB3449C-E325-489E-89D4-0C14F7DAA225}" type="presParOf" srcId="{7E701C32-440D-45EA-9D6A-9FFC7617E664}" destId="{30C7056A-12AE-4817-ADCA-D8CDF4084CC0}" srcOrd="6" destOrd="0" presId="urn:microsoft.com/office/officeart/2005/8/layout/vList5"/>
    <dgm:cxn modelId="{586FBC63-8EAA-44E8-A8EF-23907AD9B85B}" type="presParOf" srcId="{30C7056A-12AE-4817-ADCA-D8CDF4084CC0}" destId="{B62C9CDD-0870-4251-BC5F-CC51065F9A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B67214F-8B3C-49B9-BB1F-823B7963C4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90B5A18-EF58-49C3-A4DA-BA2102F2D9D8}">
      <dgm:prSet/>
      <dgm:spPr/>
      <dgm:t>
        <a:bodyPr/>
        <a:lstStyle/>
        <a:p>
          <a:r>
            <a:rPr lang="en-US"/>
            <a:t>Load simulation using k6</a:t>
          </a:r>
        </a:p>
      </dgm:t>
    </dgm:pt>
    <dgm:pt modelId="{BE97CD59-9BC2-4D20-BDAE-6EF7A1643A8E}" type="parTrans" cxnId="{DA86FBEF-5AC1-4A75-B39D-50ED4192B403}">
      <dgm:prSet/>
      <dgm:spPr/>
      <dgm:t>
        <a:bodyPr/>
        <a:lstStyle/>
        <a:p>
          <a:endParaRPr lang="en-US"/>
        </a:p>
      </dgm:t>
    </dgm:pt>
    <dgm:pt modelId="{D1E04DEC-4976-4AC7-9CBE-9E45A6654D06}" type="sibTrans" cxnId="{DA86FBEF-5AC1-4A75-B39D-50ED4192B403}">
      <dgm:prSet/>
      <dgm:spPr/>
      <dgm:t>
        <a:bodyPr/>
        <a:lstStyle/>
        <a:p>
          <a:endParaRPr lang="en-US"/>
        </a:p>
      </dgm:t>
    </dgm:pt>
    <dgm:pt modelId="{7E7DE3DB-53F3-4E04-8B9F-6A2E8B8C98F8}">
      <dgm:prSet/>
      <dgm:spPr/>
      <dgm:t>
        <a:bodyPr/>
        <a:lstStyle/>
        <a:p>
          <a:r>
            <a:rPr lang="en-US"/>
            <a:t>Metrics: Kafka lag, MongoDB throughput</a:t>
          </a:r>
        </a:p>
      </dgm:t>
    </dgm:pt>
    <dgm:pt modelId="{9E5FB3A7-0E3F-46E4-83BD-92C0D070E45B}" type="parTrans" cxnId="{81690D84-E222-46AD-9C62-55DC9159CB2B}">
      <dgm:prSet/>
      <dgm:spPr/>
      <dgm:t>
        <a:bodyPr/>
        <a:lstStyle/>
        <a:p>
          <a:endParaRPr lang="en-US"/>
        </a:p>
      </dgm:t>
    </dgm:pt>
    <dgm:pt modelId="{E103AA88-5808-46BC-972B-D6926B81AFF6}" type="sibTrans" cxnId="{81690D84-E222-46AD-9C62-55DC9159CB2B}">
      <dgm:prSet/>
      <dgm:spPr/>
      <dgm:t>
        <a:bodyPr/>
        <a:lstStyle/>
        <a:p>
          <a:endParaRPr lang="en-US"/>
        </a:p>
      </dgm:t>
    </dgm:pt>
    <dgm:pt modelId="{D6B7FAA0-0EF1-4943-AAEE-333200A5B66C}">
      <dgm:prSet/>
      <dgm:spPr/>
      <dgm:t>
        <a:bodyPr/>
        <a:lstStyle/>
        <a:p>
          <a:r>
            <a:rPr lang="en-US"/>
            <a:t>Optional tools: Prometheus, Grafana</a:t>
          </a:r>
        </a:p>
      </dgm:t>
    </dgm:pt>
    <dgm:pt modelId="{52F20FB4-A4B6-4CF1-9473-1C8CD39E2C00}" type="parTrans" cxnId="{59B061C6-42C0-43A7-B513-193E1ABCC7A6}">
      <dgm:prSet/>
      <dgm:spPr/>
      <dgm:t>
        <a:bodyPr/>
        <a:lstStyle/>
        <a:p>
          <a:endParaRPr lang="en-US"/>
        </a:p>
      </dgm:t>
    </dgm:pt>
    <dgm:pt modelId="{53E6606F-F921-4EFC-BDE6-8EC20300210D}" type="sibTrans" cxnId="{59B061C6-42C0-43A7-B513-193E1ABCC7A6}">
      <dgm:prSet/>
      <dgm:spPr/>
      <dgm:t>
        <a:bodyPr/>
        <a:lstStyle/>
        <a:p>
          <a:endParaRPr lang="en-US"/>
        </a:p>
      </dgm:t>
    </dgm:pt>
    <dgm:pt modelId="{E95CF1FA-B7CD-4D7B-9EAF-D2661346E8A8}" type="pres">
      <dgm:prSet presAssocID="{DB67214F-8B3C-49B9-BB1F-823B7963C4D2}" presName="root" presStyleCnt="0">
        <dgm:presLayoutVars>
          <dgm:dir/>
          <dgm:resizeHandles val="exact"/>
        </dgm:presLayoutVars>
      </dgm:prSet>
      <dgm:spPr/>
    </dgm:pt>
    <dgm:pt modelId="{845B00C3-4B12-43EF-B942-B2F0497F271A}" type="pres">
      <dgm:prSet presAssocID="{590B5A18-EF58-49C3-A4DA-BA2102F2D9D8}" presName="compNode" presStyleCnt="0"/>
      <dgm:spPr/>
    </dgm:pt>
    <dgm:pt modelId="{48AE6F67-FDB0-4207-96D2-32E4F536EB81}" type="pres">
      <dgm:prSet presAssocID="{590B5A18-EF58-49C3-A4DA-BA2102F2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B00C10-D11E-468D-B944-69650C8F6C87}" type="pres">
      <dgm:prSet presAssocID="{590B5A18-EF58-49C3-A4DA-BA2102F2D9D8}" presName="spaceRect" presStyleCnt="0"/>
      <dgm:spPr/>
    </dgm:pt>
    <dgm:pt modelId="{5CC98FDF-2EDB-4E23-A808-88BF25757550}" type="pres">
      <dgm:prSet presAssocID="{590B5A18-EF58-49C3-A4DA-BA2102F2D9D8}" presName="textRect" presStyleLbl="revTx" presStyleIdx="0" presStyleCnt="3">
        <dgm:presLayoutVars>
          <dgm:chMax val="1"/>
          <dgm:chPref val="1"/>
        </dgm:presLayoutVars>
      </dgm:prSet>
      <dgm:spPr/>
    </dgm:pt>
    <dgm:pt modelId="{74D8C3C3-C689-43C0-9B13-D15E3D74973F}" type="pres">
      <dgm:prSet presAssocID="{D1E04DEC-4976-4AC7-9CBE-9E45A6654D06}" presName="sibTrans" presStyleCnt="0"/>
      <dgm:spPr/>
    </dgm:pt>
    <dgm:pt modelId="{5CFB5291-FD11-4B3E-AEBC-58B68FC1C5B3}" type="pres">
      <dgm:prSet presAssocID="{7E7DE3DB-53F3-4E04-8B9F-6A2E8B8C98F8}" presName="compNode" presStyleCnt="0"/>
      <dgm:spPr/>
    </dgm:pt>
    <dgm:pt modelId="{62A68C0F-F907-4404-9A5E-0772401324A7}" type="pres">
      <dgm:prSet presAssocID="{7E7DE3DB-53F3-4E04-8B9F-6A2E8B8C98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2F2F335-7183-4003-A32F-A3C653712603}" type="pres">
      <dgm:prSet presAssocID="{7E7DE3DB-53F3-4E04-8B9F-6A2E8B8C98F8}" presName="spaceRect" presStyleCnt="0"/>
      <dgm:spPr/>
    </dgm:pt>
    <dgm:pt modelId="{10F4B5B1-8EAB-4914-8650-94AB5E3F8DD0}" type="pres">
      <dgm:prSet presAssocID="{7E7DE3DB-53F3-4E04-8B9F-6A2E8B8C98F8}" presName="textRect" presStyleLbl="revTx" presStyleIdx="1" presStyleCnt="3">
        <dgm:presLayoutVars>
          <dgm:chMax val="1"/>
          <dgm:chPref val="1"/>
        </dgm:presLayoutVars>
      </dgm:prSet>
      <dgm:spPr/>
    </dgm:pt>
    <dgm:pt modelId="{B2041DDC-D470-41E0-A6A8-BD9929E8433F}" type="pres">
      <dgm:prSet presAssocID="{E103AA88-5808-46BC-972B-D6926B81AFF6}" presName="sibTrans" presStyleCnt="0"/>
      <dgm:spPr/>
    </dgm:pt>
    <dgm:pt modelId="{CFE6E3B3-C2BD-4EBF-BCA7-59B119057898}" type="pres">
      <dgm:prSet presAssocID="{D6B7FAA0-0EF1-4943-AAEE-333200A5B66C}" presName="compNode" presStyleCnt="0"/>
      <dgm:spPr/>
    </dgm:pt>
    <dgm:pt modelId="{3192359E-BF96-4E22-9E0A-ABB37E098AC2}" type="pres">
      <dgm:prSet presAssocID="{D6B7FAA0-0EF1-4943-AAEE-333200A5B6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E7365C0-D5A9-4C98-B39F-DF574FCE3A16}" type="pres">
      <dgm:prSet presAssocID="{D6B7FAA0-0EF1-4943-AAEE-333200A5B66C}" presName="spaceRect" presStyleCnt="0"/>
      <dgm:spPr/>
    </dgm:pt>
    <dgm:pt modelId="{29017DD1-1BCA-4E44-B914-369A00C92869}" type="pres">
      <dgm:prSet presAssocID="{D6B7FAA0-0EF1-4943-AAEE-333200A5B6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690D84-E222-46AD-9C62-55DC9159CB2B}" srcId="{DB67214F-8B3C-49B9-BB1F-823B7963C4D2}" destId="{7E7DE3DB-53F3-4E04-8B9F-6A2E8B8C98F8}" srcOrd="1" destOrd="0" parTransId="{9E5FB3A7-0E3F-46E4-83BD-92C0D070E45B}" sibTransId="{E103AA88-5808-46BC-972B-D6926B81AFF6}"/>
    <dgm:cxn modelId="{59B061C6-42C0-43A7-B513-193E1ABCC7A6}" srcId="{DB67214F-8B3C-49B9-BB1F-823B7963C4D2}" destId="{D6B7FAA0-0EF1-4943-AAEE-333200A5B66C}" srcOrd="2" destOrd="0" parTransId="{52F20FB4-A4B6-4CF1-9473-1C8CD39E2C00}" sibTransId="{53E6606F-F921-4EFC-BDE6-8EC20300210D}"/>
    <dgm:cxn modelId="{576832C8-53EF-4B7D-88E7-89BFF8531E2E}" type="presOf" srcId="{D6B7FAA0-0EF1-4943-AAEE-333200A5B66C}" destId="{29017DD1-1BCA-4E44-B914-369A00C92869}" srcOrd="0" destOrd="0" presId="urn:microsoft.com/office/officeart/2018/2/layout/IconLabelList"/>
    <dgm:cxn modelId="{02040ED2-9F72-41BE-A226-63BDDE126FD6}" type="presOf" srcId="{DB67214F-8B3C-49B9-BB1F-823B7963C4D2}" destId="{E95CF1FA-B7CD-4D7B-9EAF-D2661346E8A8}" srcOrd="0" destOrd="0" presId="urn:microsoft.com/office/officeart/2018/2/layout/IconLabelList"/>
    <dgm:cxn modelId="{DD60D7DE-3A6C-48DD-AD5E-24432B768146}" type="presOf" srcId="{590B5A18-EF58-49C3-A4DA-BA2102F2D9D8}" destId="{5CC98FDF-2EDB-4E23-A808-88BF25757550}" srcOrd="0" destOrd="0" presId="urn:microsoft.com/office/officeart/2018/2/layout/IconLabelList"/>
    <dgm:cxn modelId="{73F5F8E0-891A-4593-B2D9-7A32BCCDEA1F}" type="presOf" srcId="{7E7DE3DB-53F3-4E04-8B9F-6A2E8B8C98F8}" destId="{10F4B5B1-8EAB-4914-8650-94AB5E3F8DD0}" srcOrd="0" destOrd="0" presId="urn:microsoft.com/office/officeart/2018/2/layout/IconLabelList"/>
    <dgm:cxn modelId="{DA86FBEF-5AC1-4A75-B39D-50ED4192B403}" srcId="{DB67214F-8B3C-49B9-BB1F-823B7963C4D2}" destId="{590B5A18-EF58-49C3-A4DA-BA2102F2D9D8}" srcOrd="0" destOrd="0" parTransId="{BE97CD59-9BC2-4D20-BDAE-6EF7A1643A8E}" sibTransId="{D1E04DEC-4976-4AC7-9CBE-9E45A6654D06}"/>
    <dgm:cxn modelId="{86A28955-C9CA-43B1-8464-8E5F2753CEAF}" type="presParOf" srcId="{E95CF1FA-B7CD-4D7B-9EAF-D2661346E8A8}" destId="{845B00C3-4B12-43EF-B942-B2F0497F271A}" srcOrd="0" destOrd="0" presId="urn:microsoft.com/office/officeart/2018/2/layout/IconLabelList"/>
    <dgm:cxn modelId="{D05B555D-C461-4B81-BB08-51C4B7BC4AD9}" type="presParOf" srcId="{845B00C3-4B12-43EF-B942-B2F0497F271A}" destId="{48AE6F67-FDB0-4207-96D2-32E4F536EB81}" srcOrd="0" destOrd="0" presId="urn:microsoft.com/office/officeart/2018/2/layout/IconLabelList"/>
    <dgm:cxn modelId="{255F566E-458C-4B92-84A4-1E8CA8212A91}" type="presParOf" srcId="{845B00C3-4B12-43EF-B942-B2F0497F271A}" destId="{0CB00C10-D11E-468D-B944-69650C8F6C87}" srcOrd="1" destOrd="0" presId="urn:microsoft.com/office/officeart/2018/2/layout/IconLabelList"/>
    <dgm:cxn modelId="{2F35ACD0-9D3E-4749-8F17-DCD2B49D896C}" type="presParOf" srcId="{845B00C3-4B12-43EF-B942-B2F0497F271A}" destId="{5CC98FDF-2EDB-4E23-A808-88BF25757550}" srcOrd="2" destOrd="0" presId="urn:microsoft.com/office/officeart/2018/2/layout/IconLabelList"/>
    <dgm:cxn modelId="{E80375A2-546D-4F27-B9D3-B1036C533D20}" type="presParOf" srcId="{E95CF1FA-B7CD-4D7B-9EAF-D2661346E8A8}" destId="{74D8C3C3-C689-43C0-9B13-D15E3D74973F}" srcOrd="1" destOrd="0" presId="urn:microsoft.com/office/officeart/2018/2/layout/IconLabelList"/>
    <dgm:cxn modelId="{CF127303-F4E7-46B0-8158-836EF2D56190}" type="presParOf" srcId="{E95CF1FA-B7CD-4D7B-9EAF-D2661346E8A8}" destId="{5CFB5291-FD11-4B3E-AEBC-58B68FC1C5B3}" srcOrd="2" destOrd="0" presId="urn:microsoft.com/office/officeart/2018/2/layout/IconLabelList"/>
    <dgm:cxn modelId="{351724BC-6C39-49DA-85A0-229BCC43D1F8}" type="presParOf" srcId="{5CFB5291-FD11-4B3E-AEBC-58B68FC1C5B3}" destId="{62A68C0F-F907-4404-9A5E-0772401324A7}" srcOrd="0" destOrd="0" presId="urn:microsoft.com/office/officeart/2018/2/layout/IconLabelList"/>
    <dgm:cxn modelId="{6A03C66D-4D89-4603-BFF1-D54782952956}" type="presParOf" srcId="{5CFB5291-FD11-4B3E-AEBC-58B68FC1C5B3}" destId="{D2F2F335-7183-4003-A32F-A3C653712603}" srcOrd="1" destOrd="0" presId="urn:microsoft.com/office/officeart/2018/2/layout/IconLabelList"/>
    <dgm:cxn modelId="{EBEF5292-8F97-4DF7-9744-772F3C357DC3}" type="presParOf" srcId="{5CFB5291-FD11-4B3E-AEBC-58B68FC1C5B3}" destId="{10F4B5B1-8EAB-4914-8650-94AB5E3F8DD0}" srcOrd="2" destOrd="0" presId="urn:microsoft.com/office/officeart/2018/2/layout/IconLabelList"/>
    <dgm:cxn modelId="{D2B6C2F6-7466-4C43-A867-7183446C29C5}" type="presParOf" srcId="{E95CF1FA-B7CD-4D7B-9EAF-D2661346E8A8}" destId="{B2041DDC-D470-41E0-A6A8-BD9929E8433F}" srcOrd="3" destOrd="0" presId="urn:microsoft.com/office/officeart/2018/2/layout/IconLabelList"/>
    <dgm:cxn modelId="{1C36063F-4BE0-4E78-8EA4-9A62925B4616}" type="presParOf" srcId="{E95CF1FA-B7CD-4D7B-9EAF-D2661346E8A8}" destId="{CFE6E3B3-C2BD-4EBF-BCA7-59B119057898}" srcOrd="4" destOrd="0" presId="urn:microsoft.com/office/officeart/2018/2/layout/IconLabelList"/>
    <dgm:cxn modelId="{79776866-1C71-45BD-A7CF-08E26AC8DED4}" type="presParOf" srcId="{CFE6E3B3-C2BD-4EBF-BCA7-59B119057898}" destId="{3192359E-BF96-4E22-9E0A-ABB37E098AC2}" srcOrd="0" destOrd="0" presId="urn:microsoft.com/office/officeart/2018/2/layout/IconLabelList"/>
    <dgm:cxn modelId="{A6B40F1A-E247-4AB3-AF6D-D61911778A62}" type="presParOf" srcId="{CFE6E3B3-C2BD-4EBF-BCA7-59B119057898}" destId="{8E7365C0-D5A9-4C98-B39F-DF574FCE3A16}" srcOrd="1" destOrd="0" presId="urn:microsoft.com/office/officeart/2018/2/layout/IconLabelList"/>
    <dgm:cxn modelId="{85969BDB-13C2-4EC1-BC53-99D7020C93F8}" type="presParOf" srcId="{CFE6E3B3-C2BD-4EBF-BCA7-59B119057898}" destId="{29017DD1-1BCA-4E44-B914-369A00C92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ED5374E-84DB-45C4-ACA8-25972E11385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B579C2-3B95-4E15-A208-1E6ACB321B84}">
      <dgm:prSet/>
      <dgm:spPr/>
      <dgm:t>
        <a:bodyPr/>
        <a:lstStyle/>
        <a:p>
          <a:r>
            <a:rPr lang="en-US"/>
            <a:t>Show running pipeline in Minikube</a:t>
          </a:r>
        </a:p>
      </dgm:t>
    </dgm:pt>
    <dgm:pt modelId="{2CDB70F8-4A5B-412B-B4D6-D97495904C00}" type="parTrans" cxnId="{548242F8-AD9A-4CAB-A33F-FEF8FB285C19}">
      <dgm:prSet/>
      <dgm:spPr/>
      <dgm:t>
        <a:bodyPr/>
        <a:lstStyle/>
        <a:p>
          <a:endParaRPr lang="en-US"/>
        </a:p>
      </dgm:t>
    </dgm:pt>
    <dgm:pt modelId="{644C4591-796B-4F14-B8FE-DF1920CF9F32}" type="sibTrans" cxnId="{548242F8-AD9A-4CAB-A33F-FEF8FB285C19}">
      <dgm:prSet/>
      <dgm:spPr/>
      <dgm:t>
        <a:bodyPr/>
        <a:lstStyle/>
        <a:p>
          <a:endParaRPr lang="en-US"/>
        </a:p>
      </dgm:t>
    </dgm:pt>
    <dgm:pt modelId="{1572CBF5-5EB4-4143-8182-A2A427F6E2C4}">
      <dgm:prSet/>
      <dgm:spPr/>
      <dgm:t>
        <a:bodyPr/>
        <a:lstStyle/>
        <a:p>
          <a:r>
            <a:rPr lang="en-US"/>
            <a:t>Kafka producing/consuming messages</a:t>
          </a:r>
        </a:p>
      </dgm:t>
    </dgm:pt>
    <dgm:pt modelId="{3F9099F5-41C9-4711-9E71-BF1BA8AFC5AC}" type="parTrans" cxnId="{EBFC6930-A5EF-4F5E-866D-BD07EFA5BB2E}">
      <dgm:prSet/>
      <dgm:spPr/>
      <dgm:t>
        <a:bodyPr/>
        <a:lstStyle/>
        <a:p>
          <a:endParaRPr lang="en-US"/>
        </a:p>
      </dgm:t>
    </dgm:pt>
    <dgm:pt modelId="{212895A4-157E-4E39-9B0D-6931C23895BF}" type="sibTrans" cxnId="{EBFC6930-A5EF-4F5E-866D-BD07EFA5BB2E}">
      <dgm:prSet/>
      <dgm:spPr/>
      <dgm:t>
        <a:bodyPr/>
        <a:lstStyle/>
        <a:p>
          <a:endParaRPr lang="en-US"/>
        </a:p>
      </dgm:t>
    </dgm:pt>
    <dgm:pt modelId="{354E0711-5FC1-4500-B94E-064F3A333132}">
      <dgm:prSet/>
      <dgm:spPr/>
      <dgm:t>
        <a:bodyPr/>
        <a:lstStyle/>
        <a:p>
          <a:r>
            <a:rPr lang="en-US"/>
            <a:t>MongoDB insert verification</a:t>
          </a:r>
        </a:p>
      </dgm:t>
    </dgm:pt>
    <dgm:pt modelId="{91A8B141-2201-47BF-92AF-0382E16888EB}" type="parTrans" cxnId="{7AFC33DA-EAC9-41E5-A7C0-EB793D172C3E}">
      <dgm:prSet/>
      <dgm:spPr/>
      <dgm:t>
        <a:bodyPr/>
        <a:lstStyle/>
        <a:p>
          <a:endParaRPr lang="en-US"/>
        </a:p>
      </dgm:t>
    </dgm:pt>
    <dgm:pt modelId="{2BD0FB19-CD04-4AE3-A9AB-956099412902}" type="sibTrans" cxnId="{7AFC33DA-EAC9-41E5-A7C0-EB793D172C3E}">
      <dgm:prSet/>
      <dgm:spPr/>
      <dgm:t>
        <a:bodyPr/>
        <a:lstStyle/>
        <a:p>
          <a:endParaRPr lang="en-US"/>
        </a:p>
      </dgm:t>
    </dgm:pt>
    <dgm:pt modelId="{4080A3AF-D92B-46C6-AFA6-9D3B0DA98AB4}">
      <dgm:prSet/>
      <dgm:spPr/>
      <dgm:t>
        <a:bodyPr/>
        <a:lstStyle/>
        <a:p>
          <a:r>
            <a:rPr lang="en-US"/>
            <a:t>HPA in action with kubectl top pods</a:t>
          </a:r>
        </a:p>
      </dgm:t>
    </dgm:pt>
    <dgm:pt modelId="{45520451-43E8-40D7-806D-6347D7008C62}" type="parTrans" cxnId="{0C45340C-9EF6-4046-8B24-6417D45C68DE}">
      <dgm:prSet/>
      <dgm:spPr/>
      <dgm:t>
        <a:bodyPr/>
        <a:lstStyle/>
        <a:p>
          <a:endParaRPr lang="en-US"/>
        </a:p>
      </dgm:t>
    </dgm:pt>
    <dgm:pt modelId="{5AFE0B2A-571A-4465-B76B-820F6ACA82D8}" type="sibTrans" cxnId="{0C45340C-9EF6-4046-8B24-6417D45C68DE}">
      <dgm:prSet/>
      <dgm:spPr/>
      <dgm:t>
        <a:bodyPr/>
        <a:lstStyle/>
        <a:p>
          <a:endParaRPr lang="en-US"/>
        </a:p>
      </dgm:t>
    </dgm:pt>
    <dgm:pt modelId="{F1757A29-ED29-43B8-B6C0-A52DAECCE506}" type="pres">
      <dgm:prSet presAssocID="{EED5374E-84DB-45C4-ACA8-25972E11385E}" presName="matrix" presStyleCnt="0">
        <dgm:presLayoutVars>
          <dgm:chMax val="1"/>
          <dgm:dir/>
          <dgm:resizeHandles val="exact"/>
        </dgm:presLayoutVars>
      </dgm:prSet>
      <dgm:spPr/>
    </dgm:pt>
    <dgm:pt modelId="{0FA30F1F-6512-48E4-9DE7-EC218E575345}" type="pres">
      <dgm:prSet presAssocID="{EED5374E-84DB-45C4-ACA8-25972E11385E}" presName="diamond" presStyleLbl="bgShp" presStyleIdx="0" presStyleCnt="1"/>
      <dgm:spPr/>
    </dgm:pt>
    <dgm:pt modelId="{FB4E8DBE-B735-49DB-87BD-FA7925ECB741}" type="pres">
      <dgm:prSet presAssocID="{EED5374E-84DB-45C4-ACA8-25972E1138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97C321-3DB8-43C1-95EF-038293099B26}" type="pres">
      <dgm:prSet presAssocID="{EED5374E-84DB-45C4-ACA8-25972E1138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54BF40-09AD-46CB-882F-9B8170459655}" type="pres">
      <dgm:prSet presAssocID="{EED5374E-84DB-45C4-ACA8-25972E1138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D814E4-93EC-4CC7-92FF-ECC10202F9D4}" type="pres">
      <dgm:prSet presAssocID="{EED5374E-84DB-45C4-ACA8-25972E1138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45340C-9EF6-4046-8B24-6417D45C68DE}" srcId="{EED5374E-84DB-45C4-ACA8-25972E11385E}" destId="{4080A3AF-D92B-46C6-AFA6-9D3B0DA98AB4}" srcOrd="3" destOrd="0" parTransId="{45520451-43E8-40D7-806D-6347D7008C62}" sibTransId="{5AFE0B2A-571A-4465-B76B-820F6ACA82D8}"/>
    <dgm:cxn modelId="{7C4B6D1D-C820-4520-A85F-916370734DC8}" type="presOf" srcId="{EDB579C2-3B95-4E15-A208-1E6ACB321B84}" destId="{FB4E8DBE-B735-49DB-87BD-FA7925ECB741}" srcOrd="0" destOrd="0" presId="urn:microsoft.com/office/officeart/2005/8/layout/matrix3"/>
    <dgm:cxn modelId="{3C214A28-E99A-449C-B182-262406CB2CF5}" type="presOf" srcId="{1572CBF5-5EB4-4143-8182-A2A427F6E2C4}" destId="{7B97C321-3DB8-43C1-95EF-038293099B26}" srcOrd="0" destOrd="0" presId="urn:microsoft.com/office/officeart/2005/8/layout/matrix3"/>
    <dgm:cxn modelId="{05B56F29-49E6-49D2-862C-FEA9F4B1BFEA}" type="presOf" srcId="{4080A3AF-D92B-46C6-AFA6-9D3B0DA98AB4}" destId="{37D814E4-93EC-4CC7-92FF-ECC10202F9D4}" srcOrd="0" destOrd="0" presId="urn:microsoft.com/office/officeart/2005/8/layout/matrix3"/>
    <dgm:cxn modelId="{EBFC6930-A5EF-4F5E-866D-BD07EFA5BB2E}" srcId="{EED5374E-84DB-45C4-ACA8-25972E11385E}" destId="{1572CBF5-5EB4-4143-8182-A2A427F6E2C4}" srcOrd="1" destOrd="0" parTransId="{3F9099F5-41C9-4711-9E71-BF1BA8AFC5AC}" sibTransId="{212895A4-157E-4E39-9B0D-6931C23895BF}"/>
    <dgm:cxn modelId="{33F826A5-2AED-419D-B154-EED8AC95EB42}" type="presOf" srcId="{EED5374E-84DB-45C4-ACA8-25972E11385E}" destId="{F1757A29-ED29-43B8-B6C0-A52DAECCE506}" srcOrd="0" destOrd="0" presId="urn:microsoft.com/office/officeart/2005/8/layout/matrix3"/>
    <dgm:cxn modelId="{22C328C2-3A57-4C47-AAE1-F62106D291FA}" type="presOf" srcId="{354E0711-5FC1-4500-B94E-064F3A333132}" destId="{7C54BF40-09AD-46CB-882F-9B8170459655}" srcOrd="0" destOrd="0" presId="urn:microsoft.com/office/officeart/2005/8/layout/matrix3"/>
    <dgm:cxn modelId="{7AFC33DA-EAC9-41E5-A7C0-EB793D172C3E}" srcId="{EED5374E-84DB-45C4-ACA8-25972E11385E}" destId="{354E0711-5FC1-4500-B94E-064F3A333132}" srcOrd="2" destOrd="0" parTransId="{91A8B141-2201-47BF-92AF-0382E16888EB}" sibTransId="{2BD0FB19-CD04-4AE3-A9AB-956099412902}"/>
    <dgm:cxn modelId="{548242F8-AD9A-4CAB-A33F-FEF8FB285C19}" srcId="{EED5374E-84DB-45C4-ACA8-25972E11385E}" destId="{EDB579C2-3B95-4E15-A208-1E6ACB321B84}" srcOrd="0" destOrd="0" parTransId="{2CDB70F8-4A5B-412B-B4D6-D97495904C00}" sibTransId="{644C4591-796B-4F14-B8FE-DF1920CF9F32}"/>
    <dgm:cxn modelId="{4D7A7AFF-2C5D-4529-A1E7-324E7A4E7A77}" type="presParOf" srcId="{F1757A29-ED29-43B8-B6C0-A52DAECCE506}" destId="{0FA30F1F-6512-48E4-9DE7-EC218E575345}" srcOrd="0" destOrd="0" presId="urn:microsoft.com/office/officeart/2005/8/layout/matrix3"/>
    <dgm:cxn modelId="{018B01E9-A5F6-4529-955F-BD5B951FD308}" type="presParOf" srcId="{F1757A29-ED29-43B8-B6C0-A52DAECCE506}" destId="{FB4E8DBE-B735-49DB-87BD-FA7925ECB741}" srcOrd="1" destOrd="0" presId="urn:microsoft.com/office/officeart/2005/8/layout/matrix3"/>
    <dgm:cxn modelId="{DB87293C-E05C-4479-AF23-4C2A88C7AA0D}" type="presParOf" srcId="{F1757A29-ED29-43B8-B6C0-A52DAECCE506}" destId="{7B97C321-3DB8-43C1-95EF-038293099B26}" srcOrd="2" destOrd="0" presId="urn:microsoft.com/office/officeart/2005/8/layout/matrix3"/>
    <dgm:cxn modelId="{B7A2DC1E-52DC-4B13-96FB-2556110AF21A}" type="presParOf" srcId="{F1757A29-ED29-43B8-B6C0-A52DAECCE506}" destId="{7C54BF40-09AD-46CB-882F-9B8170459655}" srcOrd="3" destOrd="0" presId="urn:microsoft.com/office/officeart/2005/8/layout/matrix3"/>
    <dgm:cxn modelId="{605D5090-CFA2-46BD-94FC-1F23C9939F6F}" type="presParOf" srcId="{F1757A29-ED29-43B8-B6C0-A52DAECCE506}" destId="{37D814E4-93EC-4CC7-92FF-ECC10202F9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F04091D-0C6E-4828-B41A-285B2FF648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1576806-AC01-4217-AE3B-187D3DF26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Fully working data pipeline</a:t>
          </a:r>
        </a:p>
      </dgm:t>
    </dgm:pt>
    <dgm:pt modelId="{B3466185-F873-4BEE-B14D-CA9FBF549443}" type="parTrans" cxnId="{2EBC9317-FA22-45D5-BA82-D0A7C8D65AFE}">
      <dgm:prSet/>
      <dgm:spPr/>
      <dgm:t>
        <a:bodyPr/>
        <a:lstStyle/>
        <a:p>
          <a:endParaRPr lang="en-US"/>
        </a:p>
      </dgm:t>
    </dgm:pt>
    <dgm:pt modelId="{563E09A5-C23A-4575-88FC-9E5192F4C778}" type="sibTrans" cxnId="{2EBC9317-FA22-45D5-BA82-D0A7C8D65AFE}">
      <dgm:prSet/>
      <dgm:spPr/>
      <dgm:t>
        <a:bodyPr/>
        <a:lstStyle/>
        <a:p>
          <a:endParaRPr lang="en-US"/>
        </a:p>
      </dgm:t>
    </dgm:pt>
    <dgm:pt modelId="{11FA0401-96D4-4F36-AB70-FDEA872395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Simple, scalable Go components</a:t>
          </a:r>
        </a:p>
      </dgm:t>
    </dgm:pt>
    <dgm:pt modelId="{9EDDDDB4-F319-44F1-A7B2-FF4EF283984A}" type="parTrans" cxnId="{ABDB2A4F-7B28-484E-AC4F-B757DA14626A}">
      <dgm:prSet/>
      <dgm:spPr/>
      <dgm:t>
        <a:bodyPr/>
        <a:lstStyle/>
        <a:p>
          <a:endParaRPr lang="en-US"/>
        </a:p>
      </dgm:t>
    </dgm:pt>
    <dgm:pt modelId="{CC23EE6A-60B5-4F4A-9670-3C1253A0AB98}" type="sibTrans" cxnId="{ABDB2A4F-7B28-484E-AC4F-B757DA14626A}">
      <dgm:prSet/>
      <dgm:spPr/>
      <dgm:t>
        <a:bodyPr/>
        <a:lstStyle/>
        <a:p>
          <a:endParaRPr lang="en-US"/>
        </a:p>
      </dgm:t>
    </dgm:pt>
    <dgm:pt modelId="{C79AD16D-3883-4CF6-B90B-9317805B6C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Real-time ingestion and autoscaling</a:t>
          </a:r>
        </a:p>
      </dgm:t>
    </dgm:pt>
    <dgm:pt modelId="{D062CF0E-7D44-495C-86AE-616A23295303}" type="parTrans" cxnId="{C51C0866-CC7C-4B0E-9399-896D73DF888F}">
      <dgm:prSet/>
      <dgm:spPr/>
      <dgm:t>
        <a:bodyPr/>
        <a:lstStyle/>
        <a:p>
          <a:endParaRPr lang="en-US"/>
        </a:p>
      </dgm:t>
    </dgm:pt>
    <dgm:pt modelId="{8F7F1804-595F-4342-B768-1B522648F6D6}" type="sibTrans" cxnId="{C51C0866-CC7C-4B0E-9399-896D73DF888F}">
      <dgm:prSet/>
      <dgm:spPr/>
      <dgm:t>
        <a:bodyPr/>
        <a:lstStyle/>
        <a:p>
          <a:endParaRPr lang="en-US"/>
        </a:p>
      </dgm:t>
    </dgm:pt>
    <dgm:pt modelId="{E85322D9-5D07-4C78-A8EB-BF837A0187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Extensible for real-world systems</a:t>
          </a:r>
        </a:p>
      </dgm:t>
    </dgm:pt>
    <dgm:pt modelId="{FF0B0F88-939D-401F-8213-25EE74849D9A}" type="parTrans" cxnId="{F59EAEF4-16DE-495B-B0B6-E06CB1245C51}">
      <dgm:prSet/>
      <dgm:spPr/>
      <dgm:t>
        <a:bodyPr/>
        <a:lstStyle/>
        <a:p>
          <a:endParaRPr lang="en-US"/>
        </a:p>
      </dgm:t>
    </dgm:pt>
    <dgm:pt modelId="{90E24593-5B25-4932-900F-39523B235BEA}" type="sibTrans" cxnId="{F59EAEF4-16DE-495B-B0B6-E06CB1245C51}">
      <dgm:prSet/>
      <dgm:spPr/>
      <dgm:t>
        <a:bodyPr/>
        <a:lstStyle/>
        <a:p>
          <a:endParaRPr lang="en-US"/>
        </a:p>
      </dgm:t>
    </dgm:pt>
    <dgm:pt modelId="{5A3B8CF0-782A-41C5-A697-B243BD404292}" type="pres">
      <dgm:prSet presAssocID="{4F04091D-0C6E-4828-B41A-285B2FF648FE}" presName="root" presStyleCnt="0">
        <dgm:presLayoutVars>
          <dgm:dir/>
          <dgm:resizeHandles val="exact"/>
        </dgm:presLayoutVars>
      </dgm:prSet>
      <dgm:spPr/>
    </dgm:pt>
    <dgm:pt modelId="{424414CE-3652-49C0-9C04-0FFEAF4EF17B}" type="pres">
      <dgm:prSet presAssocID="{71576806-AC01-4217-AE3B-187D3DF2653F}" presName="compNode" presStyleCnt="0"/>
      <dgm:spPr/>
    </dgm:pt>
    <dgm:pt modelId="{3453D189-1EDE-494E-B07C-D8930BB22CCD}" type="pres">
      <dgm:prSet presAssocID="{71576806-AC01-4217-AE3B-187D3DF2653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B48A3B-A2A4-47A0-BC69-200C155E0565}" type="pres">
      <dgm:prSet presAssocID="{71576806-AC01-4217-AE3B-187D3DF26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C7646B-B31A-4F86-8EC9-4BE1D9D26AF9}" type="pres">
      <dgm:prSet presAssocID="{71576806-AC01-4217-AE3B-187D3DF2653F}" presName="spaceRect" presStyleCnt="0"/>
      <dgm:spPr/>
    </dgm:pt>
    <dgm:pt modelId="{C394E117-BDA7-4405-B5C8-A2613ECC8C2D}" type="pres">
      <dgm:prSet presAssocID="{71576806-AC01-4217-AE3B-187D3DF2653F}" presName="textRect" presStyleLbl="revTx" presStyleIdx="0" presStyleCnt="4">
        <dgm:presLayoutVars>
          <dgm:chMax val="1"/>
          <dgm:chPref val="1"/>
        </dgm:presLayoutVars>
      </dgm:prSet>
      <dgm:spPr/>
    </dgm:pt>
    <dgm:pt modelId="{526CA8D4-0183-475E-9C9B-110B20CD5885}" type="pres">
      <dgm:prSet presAssocID="{563E09A5-C23A-4575-88FC-9E5192F4C778}" presName="sibTrans" presStyleCnt="0"/>
      <dgm:spPr/>
    </dgm:pt>
    <dgm:pt modelId="{222AEEA8-8C6A-4493-8936-90075C42D5AD}" type="pres">
      <dgm:prSet presAssocID="{11FA0401-96D4-4F36-AB70-FDEA872395D4}" presName="compNode" presStyleCnt="0"/>
      <dgm:spPr/>
    </dgm:pt>
    <dgm:pt modelId="{2169AD4B-ECFA-4A7C-81A8-9C8E0E6C7CC8}" type="pres">
      <dgm:prSet presAssocID="{11FA0401-96D4-4F36-AB70-FDEA872395D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1A5B37-5A6E-4ADF-B1C9-EF2D845080F6}" type="pres">
      <dgm:prSet presAssocID="{11FA0401-96D4-4F36-AB70-FDEA872395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D0827-3C66-4EE5-A3BB-4102943D010C}" type="pres">
      <dgm:prSet presAssocID="{11FA0401-96D4-4F36-AB70-FDEA872395D4}" presName="spaceRect" presStyleCnt="0"/>
      <dgm:spPr/>
    </dgm:pt>
    <dgm:pt modelId="{3B0210B1-5AA1-4038-96CE-4B7BFC1B914A}" type="pres">
      <dgm:prSet presAssocID="{11FA0401-96D4-4F36-AB70-FDEA872395D4}" presName="textRect" presStyleLbl="revTx" presStyleIdx="1" presStyleCnt="4">
        <dgm:presLayoutVars>
          <dgm:chMax val="1"/>
          <dgm:chPref val="1"/>
        </dgm:presLayoutVars>
      </dgm:prSet>
      <dgm:spPr/>
    </dgm:pt>
    <dgm:pt modelId="{93169648-4238-48C4-A35F-1339E05561A2}" type="pres">
      <dgm:prSet presAssocID="{CC23EE6A-60B5-4F4A-9670-3C1253A0AB98}" presName="sibTrans" presStyleCnt="0"/>
      <dgm:spPr/>
    </dgm:pt>
    <dgm:pt modelId="{61602495-556D-4E8C-8668-41412E5EA297}" type="pres">
      <dgm:prSet presAssocID="{C79AD16D-3883-4CF6-B90B-9317805B6CB8}" presName="compNode" presStyleCnt="0"/>
      <dgm:spPr/>
    </dgm:pt>
    <dgm:pt modelId="{06621E00-41E9-4585-B6A8-BE62D5FC221E}" type="pres">
      <dgm:prSet presAssocID="{C79AD16D-3883-4CF6-B90B-9317805B6C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F20765-68EA-427E-BE48-21454CFEC98A}" type="pres">
      <dgm:prSet presAssocID="{C79AD16D-3883-4CF6-B90B-9317805B6C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E346C30B-905F-4707-A2BA-C2E25228219D}" type="pres">
      <dgm:prSet presAssocID="{C79AD16D-3883-4CF6-B90B-9317805B6CB8}" presName="spaceRect" presStyleCnt="0"/>
      <dgm:spPr/>
    </dgm:pt>
    <dgm:pt modelId="{2DE981FF-D032-469A-B65A-0F477AED2682}" type="pres">
      <dgm:prSet presAssocID="{C79AD16D-3883-4CF6-B90B-9317805B6CB8}" presName="textRect" presStyleLbl="revTx" presStyleIdx="2" presStyleCnt="4">
        <dgm:presLayoutVars>
          <dgm:chMax val="1"/>
          <dgm:chPref val="1"/>
        </dgm:presLayoutVars>
      </dgm:prSet>
      <dgm:spPr/>
    </dgm:pt>
    <dgm:pt modelId="{01994F4A-2DEC-432D-9262-230A6E3370B1}" type="pres">
      <dgm:prSet presAssocID="{8F7F1804-595F-4342-B768-1B522648F6D6}" presName="sibTrans" presStyleCnt="0"/>
      <dgm:spPr/>
    </dgm:pt>
    <dgm:pt modelId="{CBB8795F-C32F-4443-8BE4-5D7875AABE40}" type="pres">
      <dgm:prSet presAssocID="{E85322D9-5D07-4C78-A8EB-BF837A0187E4}" presName="compNode" presStyleCnt="0"/>
      <dgm:spPr/>
    </dgm:pt>
    <dgm:pt modelId="{4C96D14F-3D17-4209-BA0C-F5D998C58C5B}" type="pres">
      <dgm:prSet presAssocID="{E85322D9-5D07-4C78-A8EB-BF837A0187E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A67702-0D6C-4719-8396-03F49AED904B}" type="pres">
      <dgm:prSet presAssocID="{E85322D9-5D07-4C78-A8EB-BF837A0187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EA8B652A-665D-40B2-BB2C-03110E85BB32}" type="pres">
      <dgm:prSet presAssocID="{E85322D9-5D07-4C78-A8EB-BF837A0187E4}" presName="spaceRect" presStyleCnt="0"/>
      <dgm:spPr/>
    </dgm:pt>
    <dgm:pt modelId="{022DC588-31BA-458B-BDC5-C5694487CBAE}" type="pres">
      <dgm:prSet presAssocID="{E85322D9-5D07-4C78-A8EB-BF837A0187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4F70B-46DA-474B-9737-EA1038762ECF}" type="presOf" srcId="{C79AD16D-3883-4CF6-B90B-9317805B6CB8}" destId="{2DE981FF-D032-469A-B65A-0F477AED2682}" srcOrd="0" destOrd="0" presId="urn:microsoft.com/office/officeart/2018/5/layout/IconLeafLabelList"/>
    <dgm:cxn modelId="{2EBC9317-FA22-45D5-BA82-D0A7C8D65AFE}" srcId="{4F04091D-0C6E-4828-B41A-285B2FF648FE}" destId="{71576806-AC01-4217-AE3B-187D3DF2653F}" srcOrd="0" destOrd="0" parTransId="{B3466185-F873-4BEE-B14D-CA9FBF549443}" sibTransId="{563E09A5-C23A-4575-88FC-9E5192F4C778}"/>
    <dgm:cxn modelId="{FCCAD45F-8EBB-4798-BA08-DF5C638ACD07}" type="presOf" srcId="{11FA0401-96D4-4F36-AB70-FDEA872395D4}" destId="{3B0210B1-5AA1-4038-96CE-4B7BFC1B914A}" srcOrd="0" destOrd="0" presId="urn:microsoft.com/office/officeart/2018/5/layout/IconLeafLabelList"/>
    <dgm:cxn modelId="{C51C0866-CC7C-4B0E-9399-896D73DF888F}" srcId="{4F04091D-0C6E-4828-B41A-285B2FF648FE}" destId="{C79AD16D-3883-4CF6-B90B-9317805B6CB8}" srcOrd="2" destOrd="0" parTransId="{D062CF0E-7D44-495C-86AE-616A23295303}" sibTransId="{8F7F1804-595F-4342-B768-1B522648F6D6}"/>
    <dgm:cxn modelId="{ABDB2A4F-7B28-484E-AC4F-B757DA14626A}" srcId="{4F04091D-0C6E-4828-B41A-285B2FF648FE}" destId="{11FA0401-96D4-4F36-AB70-FDEA872395D4}" srcOrd="1" destOrd="0" parTransId="{9EDDDDB4-F319-44F1-A7B2-FF4EF283984A}" sibTransId="{CC23EE6A-60B5-4F4A-9670-3C1253A0AB98}"/>
    <dgm:cxn modelId="{287BDC81-D7DE-4D02-BF48-683A709A2339}" type="presOf" srcId="{E85322D9-5D07-4C78-A8EB-BF837A0187E4}" destId="{022DC588-31BA-458B-BDC5-C5694487CBAE}" srcOrd="0" destOrd="0" presId="urn:microsoft.com/office/officeart/2018/5/layout/IconLeafLabelList"/>
    <dgm:cxn modelId="{B3D8399F-7CE2-45FD-8EE4-0E3FAF07F605}" type="presOf" srcId="{4F04091D-0C6E-4828-B41A-285B2FF648FE}" destId="{5A3B8CF0-782A-41C5-A697-B243BD404292}" srcOrd="0" destOrd="0" presId="urn:microsoft.com/office/officeart/2018/5/layout/IconLeafLabelList"/>
    <dgm:cxn modelId="{EC5CEBA1-3EC7-477E-B436-3ABE87108A8D}" type="presOf" srcId="{71576806-AC01-4217-AE3B-187D3DF2653F}" destId="{C394E117-BDA7-4405-B5C8-A2613ECC8C2D}" srcOrd="0" destOrd="0" presId="urn:microsoft.com/office/officeart/2018/5/layout/IconLeafLabelList"/>
    <dgm:cxn modelId="{F59EAEF4-16DE-495B-B0B6-E06CB1245C51}" srcId="{4F04091D-0C6E-4828-B41A-285B2FF648FE}" destId="{E85322D9-5D07-4C78-A8EB-BF837A0187E4}" srcOrd="3" destOrd="0" parTransId="{FF0B0F88-939D-401F-8213-25EE74849D9A}" sibTransId="{90E24593-5B25-4932-900F-39523B235BEA}"/>
    <dgm:cxn modelId="{ADDD8535-27C7-4BB8-A406-77CC636B4D59}" type="presParOf" srcId="{5A3B8CF0-782A-41C5-A697-B243BD404292}" destId="{424414CE-3652-49C0-9C04-0FFEAF4EF17B}" srcOrd="0" destOrd="0" presId="urn:microsoft.com/office/officeart/2018/5/layout/IconLeafLabelList"/>
    <dgm:cxn modelId="{7A53D968-F31B-419D-AAD9-D22E5F44387B}" type="presParOf" srcId="{424414CE-3652-49C0-9C04-0FFEAF4EF17B}" destId="{3453D189-1EDE-494E-B07C-D8930BB22CCD}" srcOrd="0" destOrd="0" presId="urn:microsoft.com/office/officeart/2018/5/layout/IconLeafLabelList"/>
    <dgm:cxn modelId="{9C68E5A9-A4A1-4AF4-AA8D-9D33B1231C24}" type="presParOf" srcId="{424414CE-3652-49C0-9C04-0FFEAF4EF17B}" destId="{EFB48A3B-A2A4-47A0-BC69-200C155E0565}" srcOrd="1" destOrd="0" presId="urn:microsoft.com/office/officeart/2018/5/layout/IconLeafLabelList"/>
    <dgm:cxn modelId="{231673BA-C7BD-406E-9B22-C39536B9B3E7}" type="presParOf" srcId="{424414CE-3652-49C0-9C04-0FFEAF4EF17B}" destId="{18C7646B-B31A-4F86-8EC9-4BE1D9D26AF9}" srcOrd="2" destOrd="0" presId="urn:microsoft.com/office/officeart/2018/5/layout/IconLeafLabelList"/>
    <dgm:cxn modelId="{06F984A3-99C5-4465-B0CF-9B7D7BCF71AF}" type="presParOf" srcId="{424414CE-3652-49C0-9C04-0FFEAF4EF17B}" destId="{C394E117-BDA7-4405-B5C8-A2613ECC8C2D}" srcOrd="3" destOrd="0" presId="urn:microsoft.com/office/officeart/2018/5/layout/IconLeafLabelList"/>
    <dgm:cxn modelId="{B26CD041-EEC5-4D12-A267-A013EB8271AF}" type="presParOf" srcId="{5A3B8CF0-782A-41C5-A697-B243BD404292}" destId="{526CA8D4-0183-475E-9C9B-110B20CD5885}" srcOrd="1" destOrd="0" presId="urn:microsoft.com/office/officeart/2018/5/layout/IconLeafLabelList"/>
    <dgm:cxn modelId="{452039AC-0A77-4C9F-9CA3-51B28D9F5C54}" type="presParOf" srcId="{5A3B8CF0-782A-41C5-A697-B243BD404292}" destId="{222AEEA8-8C6A-4493-8936-90075C42D5AD}" srcOrd="2" destOrd="0" presId="urn:microsoft.com/office/officeart/2018/5/layout/IconLeafLabelList"/>
    <dgm:cxn modelId="{992EAF2A-D277-4CFE-8963-48FA3B5D3484}" type="presParOf" srcId="{222AEEA8-8C6A-4493-8936-90075C42D5AD}" destId="{2169AD4B-ECFA-4A7C-81A8-9C8E0E6C7CC8}" srcOrd="0" destOrd="0" presId="urn:microsoft.com/office/officeart/2018/5/layout/IconLeafLabelList"/>
    <dgm:cxn modelId="{A6305726-8E0B-453D-B975-1EAF49C46753}" type="presParOf" srcId="{222AEEA8-8C6A-4493-8936-90075C42D5AD}" destId="{0A1A5B37-5A6E-4ADF-B1C9-EF2D845080F6}" srcOrd="1" destOrd="0" presId="urn:microsoft.com/office/officeart/2018/5/layout/IconLeafLabelList"/>
    <dgm:cxn modelId="{C48C69A8-CBAA-4DCE-9F58-494F26A4F1B8}" type="presParOf" srcId="{222AEEA8-8C6A-4493-8936-90075C42D5AD}" destId="{FCFD0827-3C66-4EE5-A3BB-4102943D010C}" srcOrd="2" destOrd="0" presId="urn:microsoft.com/office/officeart/2018/5/layout/IconLeafLabelList"/>
    <dgm:cxn modelId="{3536803C-472E-4DB6-AEF4-2BF6A25560E1}" type="presParOf" srcId="{222AEEA8-8C6A-4493-8936-90075C42D5AD}" destId="{3B0210B1-5AA1-4038-96CE-4B7BFC1B914A}" srcOrd="3" destOrd="0" presId="urn:microsoft.com/office/officeart/2018/5/layout/IconLeafLabelList"/>
    <dgm:cxn modelId="{D85F7AD3-E165-4043-83E5-194C44CA90ED}" type="presParOf" srcId="{5A3B8CF0-782A-41C5-A697-B243BD404292}" destId="{93169648-4238-48C4-A35F-1339E05561A2}" srcOrd="3" destOrd="0" presId="urn:microsoft.com/office/officeart/2018/5/layout/IconLeafLabelList"/>
    <dgm:cxn modelId="{7AFC88CD-F2D4-4733-861A-965D6BB0ED89}" type="presParOf" srcId="{5A3B8CF0-782A-41C5-A697-B243BD404292}" destId="{61602495-556D-4E8C-8668-41412E5EA297}" srcOrd="4" destOrd="0" presId="urn:microsoft.com/office/officeart/2018/5/layout/IconLeafLabelList"/>
    <dgm:cxn modelId="{0C626815-B721-43C5-A1C9-F000EE8B1F01}" type="presParOf" srcId="{61602495-556D-4E8C-8668-41412E5EA297}" destId="{06621E00-41E9-4585-B6A8-BE62D5FC221E}" srcOrd="0" destOrd="0" presId="urn:microsoft.com/office/officeart/2018/5/layout/IconLeafLabelList"/>
    <dgm:cxn modelId="{FC79971F-E4C0-4EF2-80A1-A8B8EAE0581F}" type="presParOf" srcId="{61602495-556D-4E8C-8668-41412E5EA297}" destId="{24F20765-68EA-427E-BE48-21454CFEC98A}" srcOrd="1" destOrd="0" presId="urn:microsoft.com/office/officeart/2018/5/layout/IconLeafLabelList"/>
    <dgm:cxn modelId="{6D16A59E-98DF-48A3-907C-BBBC51204AA5}" type="presParOf" srcId="{61602495-556D-4E8C-8668-41412E5EA297}" destId="{E346C30B-905F-4707-A2BA-C2E25228219D}" srcOrd="2" destOrd="0" presId="urn:microsoft.com/office/officeart/2018/5/layout/IconLeafLabelList"/>
    <dgm:cxn modelId="{E70F8DE1-7A78-42F7-9666-D8AD55D774F7}" type="presParOf" srcId="{61602495-556D-4E8C-8668-41412E5EA297}" destId="{2DE981FF-D032-469A-B65A-0F477AED2682}" srcOrd="3" destOrd="0" presId="urn:microsoft.com/office/officeart/2018/5/layout/IconLeafLabelList"/>
    <dgm:cxn modelId="{4178D783-A9B5-40A4-B165-104A0798982A}" type="presParOf" srcId="{5A3B8CF0-782A-41C5-A697-B243BD404292}" destId="{01994F4A-2DEC-432D-9262-230A6E3370B1}" srcOrd="5" destOrd="0" presId="urn:microsoft.com/office/officeart/2018/5/layout/IconLeafLabelList"/>
    <dgm:cxn modelId="{AEEB4998-5D7C-4F7C-8006-8206C9726D6E}" type="presParOf" srcId="{5A3B8CF0-782A-41C5-A697-B243BD404292}" destId="{CBB8795F-C32F-4443-8BE4-5D7875AABE40}" srcOrd="6" destOrd="0" presId="urn:microsoft.com/office/officeart/2018/5/layout/IconLeafLabelList"/>
    <dgm:cxn modelId="{5B34F590-EFA6-448E-A15B-EBD81D8BB4D8}" type="presParOf" srcId="{CBB8795F-C32F-4443-8BE4-5D7875AABE40}" destId="{4C96D14F-3D17-4209-BA0C-F5D998C58C5B}" srcOrd="0" destOrd="0" presId="urn:microsoft.com/office/officeart/2018/5/layout/IconLeafLabelList"/>
    <dgm:cxn modelId="{ACAE5B5A-9F8F-4415-8590-786D2AB32694}" type="presParOf" srcId="{CBB8795F-C32F-4443-8BE4-5D7875AABE40}" destId="{35A67702-0D6C-4719-8396-03F49AED904B}" srcOrd="1" destOrd="0" presId="urn:microsoft.com/office/officeart/2018/5/layout/IconLeafLabelList"/>
    <dgm:cxn modelId="{9113C208-CBA0-4709-8E46-EB2C7B251DD3}" type="presParOf" srcId="{CBB8795F-C32F-4443-8BE4-5D7875AABE40}" destId="{EA8B652A-665D-40B2-BB2C-03110E85BB32}" srcOrd="2" destOrd="0" presId="urn:microsoft.com/office/officeart/2018/5/layout/IconLeafLabelList"/>
    <dgm:cxn modelId="{2791B7F2-330B-4ED6-AD70-26405D5E85FE}" type="presParOf" srcId="{CBB8795F-C32F-4443-8BE4-5D7875AABE40}" destId="{022DC588-31BA-458B-BDC5-C5694487C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F7B6B54-CBE6-483A-A655-BEBBB105332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4DC1E4-E3B4-4E88-94CC-5453AFDAA691}">
      <dgm:prSet/>
      <dgm:spPr/>
      <dgm:t>
        <a:bodyPr/>
        <a:lstStyle/>
        <a:p>
          <a:r>
            <a:rPr lang="en-US"/>
            <a:t>Add observability and alerting</a:t>
          </a:r>
        </a:p>
      </dgm:t>
    </dgm:pt>
    <dgm:pt modelId="{B9380756-DFAD-48D5-A53C-721AAE7E43A9}" type="parTrans" cxnId="{D43B145F-3A26-48F5-B666-8A5E1614D43A}">
      <dgm:prSet/>
      <dgm:spPr/>
      <dgm:t>
        <a:bodyPr/>
        <a:lstStyle/>
        <a:p>
          <a:endParaRPr lang="en-US"/>
        </a:p>
      </dgm:t>
    </dgm:pt>
    <dgm:pt modelId="{20C0CDBF-50D1-4BC6-9E9E-2D12E9D95A51}" type="sibTrans" cxnId="{D43B145F-3A26-48F5-B666-8A5E1614D43A}">
      <dgm:prSet/>
      <dgm:spPr/>
      <dgm:t>
        <a:bodyPr/>
        <a:lstStyle/>
        <a:p>
          <a:endParaRPr lang="en-US"/>
        </a:p>
      </dgm:t>
    </dgm:pt>
    <dgm:pt modelId="{6F4CD4DE-0B65-4D0A-83E3-EB13C6F94F24}">
      <dgm:prSet/>
      <dgm:spPr/>
      <dgm:t>
        <a:bodyPr/>
        <a:lstStyle/>
        <a:p>
          <a:r>
            <a:rPr lang="en-US"/>
            <a:t>Cloud-native version (GKE/EKS/Azure AKS)</a:t>
          </a:r>
        </a:p>
      </dgm:t>
    </dgm:pt>
    <dgm:pt modelId="{6BD8D4B4-BE79-4BDD-8906-8EB86CD8A816}" type="parTrans" cxnId="{881CFC27-7EAF-41EA-A413-4C6421D00812}">
      <dgm:prSet/>
      <dgm:spPr/>
      <dgm:t>
        <a:bodyPr/>
        <a:lstStyle/>
        <a:p>
          <a:endParaRPr lang="en-US"/>
        </a:p>
      </dgm:t>
    </dgm:pt>
    <dgm:pt modelId="{2E6073B7-3DD6-4281-8210-52CBB64A28D6}" type="sibTrans" cxnId="{881CFC27-7EAF-41EA-A413-4C6421D00812}">
      <dgm:prSet/>
      <dgm:spPr/>
      <dgm:t>
        <a:bodyPr/>
        <a:lstStyle/>
        <a:p>
          <a:endParaRPr lang="en-US"/>
        </a:p>
      </dgm:t>
    </dgm:pt>
    <dgm:pt modelId="{7CDC9B79-9CB3-4175-98F8-473C07CC9478}">
      <dgm:prSet/>
      <dgm:spPr/>
      <dgm:t>
        <a:bodyPr/>
        <a:lstStyle/>
        <a:p>
          <a:r>
            <a:rPr lang="en-US"/>
            <a:t>Integrate with real data sources</a:t>
          </a:r>
        </a:p>
      </dgm:t>
    </dgm:pt>
    <dgm:pt modelId="{973E1379-D178-4C55-91E9-6CEA7DE5D84E}" type="parTrans" cxnId="{1F9B99E8-3B0E-4F6B-BCA0-180BA222A75A}">
      <dgm:prSet/>
      <dgm:spPr/>
      <dgm:t>
        <a:bodyPr/>
        <a:lstStyle/>
        <a:p>
          <a:endParaRPr lang="en-US"/>
        </a:p>
      </dgm:t>
    </dgm:pt>
    <dgm:pt modelId="{0183952C-9242-4E1B-9CC8-D8DC7501012E}" type="sibTrans" cxnId="{1F9B99E8-3B0E-4F6B-BCA0-180BA222A75A}">
      <dgm:prSet/>
      <dgm:spPr/>
      <dgm:t>
        <a:bodyPr/>
        <a:lstStyle/>
        <a:p>
          <a:endParaRPr lang="en-US"/>
        </a:p>
      </dgm:t>
    </dgm:pt>
    <dgm:pt modelId="{9BBA62AE-AC2D-47FE-860B-11A8651F8348}">
      <dgm:prSet/>
      <dgm:spPr/>
      <dgm:t>
        <a:bodyPr/>
        <a:lstStyle/>
        <a:p>
          <a:r>
            <a:rPr lang="en-US"/>
            <a:t>GitHub repo and Docker images (coming soon)</a:t>
          </a:r>
        </a:p>
      </dgm:t>
    </dgm:pt>
    <dgm:pt modelId="{3B4A749A-5FF4-4AF7-9453-FB6C48DE1FAE}" type="parTrans" cxnId="{90235F9D-B5F6-4458-8092-51F9B4D2C08B}">
      <dgm:prSet/>
      <dgm:spPr/>
      <dgm:t>
        <a:bodyPr/>
        <a:lstStyle/>
        <a:p>
          <a:endParaRPr lang="en-US"/>
        </a:p>
      </dgm:t>
    </dgm:pt>
    <dgm:pt modelId="{DCF5A728-B678-4BE7-9999-09432FD9CFEC}" type="sibTrans" cxnId="{90235F9D-B5F6-4458-8092-51F9B4D2C08B}">
      <dgm:prSet/>
      <dgm:spPr/>
      <dgm:t>
        <a:bodyPr/>
        <a:lstStyle/>
        <a:p>
          <a:endParaRPr lang="en-US"/>
        </a:p>
      </dgm:t>
    </dgm:pt>
    <dgm:pt modelId="{81CB615B-1D90-4274-9CD2-D6671F22ADA1}" type="pres">
      <dgm:prSet presAssocID="{6F7B6B54-CBE6-483A-A655-BEBBB105332E}" presName="matrix" presStyleCnt="0">
        <dgm:presLayoutVars>
          <dgm:chMax val="1"/>
          <dgm:dir/>
          <dgm:resizeHandles val="exact"/>
        </dgm:presLayoutVars>
      </dgm:prSet>
      <dgm:spPr/>
    </dgm:pt>
    <dgm:pt modelId="{EC15117A-8FF4-485D-AE18-06A344E2219F}" type="pres">
      <dgm:prSet presAssocID="{6F7B6B54-CBE6-483A-A655-BEBBB105332E}" presName="diamond" presStyleLbl="bgShp" presStyleIdx="0" presStyleCnt="1"/>
      <dgm:spPr/>
    </dgm:pt>
    <dgm:pt modelId="{269DA7E1-7403-44DC-BFA6-631997BB6C4B}" type="pres">
      <dgm:prSet presAssocID="{6F7B6B54-CBE6-483A-A655-BEBBB10533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6AF6DD-5D48-4F57-9133-4C21002C0203}" type="pres">
      <dgm:prSet presAssocID="{6F7B6B54-CBE6-483A-A655-BEBBB10533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67CDDF-708C-42B6-AB0D-8C6B16435D04}" type="pres">
      <dgm:prSet presAssocID="{6F7B6B54-CBE6-483A-A655-BEBBB10533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664844-7ECB-4EFE-9689-613ED65F3F34}" type="pres">
      <dgm:prSet presAssocID="{6F7B6B54-CBE6-483A-A655-BEBBB10533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1BB61D-9BAB-4A92-A697-A6CF7CC80B0D}" type="presOf" srcId="{9BBA62AE-AC2D-47FE-860B-11A8651F8348}" destId="{0C664844-7ECB-4EFE-9689-613ED65F3F34}" srcOrd="0" destOrd="0" presId="urn:microsoft.com/office/officeart/2005/8/layout/matrix3"/>
    <dgm:cxn modelId="{881CFC27-7EAF-41EA-A413-4C6421D00812}" srcId="{6F7B6B54-CBE6-483A-A655-BEBBB105332E}" destId="{6F4CD4DE-0B65-4D0A-83E3-EB13C6F94F24}" srcOrd="1" destOrd="0" parTransId="{6BD8D4B4-BE79-4BDD-8906-8EB86CD8A816}" sibTransId="{2E6073B7-3DD6-4281-8210-52CBB64A28D6}"/>
    <dgm:cxn modelId="{D43B145F-3A26-48F5-B666-8A5E1614D43A}" srcId="{6F7B6B54-CBE6-483A-A655-BEBBB105332E}" destId="{984DC1E4-E3B4-4E88-94CC-5453AFDAA691}" srcOrd="0" destOrd="0" parTransId="{B9380756-DFAD-48D5-A53C-721AAE7E43A9}" sibTransId="{20C0CDBF-50D1-4BC6-9E9E-2D12E9D95A51}"/>
    <dgm:cxn modelId="{90235F9D-B5F6-4458-8092-51F9B4D2C08B}" srcId="{6F7B6B54-CBE6-483A-A655-BEBBB105332E}" destId="{9BBA62AE-AC2D-47FE-860B-11A8651F8348}" srcOrd="3" destOrd="0" parTransId="{3B4A749A-5FF4-4AF7-9453-FB6C48DE1FAE}" sibTransId="{DCF5A728-B678-4BE7-9999-09432FD9CFEC}"/>
    <dgm:cxn modelId="{8A2D4AA3-F414-4CBA-A697-CB61D3B8B23C}" type="presOf" srcId="{6F7B6B54-CBE6-483A-A655-BEBBB105332E}" destId="{81CB615B-1D90-4274-9CD2-D6671F22ADA1}" srcOrd="0" destOrd="0" presId="urn:microsoft.com/office/officeart/2005/8/layout/matrix3"/>
    <dgm:cxn modelId="{EAB268A6-C4F5-4558-822F-1F5C888BB891}" type="presOf" srcId="{7CDC9B79-9CB3-4175-98F8-473C07CC9478}" destId="{0D67CDDF-708C-42B6-AB0D-8C6B16435D04}" srcOrd="0" destOrd="0" presId="urn:microsoft.com/office/officeart/2005/8/layout/matrix3"/>
    <dgm:cxn modelId="{4B2E3AAB-0C22-4A90-8601-0B4052BE9EAD}" type="presOf" srcId="{984DC1E4-E3B4-4E88-94CC-5453AFDAA691}" destId="{269DA7E1-7403-44DC-BFA6-631997BB6C4B}" srcOrd="0" destOrd="0" presId="urn:microsoft.com/office/officeart/2005/8/layout/matrix3"/>
    <dgm:cxn modelId="{EA793AD9-1971-42EB-A51C-00777D52340B}" type="presOf" srcId="{6F4CD4DE-0B65-4D0A-83E3-EB13C6F94F24}" destId="{926AF6DD-5D48-4F57-9133-4C21002C0203}" srcOrd="0" destOrd="0" presId="urn:microsoft.com/office/officeart/2005/8/layout/matrix3"/>
    <dgm:cxn modelId="{1F9B99E8-3B0E-4F6B-BCA0-180BA222A75A}" srcId="{6F7B6B54-CBE6-483A-A655-BEBBB105332E}" destId="{7CDC9B79-9CB3-4175-98F8-473C07CC9478}" srcOrd="2" destOrd="0" parTransId="{973E1379-D178-4C55-91E9-6CEA7DE5D84E}" sibTransId="{0183952C-9242-4E1B-9CC8-D8DC7501012E}"/>
    <dgm:cxn modelId="{CE3FE7BE-273F-49D9-AA22-0F55B276FD34}" type="presParOf" srcId="{81CB615B-1D90-4274-9CD2-D6671F22ADA1}" destId="{EC15117A-8FF4-485D-AE18-06A344E2219F}" srcOrd="0" destOrd="0" presId="urn:microsoft.com/office/officeart/2005/8/layout/matrix3"/>
    <dgm:cxn modelId="{CEC379E1-9080-41F3-AC3D-EEEAAD88EA27}" type="presParOf" srcId="{81CB615B-1D90-4274-9CD2-D6671F22ADA1}" destId="{269DA7E1-7403-44DC-BFA6-631997BB6C4B}" srcOrd="1" destOrd="0" presId="urn:microsoft.com/office/officeart/2005/8/layout/matrix3"/>
    <dgm:cxn modelId="{9CB86A8A-6721-4DF9-BA0B-73D07D07B25B}" type="presParOf" srcId="{81CB615B-1D90-4274-9CD2-D6671F22ADA1}" destId="{926AF6DD-5D48-4F57-9133-4C21002C0203}" srcOrd="2" destOrd="0" presId="urn:microsoft.com/office/officeart/2005/8/layout/matrix3"/>
    <dgm:cxn modelId="{53FE28E2-88CA-4662-9177-56DAF9BBF47D}" type="presParOf" srcId="{81CB615B-1D90-4274-9CD2-D6671F22ADA1}" destId="{0D67CDDF-708C-42B6-AB0D-8C6B16435D04}" srcOrd="3" destOrd="0" presId="urn:microsoft.com/office/officeart/2005/8/layout/matrix3"/>
    <dgm:cxn modelId="{44E3D319-8463-4A39-9B80-9BDC553C6EC0}" type="presParOf" srcId="{81CB615B-1D90-4274-9CD2-D6671F22ADA1}" destId="{0C664844-7ECB-4EFE-9689-613ED65F3F3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8F9DC88-BE3E-41E9-B63F-B53A816F667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9CB8923E-D059-4D6D-B0B3-4E962879EFF1}">
      <dgm:prSet/>
      <dgm:spPr/>
      <dgm:t>
        <a:bodyPr/>
        <a:lstStyle/>
        <a:p>
          <a:pPr>
            <a:defRPr b="1"/>
          </a:pPr>
          <a:r>
            <a:rPr lang="en-US"/>
            <a:t>1. Why use Go for ETL instead of Python or Java?</a:t>
          </a:r>
        </a:p>
      </dgm:t>
    </dgm:pt>
    <dgm:pt modelId="{FEA9F3B9-F642-4581-9C0F-E3C96572D2C4}" type="parTrans" cxnId="{5D0B78D3-4242-40E7-8754-4EB07943A875}">
      <dgm:prSet/>
      <dgm:spPr/>
      <dgm:t>
        <a:bodyPr/>
        <a:lstStyle/>
        <a:p>
          <a:endParaRPr lang="en-US"/>
        </a:p>
      </dgm:t>
    </dgm:pt>
    <dgm:pt modelId="{276B323E-B545-4247-80D2-F55A88C1D17C}" type="sibTrans" cxnId="{5D0B78D3-4242-40E7-8754-4EB07943A875}">
      <dgm:prSet/>
      <dgm:spPr/>
      <dgm:t>
        <a:bodyPr/>
        <a:lstStyle/>
        <a:p>
          <a:endParaRPr lang="en-US"/>
        </a:p>
      </dgm:t>
    </dgm:pt>
    <dgm:pt modelId="{CA8851A1-253B-42ED-8D95-B0669B8B4925}">
      <dgm:prSet/>
      <dgm:spPr/>
      <dgm:t>
        <a:bodyPr/>
        <a:lstStyle/>
        <a:p>
          <a:r>
            <a:rPr lang="en-US"/>
            <a:t>→ Go offers better performance, concurrency, and lightweight deployment.</a:t>
          </a:r>
        </a:p>
      </dgm:t>
    </dgm:pt>
    <dgm:pt modelId="{D7D941CB-1B63-4F3D-8F73-5296BE03D185}" type="parTrans" cxnId="{C3B64E22-1EDF-4213-BC43-9A699C8F080D}">
      <dgm:prSet/>
      <dgm:spPr/>
      <dgm:t>
        <a:bodyPr/>
        <a:lstStyle/>
        <a:p>
          <a:endParaRPr lang="en-US"/>
        </a:p>
      </dgm:t>
    </dgm:pt>
    <dgm:pt modelId="{8C98BB9D-09B5-4E3B-8A44-18314888749E}" type="sibTrans" cxnId="{C3B64E22-1EDF-4213-BC43-9A699C8F080D}">
      <dgm:prSet/>
      <dgm:spPr/>
      <dgm:t>
        <a:bodyPr/>
        <a:lstStyle/>
        <a:p>
          <a:endParaRPr lang="en-US"/>
        </a:p>
      </dgm:t>
    </dgm:pt>
    <dgm:pt modelId="{B4D0A730-BE10-429A-885D-2652B0CE4D6A}">
      <dgm:prSet/>
      <dgm:spPr/>
      <dgm:t>
        <a:bodyPr/>
        <a:lstStyle/>
        <a:p>
          <a:pPr>
            <a:defRPr b="1"/>
          </a:pPr>
          <a:r>
            <a:rPr lang="en-US"/>
            <a:t>2. </a:t>
          </a:r>
          <a:r>
            <a:rPr lang="en-US" b="1"/>
            <a:t>How does KRaft mode in Kafka differ from Zookeeper-based Kafka?</a:t>
          </a:r>
          <a:endParaRPr lang="en-US"/>
        </a:p>
      </dgm:t>
    </dgm:pt>
    <dgm:pt modelId="{7EF37E33-3E8B-4B9B-854A-BE3D7FFFAD49}" type="parTrans" cxnId="{F675F9C1-3D55-4A42-86AC-FA04D47EB4CF}">
      <dgm:prSet/>
      <dgm:spPr/>
      <dgm:t>
        <a:bodyPr/>
        <a:lstStyle/>
        <a:p>
          <a:endParaRPr lang="en-US"/>
        </a:p>
      </dgm:t>
    </dgm:pt>
    <dgm:pt modelId="{F770908F-F1F3-4E0C-A08D-150533B82FA0}" type="sibTrans" cxnId="{F675F9C1-3D55-4A42-86AC-FA04D47EB4CF}">
      <dgm:prSet/>
      <dgm:spPr/>
      <dgm:t>
        <a:bodyPr/>
        <a:lstStyle/>
        <a:p>
          <a:endParaRPr lang="en-US"/>
        </a:p>
      </dgm:t>
    </dgm:pt>
    <dgm:pt modelId="{3D8ADCE2-DEFB-4C2B-9A77-CBAB59A9441A}">
      <dgm:prSet/>
      <dgm:spPr/>
      <dgm:t>
        <a:bodyPr/>
        <a:lstStyle/>
        <a:p>
          <a:r>
            <a:rPr lang="en-US"/>
            <a:t>→ </a:t>
          </a:r>
          <a:r>
            <a:rPr lang="en-US" b="0"/>
            <a:t>KRaft (Kafka Raft) eliminates the need for Zookeeper by using an internal Raft-based consensus protocol, simplifying deployment and improving performance.</a:t>
          </a:r>
          <a:endParaRPr lang="en-US"/>
        </a:p>
      </dgm:t>
    </dgm:pt>
    <dgm:pt modelId="{832C26F0-467A-45CF-94FB-B54CC0F229D3}" type="parTrans" cxnId="{3327E994-AF1A-4A48-96DC-566659C25426}">
      <dgm:prSet/>
      <dgm:spPr/>
      <dgm:t>
        <a:bodyPr/>
        <a:lstStyle/>
        <a:p>
          <a:endParaRPr lang="en-US"/>
        </a:p>
      </dgm:t>
    </dgm:pt>
    <dgm:pt modelId="{11ED786C-BE14-485A-B0B1-FF472F0348AD}" type="sibTrans" cxnId="{3327E994-AF1A-4A48-96DC-566659C25426}">
      <dgm:prSet/>
      <dgm:spPr/>
      <dgm:t>
        <a:bodyPr/>
        <a:lstStyle/>
        <a:p>
          <a:endParaRPr lang="en-US"/>
        </a:p>
      </dgm:t>
    </dgm:pt>
    <dgm:pt modelId="{BA78E473-5A45-4412-8385-994518CA4FFF}" type="pres">
      <dgm:prSet presAssocID="{B8F9DC88-BE3E-41E9-B63F-B53A816F6679}" presName="root" presStyleCnt="0">
        <dgm:presLayoutVars>
          <dgm:dir/>
          <dgm:resizeHandles val="exact"/>
        </dgm:presLayoutVars>
      </dgm:prSet>
      <dgm:spPr/>
    </dgm:pt>
    <dgm:pt modelId="{57972797-7624-41A6-84A6-06AEECF8F1BD}" type="pres">
      <dgm:prSet presAssocID="{9CB8923E-D059-4D6D-B0B3-4E962879EFF1}" presName="compNode" presStyleCnt="0"/>
      <dgm:spPr/>
    </dgm:pt>
    <dgm:pt modelId="{BEB12968-BB9E-4A66-B21D-54E3F54E073C}" type="pres">
      <dgm:prSet presAssocID="{9CB8923E-D059-4D6D-B0B3-4E962879EF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8EF924E-D299-4CF5-B2C6-382D39DF8741}" type="pres">
      <dgm:prSet presAssocID="{9CB8923E-D059-4D6D-B0B3-4E962879EFF1}" presName="iconSpace" presStyleCnt="0"/>
      <dgm:spPr/>
    </dgm:pt>
    <dgm:pt modelId="{9AAA9EC0-C8D3-43BA-905E-DF8655F16202}" type="pres">
      <dgm:prSet presAssocID="{9CB8923E-D059-4D6D-B0B3-4E962879EFF1}" presName="parTx" presStyleLbl="revTx" presStyleIdx="0" presStyleCnt="4">
        <dgm:presLayoutVars>
          <dgm:chMax val="0"/>
          <dgm:chPref val="0"/>
        </dgm:presLayoutVars>
      </dgm:prSet>
      <dgm:spPr/>
    </dgm:pt>
    <dgm:pt modelId="{0D04240B-9B9D-4BAC-BCFE-919E8DD614AB}" type="pres">
      <dgm:prSet presAssocID="{9CB8923E-D059-4D6D-B0B3-4E962879EFF1}" presName="txSpace" presStyleCnt="0"/>
      <dgm:spPr/>
    </dgm:pt>
    <dgm:pt modelId="{C0791C8D-5789-4A73-AACF-EA8C8A656921}" type="pres">
      <dgm:prSet presAssocID="{9CB8923E-D059-4D6D-B0B3-4E962879EFF1}" presName="desTx" presStyleLbl="revTx" presStyleIdx="1" presStyleCnt="4">
        <dgm:presLayoutVars/>
      </dgm:prSet>
      <dgm:spPr/>
    </dgm:pt>
    <dgm:pt modelId="{C62BD385-91A4-41DB-A8DB-B3A347084F38}" type="pres">
      <dgm:prSet presAssocID="{276B323E-B545-4247-80D2-F55A88C1D17C}" presName="sibTrans" presStyleCnt="0"/>
      <dgm:spPr/>
    </dgm:pt>
    <dgm:pt modelId="{6C2658EA-6D3D-4EA9-AD7B-7EF51BDEBF48}" type="pres">
      <dgm:prSet presAssocID="{B4D0A730-BE10-429A-885D-2652B0CE4D6A}" presName="compNode" presStyleCnt="0"/>
      <dgm:spPr/>
    </dgm:pt>
    <dgm:pt modelId="{EF0DEE54-67A2-4515-8042-3676A7A4F640}" type="pres">
      <dgm:prSet presAssocID="{B4D0A730-BE10-429A-885D-2652B0CE4D6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4DAE34E-365E-48E9-9C81-845F0CC0FB4A}" type="pres">
      <dgm:prSet presAssocID="{B4D0A730-BE10-429A-885D-2652B0CE4D6A}" presName="iconSpace" presStyleCnt="0"/>
      <dgm:spPr/>
    </dgm:pt>
    <dgm:pt modelId="{B321A936-4310-4341-8D7A-4F467F6EA7A7}" type="pres">
      <dgm:prSet presAssocID="{B4D0A730-BE10-429A-885D-2652B0CE4D6A}" presName="parTx" presStyleLbl="revTx" presStyleIdx="2" presStyleCnt="4">
        <dgm:presLayoutVars>
          <dgm:chMax val="0"/>
          <dgm:chPref val="0"/>
        </dgm:presLayoutVars>
      </dgm:prSet>
      <dgm:spPr/>
    </dgm:pt>
    <dgm:pt modelId="{57EE98BD-3A4E-4653-9C63-5F08BDDAD3C2}" type="pres">
      <dgm:prSet presAssocID="{B4D0A730-BE10-429A-885D-2652B0CE4D6A}" presName="txSpace" presStyleCnt="0"/>
      <dgm:spPr/>
    </dgm:pt>
    <dgm:pt modelId="{685E94F0-5C7C-4D9B-BDFC-A4455D12C9B8}" type="pres">
      <dgm:prSet presAssocID="{B4D0A730-BE10-429A-885D-2652B0CE4D6A}" presName="desTx" presStyleLbl="revTx" presStyleIdx="3" presStyleCnt="4">
        <dgm:presLayoutVars/>
      </dgm:prSet>
      <dgm:spPr/>
    </dgm:pt>
  </dgm:ptLst>
  <dgm:cxnLst>
    <dgm:cxn modelId="{53B1C112-33EB-4109-A15F-4D3391260BA8}" type="presOf" srcId="{3D8ADCE2-DEFB-4C2B-9A77-CBAB59A9441A}" destId="{685E94F0-5C7C-4D9B-BDFC-A4455D12C9B8}" srcOrd="0" destOrd="0" presId="urn:microsoft.com/office/officeart/2018/2/layout/IconLabelDescriptionList"/>
    <dgm:cxn modelId="{C3B64E22-1EDF-4213-BC43-9A699C8F080D}" srcId="{9CB8923E-D059-4D6D-B0B3-4E962879EFF1}" destId="{CA8851A1-253B-42ED-8D95-B0669B8B4925}" srcOrd="0" destOrd="0" parTransId="{D7D941CB-1B63-4F3D-8F73-5296BE03D185}" sibTransId="{8C98BB9D-09B5-4E3B-8A44-18314888749E}"/>
    <dgm:cxn modelId="{8CD34E72-D3F9-4715-B5EA-7F6AB5F2D186}" type="presOf" srcId="{CA8851A1-253B-42ED-8D95-B0669B8B4925}" destId="{C0791C8D-5789-4A73-AACF-EA8C8A656921}" srcOrd="0" destOrd="0" presId="urn:microsoft.com/office/officeart/2018/2/layout/IconLabelDescriptionList"/>
    <dgm:cxn modelId="{253F5477-8D32-40F8-AF8D-66BE0A11C6A1}" type="presOf" srcId="{9CB8923E-D059-4D6D-B0B3-4E962879EFF1}" destId="{9AAA9EC0-C8D3-43BA-905E-DF8655F16202}" srcOrd="0" destOrd="0" presId="urn:microsoft.com/office/officeart/2018/2/layout/IconLabelDescriptionList"/>
    <dgm:cxn modelId="{3327E994-AF1A-4A48-96DC-566659C25426}" srcId="{B4D0A730-BE10-429A-885D-2652B0CE4D6A}" destId="{3D8ADCE2-DEFB-4C2B-9A77-CBAB59A9441A}" srcOrd="0" destOrd="0" parTransId="{832C26F0-467A-45CF-94FB-B54CC0F229D3}" sibTransId="{11ED786C-BE14-485A-B0B1-FF472F0348AD}"/>
    <dgm:cxn modelId="{F675F9C1-3D55-4A42-86AC-FA04D47EB4CF}" srcId="{B8F9DC88-BE3E-41E9-B63F-B53A816F6679}" destId="{B4D0A730-BE10-429A-885D-2652B0CE4D6A}" srcOrd="1" destOrd="0" parTransId="{7EF37E33-3E8B-4B9B-854A-BE3D7FFFAD49}" sibTransId="{F770908F-F1F3-4E0C-A08D-150533B82FA0}"/>
    <dgm:cxn modelId="{D77CB1CA-4CD2-4914-9740-1573DA14517D}" type="presOf" srcId="{B4D0A730-BE10-429A-885D-2652B0CE4D6A}" destId="{B321A936-4310-4341-8D7A-4F467F6EA7A7}" srcOrd="0" destOrd="0" presId="urn:microsoft.com/office/officeart/2018/2/layout/IconLabelDescriptionList"/>
    <dgm:cxn modelId="{5D0B78D3-4242-40E7-8754-4EB07943A875}" srcId="{B8F9DC88-BE3E-41E9-B63F-B53A816F6679}" destId="{9CB8923E-D059-4D6D-B0B3-4E962879EFF1}" srcOrd="0" destOrd="0" parTransId="{FEA9F3B9-F642-4581-9C0F-E3C96572D2C4}" sibTransId="{276B323E-B545-4247-80D2-F55A88C1D17C}"/>
    <dgm:cxn modelId="{8B4A13EB-56B7-4B98-A295-4F19B433ED31}" type="presOf" srcId="{B8F9DC88-BE3E-41E9-B63F-B53A816F6679}" destId="{BA78E473-5A45-4412-8385-994518CA4FFF}" srcOrd="0" destOrd="0" presId="urn:microsoft.com/office/officeart/2018/2/layout/IconLabelDescriptionList"/>
    <dgm:cxn modelId="{04161E90-70B5-4AB6-AAC6-2E98C4EA31E2}" type="presParOf" srcId="{BA78E473-5A45-4412-8385-994518CA4FFF}" destId="{57972797-7624-41A6-84A6-06AEECF8F1BD}" srcOrd="0" destOrd="0" presId="urn:microsoft.com/office/officeart/2018/2/layout/IconLabelDescriptionList"/>
    <dgm:cxn modelId="{FC96EFC9-12AD-46A2-9758-DEBAEC250083}" type="presParOf" srcId="{57972797-7624-41A6-84A6-06AEECF8F1BD}" destId="{BEB12968-BB9E-4A66-B21D-54E3F54E073C}" srcOrd="0" destOrd="0" presId="urn:microsoft.com/office/officeart/2018/2/layout/IconLabelDescriptionList"/>
    <dgm:cxn modelId="{56F71478-DD43-4900-AD98-15559CEF9EC1}" type="presParOf" srcId="{57972797-7624-41A6-84A6-06AEECF8F1BD}" destId="{38EF924E-D299-4CF5-B2C6-382D39DF8741}" srcOrd="1" destOrd="0" presId="urn:microsoft.com/office/officeart/2018/2/layout/IconLabelDescriptionList"/>
    <dgm:cxn modelId="{898F3BA9-8C2F-42F5-9524-593BF6091DE5}" type="presParOf" srcId="{57972797-7624-41A6-84A6-06AEECF8F1BD}" destId="{9AAA9EC0-C8D3-43BA-905E-DF8655F16202}" srcOrd="2" destOrd="0" presId="urn:microsoft.com/office/officeart/2018/2/layout/IconLabelDescriptionList"/>
    <dgm:cxn modelId="{08D5319E-9890-48D8-87DF-79A06DFAA8F4}" type="presParOf" srcId="{57972797-7624-41A6-84A6-06AEECF8F1BD}" destId="{0D04240B-9B9D-4BAC-BCFE-919E8DD614AB}" srcOrd="3" destOrd="0" presId="urn:microsoft.com/office/officeart/2018/2/layout/IconLabelDescriptionList"/>
    <dgm:cxn modelId="{5AA8C1F1-38FD-43B6-A9A7-6CC9BBAE77F0}" type="presParOf" srcId="{57972797-7624-41A6-84A6-06AEECF8F1BD}" destId="{C0791C8D-5789-4A73-AACF-EA8C8A656921}" srcOrd="4" destOrd="0" presId="urn:microsoft.com/office/officeart/2018/2/layout/IconLabelDescriptionList"/>
    <dgm:cxn modelId="{9B687409-4E30-47CA-9E5B-72EE72688EFB}" type="presParOf" srcId="{BA78E473-5A45-4412-8385-994518CA4FFF}" destId="{C62BD385-91A4-41DB-A8DB-B3A347084F38}" srcOrd="1" destOrd="0" presId="urn:microsoft.com/office/officeart/2018/2/layout/IconLabelDescriptionList"/>
    <dgm:cxn modelId="{3A7582B9-C1F2-4533-8EAC-AD3A7B2C1904}" type="presParOf" srcId="{BA78E473-5A45-4412-8385-994518CA4FFF}" destId="{6C2658EA-6D3D-4EA9-AD7B-7EF51BDEBF48}" srcOrd="2" destOrd="0" presId="urn:microsoft.com/office/officeart/2018/2/layout/IconLabelDescriptionList"/>
    <dgm:cxn modelId="{AD9993E4-7F3B-4B34-A856-5F88CB3B0A26}" type="presParOf" srcId="{6C2658EA-6D3D-4EA9-AD7B-7EF51BDEBF48}" destId="{EF0DEE54-67A2-4515-8042-3676A7A4F640}" srcOrd="0" destOrd="0" presId="urn:microsoft.com/office/officeart/2018/2/layout/IconLabelDescriptionList"/>
    <dgm:cxn modelId="{FBD8A462-F359-403C-A7C9-A3600408622E}" type="presParOf" srcId="{6C2658EA-6D3D-4EA9-AD7B-7EF51BDEBF48}" destId="{44DAE34E-365E-48E9-9C81-845F0CC0FB4A}" srcOrd="1" destOrd="0" presId="urn:microsoft.com/office/officeart/2018/2/layout/IconLabelDescriptionList"/>
    <dgm:cxn modelId="{BBE082A9-D33A-4395-BD3F-8671EDCE2C2F}" type="presParOf" srcId="{6C2658EA-6D3D-4EA9-AD7B-7EF51BDEBF48}" destId="{B321A936-4310-4341-8D7A-4F467F6EA7A7}" srcOrd="2" destOrd="0" presId="urn:microsoft.com/office/officeart/2018/2/layout/IconLabelDescriptionList"/>
    <dgm:cxn modelId="{6FBB7C53-D4DE-42A9-80E1-A48EF2BAB3D4}" type="presParOf" srcId="{6C2658EA-6D3D-4EA9-AD7B-7EF51BDEBF48}" destId="{57EE98BD-3A4E-4653-9C63-5F08BDDAD3C2}" srcOrd="3" destOrd="0" presId="urn:microsoft.com/office/officeart/2018/2/layout/IconLabelDescriptionList"/>
    <dgm:cxn modelId="{8D1EBDA3-88EB-4817-963D-463D3049B5F1}" type="presParOf" srcId="{6C2658EA-6D3D-4EA9-AD7B-7EF51BDEBF48}" destId="{685E94F0-5C7C-4D9B-BDFC-A4455D12C9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6100E99C-EB6E-426B-A6E6-FCF985E1E4C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61F11B0-75DB-41D1-AA9D-68E20BF91F11}">
      <dgm:prSet/>
      <dgm:spPr/>
      <dgm:t>
        <a:bodyPr/>
        <a:lstStyle/>
        <a:p>
          <a:pPr>
            <a:defRPr b="1"/>
          </a:pPr>
          <a:r>
            <a:rPr lang="en-US"/>
            <a:t>3. </a:t>
          </a:r>
          <a:r>
            <a:rPr lang="en-US" b="1"/>
            <a:t>Why is Kubernetes essential for this setup?</a:t>
          </a:r>
          <a:endParaRPr lang="en-US"/>
        </a:p>
      </dgm:t>
    </dgm:pt>
    <dgm:pt modelId="{9C5F6288-3DCC-409F-996B-6E54098E8E15}" type="parTrans" cxnId="{31837B3D-B4A4-4A53-B227-8310A758A596}">
      <dgm:prSet/>
      <dgm:spPr/>
      <dgm:t>
        <a:bodyPr/>
        <a:lstStyle/>
        <a:p>
          <a:endParaRPr lang="en-US"/>
        </a:p>
      </dgm:t>
    </dgm:pt>
    <dgm:pt modelId="{6FB36430-AB5D-40D3-A9B8-3F730FCF5335}" type="sibTrans" cxnId="{31837B3D-B4A4-4A53-B227-8310A758A596}">
      <dgm:prSet/>
      <dgm:spPr/>
      <dgm:t>
        <a:bodyPr/>
        <a:lstStyle/>
        <a:p>
          <a:endParaRPr lang="en-US"/>
        </a:p>
      </dgm:t>
    </dgm:pt>
    <dgm:pt modelId="{D57D8C4B-24FF-44CC-B294-48D727BA120F}">
      <dgm:prSet/>
      <dgm:spPr/>
      <dgm:t>
        <a:bodyPr/>
        <a:lstStyle/>
        <a:p>
          <a:r>
            <a:rPr lang="en-US"/>
            <a:t>→ </a:t>
          </a:r>
          <a:r>
            <a:rPr lang="en-US" b="0"/>
            <a:t>Kubernetes provides scalability, self-healing, rolling updates, and resource efficiency for managing distributed components like Kafka, MongoDB, and microservices.</a:t>
          </a:r>
          <a:endParaRPr lang="en-US"/>
        </a:p>
      </dgm:t>
    </dgm:pt>
    <dgm:pt modelId="{9D24A398-FD1E-4819-91A0-92F34D3D84E5}" type="parTrans" cxnId="{AFD17583-0C75-4C7D-BF96-1247C7C78353}">
      <dgm:prSet/>
      <dgm:spPr/>
      <dgm:t>
        <a:bodyPr/>
        <a:lstStyle/>
        <a:p>
          <a:endParaRPr lang="en-US"/>
        </a:p>
      </dgm:t>
    </dgm:pt>
    <dgm:pt modelId="{4FCE9138-4359-4EDA-85FF-BEF99E959C06}" type="sibTrans" cxnId="{AFD17583-0C75-4C7D-BF96-1247C7C78353}">
      <dgm:prSet/>
      <dgm:spPr/>
      <dgm:t>
        <a:bodyPr/>
        <a:lstStyle/>
        <a:p>
          <a:endParaRPr lang="en-US"/>
        </a:p>
      </dgm:t>
    </dgm:pt>
    <dgm:pt modelId="{81053711-4105-4C7D-9611-E07CB575A6E9}">
      <dgm:prSet/>
      <dgm:spPr/>
      <dgm:t>
        <a:bodyPr/>
        <a:lstStyle/>
        <a:p>
          <a:pPr>
            <a:defRPr b="1"/>
          </a:pPr>
          <a:r>
            <a:rPr lang="en-US"/>
            <a:t>4. </a:t>
          </a:r>
          <a:r>
            <a:rPr lang="en-US" b="1"/>
            <a:t>What are the resource requirements for running this pipeline locally?</a:t>
          </a:r>
          <a:endParaRPr lang="en-US"/>
        </a:p>
      </dgm:t>
    </dgm:pt>
    <dgm:pt modelId="{DBFD68B1-00AC-4A38-8DB4-89CFCB90EE3A}" type="parTrans" cxnId="{9F1B5252-5E98-4632-8CC7-DB1D5B517AF1}">
      <dgm:prSet/>
      <dgm:spPr/>
      <dgm:t>
        <a:bodyPr/>
        <a:lstStyle/>
        <a:p>
          <a:endParaRPr lang="en-US"/>
        </a:p>
      </dgm:t>
    </dgm:pt>
    <dgm:pt modelId="{255887AF-9A25-4107-B8CD-E62B714CA351}" type="sibTrans" cxnId="{9F1B5252-5E98-4632-8CC7-DB1D5B517AF1}">
      <dgm:prSet/>
      <dgm:spPr/>
      <dgm:t>
        <a:bodyPr/>
        <a:lstStyle/>
        <a:p>
          <a:endParaRPr lang="en-US"/>
        </a:p>
      </dgm:t>
    </dgm:pt>
    <dgm:pt modelId="{A39CF7B0-8D3A-405E-A545-73314F3125F3}">
      <dgm:prSet/>
      <dgm:spPr/>
      <dgm:t>
        <a:bodyPr/>
        <a:lstStyle/>
        <a:p>
          <a:r>
            <a:rPr lang="en-US" dirty="0"/>
            <a:t>→ </a:t>
          </a:r>
          <a:r>
            <a:rPr lang="en-US" b="0" dirty="0"/>
            <a:t>Ideally, a machine with </a:t>
          </a:r>
          <a:r>
            <a:rPr lang="en-US" b="1" dirty="0"/>
            <a:t>16GB RAM</a:t>
          </a:r>
          <a:r>
            <a:rPr lang="en-US" b="0" dirty="0"/>
            <a:t>, </a:t>
          </a:r>
          <a:r>
            <a:rPr lang="en-US" b="1" dirty="0"/>
            <a:t>4-core CPU</a:t>
          </a:r>
          <a:r>
            <a:rPr lang="en-US" b="0" dirty="0"/>
            <a:t>, and </a:t>
          </a:r>
          <a:r>
            <a:rPr lang="en-US" b="1" dirty="0"/>
            <a:t>Docker + </a:t>
          </a:r>
          <a:r>
            <a:rPr lang="en-US" b="1" dirty="0" err="1"/>
            <a:t>Minikube</a:t>
          </a:r>
          <a:r>
            <a:rPr lang="en-US" b="0" dirty="0"/>
            <a:t> installed.</a:t>
          </a:r>
          <a:br>
            <a:rPr lang="en-US" b="0" dirty="0"/>
          </a:br>
          <a:endParaRPr lang="en-US" dirty="0"/>
        </a:p>
      </dgm:t>
    </dgm:pt>
    <dgm:pt modelId="{C45FEF9F-238C-43EC-8736-653A331CF39A}" type="parTrans" cxnId="{5D80AD0B-7339-4A6E-AF81-C7A1F3C5FE6B}">
      <dgm:prSet/>
      <dgm:spPr/>
      <dgm:t>
        <a:bodyPr/>
        <a:lstStyle/>
        <a:p>
          <a:endParaRPr lang="en-US"/>
        </a:p>
      </dgm:t>
    </dgm:pt>
    <dgm:pt modelId="{185DF354-E1F4-431A-9B25-8CD4F5BDB701}" type="sibTrans" cxnId="{5D80AD0B-7339-4A6E-AF81-C7A1F3C5FE6B}">
      <dgm:prSet/>
      <dgm:spPr/>
      <dgm:t>
        <a:bodyPr/>
        <a:lstStyle/>
        <a:p>
          <a:endParaRPr lang="en-US"/>
        </a:p>
      </dgm:t>
    </dgm:pt>
    <dgm:pt modelId="{94CC63A3-FF0F-4A49-A44A-4AB86671EB87}" type="pres">
      <dgm:prSet presAssocID="{6100E99C-EB6E-426B-A6E6-FCF985E1E4C3}" presName="root" presStyleCnt="0">
        <dgm:presLayoutVars>
          <dgm:dir/>
          <dgm:resizeHandles val="exact"/>
        </dgm:presLayoutVars>
      </dgm:prSet>
      <dgm:spPr/>
    </dgm:pt>
    <dgm:pt modelId="{D8E241A8-63CE-4515-8BA4-5540BD796F47}" type="pres">
      <dgm:prSet presAssocID="{D61F11B0-75DB-41D1-AA9D-68E20BF91F11}" presName="compNode" presStyleCnt="0"/>
      <dgm:spPr/>
    </dgm:pt>
    <dgm:pt modelId="{FD55ABBE-141C-46EF-A22C-2E3BBDBC6934}" type="pres">
      <dgm:prSet presAssocID="{D61F11B0-75DB-41D1-AA9D-68E20BF91F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EFFF1FFA-2C21-4BD9-B274-2D162281CE26}" type="pres">
      <dgm:prSet presAssocID="{D61F11B0-75DB-41D1-AA9D-68E20BF91F11}" presName="iconSpace" presStyleCnt="0"/>
      <dgm:spPr/>
    </dgm:pt>
    <dgm:pt modelId="{69841AF0-382E-48E7-8BF9-DD76FABDC10E}" type="pres">
      <dgm:prSet presAssocID="{D61F11B0-75DB-41D1-AA9D-68E20BF91F11}" presName="parTx" presStyleLbl="revTx" presStyleIdx="0" presStyleCnt="4">
        <dgm:presLayoutVars>
          <dgm:chMax val="0"/>
          <dgm:chPref val="0"/>
        </dgm:presLayoutVars>
      </dgm:prSet>
      <dgm:spPr/>
    </dgm:pt>
    <dgm:pt modelId="{15EC8D36-E377-4827-8E62-22B5C1102416}" type="pres">
      <dgm:prSet presAssocID="{D61F11B0-75DB-41D1-AA9D-68E20BF91F11}" presName="txSpace" presStyleCnt="0"/>
      <dgm:spPr/>
    </dgm:pt>
    <dgm:pt modelId="{480A1F10-0F22-4C9D-A6EE-7E2DB2508A79}" type="pres">
      <dgm:prSet presAssocID="{D61F11B0-75DB-41D1-AA9D-68E20BF91F11}" presName="desTx" presStyleLbl="revTx" presStyleIdx="1" presStyleCnt="4">
        <dgm:presLayoutVars/>
      </dgm:prSet>
      <dgm:spPr/>
    </dgm:pt>
    <dgm:pt modelId="{D45E1A77-7D70-46A5-86F3-6220B741BD07}" type="pres">
      <dgm:prSet presAssocID="{6FB36430-AB5D-40D3-A9B8-3F730FCF5335}" presName="sibTrans" presStyleCnt="0"/>
      <dgm:spPr/>
    </dgm:pt>
    <dgm:pt modelId="{77ED7460-76F4-44CC-8CD5-4CA9B371E664}" type="pres">
      <dgm:prSet presAssocID="{81053711-4105-4C7D-9611-E07CB575A6E9}" presName="compNode" presStyleCnt="0"/>
      <dgm:spPr/>
    </dgm:pt>
    <dgm:pt modelId="{585DF0F5-3835-4DE2-BA10-1657FACD13DA}" type="pres">
      <dgm:prSet presAssocID="{81053711-4105-4C7D-9611-E07CB575A6E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D224A19-566B-4408-88CE-A7EDE613F022}" type="pres">
      <dgm:prSet presAssocID="{81053711-4105-4C7D-9611-E07CB575A6E9}" presName="iconSpace" presStyleCnt="0"/>
      <dgm:spPr/>
    </dgm:pt>
    <dgm:pt modelId="{C57D6432-EFB6-4BD2-BFCA-2D27C3012AC7}" type="pres">
      <dgm:prSet presAssocID="{81053711-4105-4C7D-9611-E07CB575A6E9}" presName="parTx" presStyleLbl="revTx" presStyleIdx="2" presStyleCnt="4">
        <dgm:presLayoutVars>
          <dgm:chMax val="0"/>
          <dgm:chPref val="0"/>
        </dgm:presLayoutVars>
      </dgm:prSet>
      <dgm:spPr/>
    </dgm:pt>
    <dgm:pt modelId="{EDFBCD1E-7293-421A-B402-046BE32846DD}" type="pres">
      <dgm:prSet presAssocID="{81053711-4105-4C7D-9611-E07CB575A6E9}" presName="txSpace" presStyleCnt="0"/>
      <dgm:spPr/>
    </dgm:pt>
    <dgm:pt modelId="{980CD936-9481-4EF5-9564-25520613D877}" type="pres">
      <dgm:prSet presAssocID="{81053711-4105-4C7D-9611-E07CB575A6E9}" presName="desTx" presStyleLbl="revTx" presStyleIdx="3" presStyleCnt="4">
        <dgm:presLayoutVars/>
      </dgm:prSet>
      <dgm:spPr/>
    </dgm:pt>
  </dgm:ptLst>
  <dgm:cxnLst>
    <dgm:cxn modelId="{5D80AD0B-7339-4A6E-AF81-C7A1F3C5FE6B}" srcId="{81053711-4105-4C7D-9611-E07CB575A6E9}" destId="{A39CF7B0-8D3A-405E-A545-73314F3125F3}" srcOrd="0" destOrd="0" parTransId="{C45FEF9F-238C-43EC-8736-653A331CF39A}" sibTransId="{185DF354-E1F4-431A-9B25-8CD4F5BDB701}"/>
    <dgm:cxn modelId="{8EF4E20E-D6B0-4A83-8758-3DF476476736}" type="presOf" srcId="{A39CF7B0-8D3A-405E-A545-73314F3125F3}" destId="{980CD936-9481-4EF5-9564-25520613D877}" srcOrd="0" destOrd="0" presId="urn:microsoft.com/office/officeart/2018/2/layout/IconLabelDescriptionList"/>
    <dgm:cxn modelId="{52840414-4AAB-4699-84F3-FF7826554F09}" type="presOf" srcId="{D57D8C4B-24FF-44CC-B294-48D727BA120F}" destId="{480A1F10-0F22-4C9D-A6EE-7E2DB2508A79}" srcOrd="0" destOrd="0" presId="urn:microsoft.com/office/officeart/2018/2/layout/IconLabelDescriptionList"/>
    <dgm:cxn modelId="{8368CF17-946B-44E4-B51D-8E9253037995}" type="presOf" srcId="{D61F11B0-75DB-41D1-AA9D-68E20BF91F11}" destId="{69841AF0-382E-48E7-8BF9-DD76FABDC10E}" srcOrd="0" destOrd="0" presId="urn:microsoft.com/office/officeart/2018/2/layout/IconLabelDescriptionList"/>
    <dgm:cxn modelId="{31837B3D-B4A4-4A53-B227-8310A758A596}" srcId="{6100E99C-EB6E-426B-A6E6-FCF985E1E4C3}" destId="{D61F11B0-75DB-41D1-AA9D-68E20BF91F11}" srcOrd="0" destOrd="0" parTransId="{9C5F6288-3DCC-409F-996B-6E54098E8E15}" sibTransId="{6FB36430-AB5D-40D3-A9B8-3F730FCF5335}"/>
    <dgm:cxn modelId="{9F1B5252-5E98-4632-8CC7-DB1D5B517AF1}" srcId="{6100E99C-EB6E-426B-A6E6-FCF985E1E4C3}" destId="{81053711-4105-4C7D-9611-E07CB575A6E9}" srcOrd="1" destOrd="0" parTransId="{DBFD68B1-00AC-4A38-8DB4-89CFCB90EE3A}" sibTransId="{255887AF-9A25-4107-B8CD-E62B714CA351}"/>
    <dgm:cxn modelId="{AFD17583-0C75-4C7D-BF96-1247C7C78353}" srcId="{D61F11B0-75DB-41D1-AA9D-68E20BF91F11}" destId="{D57D8C4B-24FF-44CC-B294-48D727BA120F}" srcOrd="0" destOrd="0" parTransId="{9D24A398-FD1E-4819-91A0-92F34D3D84E5}" sibTransId="{4FCE9138-4359-4EDA-85FF-BEF99E959C06}"/>
    <dgm:cxn modelId="{2377EDE0-3B22-4E3E-964D-2D3F21BBB9DB}" type="presOf" srcId="{6100E99C-EB6E-426B-A6E6-FCF985E1E4C3}" destId="{94CC63A3-FF0F-4A49-A44A-4AB86671EB87}" srcOrd="0" destOrd="0" presId="urn:microsoft.com/office/officeart/2018/2/layout/IconLabelDescriptionList"/>
    <dgm:cxn modelId="{F72D74E5-9D9A-4992-8B56-917894D29728}" type="presOf" srcId="{81053711-4105-4C7D-9611-E07CB575A6E9}" destId="{C57D6432-EFB6-4BD2-BFCA-2D27C3012AC7}" srcOrd="0" destOrd="0" presId="urn:microsoft.com/office/officeart/2018/2/layout/IconLabelDescriptionList"/>
    <dgm:cxn modelId="{0CC2D07E-092D-4B6C-9D6E-7ECE0233A9E5}" type="presParOf" srcId="{94CC63A3-FF0F-4A49-A44A-4AB86671EB87}" destId="{D8E241A8-63CE-4515-8BA4-5540BD796F47}" srcOrd="0" destOrd="0" presId="urn:microsoft.com/office/officeart/2018/2/layout/IconLabelDescriptionList"/>
    <dgm:cxn modelId="{30EEF29C-3A0A-4E62-9781-9E0C3D8C4A21}" type="presParOf" srcId="{D8E241A8-63CE-4515-8BA4-5540BD796F47}" destId="{FD55ABBE-141C-46EF-A22C-2E3BBDBC6934}" srcOrd="0" destOrd="0" presId="urn:microsoft.com/office/officeart/2018/2/layout/IconLabelDescriptionList"/>
    <dgm:cxn modelId="{1FA96830-7C55-4B3E-BCD6-5828FEA8D874}" type="presParOf" srcId="{D8E241A8-63CE-4515-8BA4-5540BD796F47}" destId="{EFFF1FFA-2C21-4BD9-B274-2D162281CE26}" srcOrd="1" destOrd="0" presId="urn:microsoft.com/office/officeart/2018/2/layout/IconLabelDescriptionList"/>
    <dgm:cxn modelId="{BCA547BD-7719-4156-B97C-DBA821F1598D}" type="presParOf" srcId="{D8E241A8-63CE-4515-8BA4-5540BD796F47}" destId="{69841AF0-382E-48E7-8BF9-DD76FABDC10E}" srcOrd="2" destOrd="0" presId="urn:microsoft.com/office/officeart/2018/2/layout/IconLabelDescriptionList"/>
    <dgm:cxn modelId="{53A78687-6E4D-4DDD-A9CA-161E840F4C36}" type="presParOf" srcId="{D8E241A8-63CE-4515-8BA4-5540BD796F47}" destId="{15EC8D36-E377-4827-8E62-22B5C1102416}" srcOrd="3" destOrd="0" presId="urn:microsoft.com/office/officeart/2018/2/layout/IconLabelDescriptionList"/>
    <dgm:cxn modelId="{F3CB7EF0-6BD6-4746-9A3A-68443A642AC7}" type="presParOf" srcId="{D8E241A8-63CE-4515-8BA4-5540BD796F47}" destId="{480A1F10-0F22-4C9D-A6EE-7E2DB2508A79}" srcOrd="4" destOrd="0" presId="urn:microsoft.com/office/officeart/2018/2/layout/IconLabelDescriptionList"/>
    <dgm:cxn modelId="{C820B64A-EE03-4B31-AE9D-DDDDD2AD7F56}" type="presParOf" srcId="{94CC63A3-FF0F-4A49-A44A-4AB86671EB87}" destId="{D45E1A77-7D70-46A5-86F3-6220B741BD07}" srcOrd="1" destOrd="0" presId="urn:microsoft.com/office/officeart/2018/2/layout/IconLabelDescriptionList"/>
    <dgm:cxn modelId="{CC9AB164-38F5-4813-A3F4-DDBF779CF413}" type="presParOf" srcId="{94CC63A3-FF0F-4A49-A44A-4AB86671EB87}" destId="{77ED7460-76F4-44CC-8CD5-4CA9B371E664}" srcOrd="2" destOrd="0" presId="urn:microsoft.com/office/officeart/2018/2/layout/IconLabelDescriptionList"/>
    <dgm:cxn modelId="{5E7CB9FE-46C3-4D8C-A76A-9FA9E31BAFBE}" type="presParOf" srcId="{77ED7460-76F4-44CC-8CD5-4CA9B371E664}" destId="{585DF0F5-3835-4DE2-BA10-1657FACD13DA}" srcOrd="0" destOrd="0" presId="urn:microsoft.com/office/officeart/2018/2/layout/IconLabelDescriptionList"/>
    <dgm:cxn modelId="{B506A36B-A67E-4CB5-9055-7EE91F08E197}" type="presParOf" srcId="{77ED7460-76F4-44CC-8CD5-4CA9B371E664}" destId="{CD224A19-566B-4408-88CE-A7EDE613F022}" srcOrd="1" destOrd="0" presId="urn:microsoft.com/office/officeart/2018/2/layout/IconLabelDescriptionList"/>
    <dgm:cxn modelId="{0A596F84-2F7E-4C4C-B772-145A0B51FE18}" type="presParOf" srcId="{77ED7460-76F4-44CC-8CD5-4CA9B371E664}" destId="{C57D6432-EFB6-4BD2-BFCA-2D27C3012AC7}" srcOrd="2" destOrd="0" presId="urn:microsoft.com/office/officeart/2018/2/layout/IconLabelDescriptionList"/>
    <dgm:cxn modelId="{24BEE70D-2D4C-4CA2-98E5-06EB8DBD198C}" type="presParOf" srcId="{77ED7460-76F4-44CC-8CD5-4CA9B371E664}" destId="{EDFBCD1E-7293-421A-B402-046BE32846DD}" srcOrd="3" destOrd="0" presId="urn:microsoft.com/office/officeart/2018/2/layout/IconLabelDescriptionList"/>
    <dgm:cxn modelId="{142E5DF3-58E2-4E1B-9589-65395B64B5C3}" type="presParOf" srcId="{77ED7460-76F4-44CC-8CD5-4CA9B371E664}" destId="{980CD936-9481-4EF5-9564-25520613D87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9FA36961-E1C9-45EF-828F-F728F378E16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E9983-B3AA-41F2-94A2-0D37174D8B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5. Is this pipeline production-ready?</a:t>
          </a:r>
        </a:p>
      </dgm:t>
    </dgm:pt>
    <dgm:pt modelId="{9F1BE604-689E-4A45-A225-2C6700475571}" type="parTrans" cxnId="{F4F256D1-5AED-4A9D-81AC-DC52625B5318}">
      <dgm:prSet/>
      <dgm:spPr/>
      <dgm:t>
        <a:bodyPr/>
        <a:lstStyle/>
        <a:p>
          <a:endParaRPr lang="en-US"/>
        </a:p>
      </dgm:t>
    </dgm:pt>
    <dgm:pt modelId="{5E431874-4561-4180-ACB7-BCF08515055C}" type="sibTrans" cxnId="{F4F256D1-5AED-4A9D-81AC-DC52625B5318}">
      <dgm:prSet/>
      <dgm:spPr/>
      <dgm:t>
        <a:bodyPr/>
        <a:lstStyle/>
        <a:p>
          <a:endParaRPr lang="en-US"/>
        </a:p>
      </dgm:t>
    </dgm:pt>
    <dgm:pt modelId="{D9943B76-0F79-47C9-9223-8ED3709DF5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The architecture is extendable to production, but for real-world use, you'd need to add logging, error handling, authentication, CI/CD, and observability layers.</a:t>
          </a:r>
        </a:p>
      </dgm:t>
    </dgm:pt>
    <dgm:pt modelId="{8EF22075-B969-40E2-910B-B2FBA73A2324}" type="parTrans" cxnId="{FCD92511-1926-4A45-98FF-B12831106482}">
      <dgm:prSet/>
      <dgm:spPr/>
      <dgm:t>
        <a:bodyPr/>
        <a:lstStyle/>
        <a:p>
          <a:endParaRPr lang="en-US"/>
        </a:p>
      </dgm:t>
    </dgm:pt>
    <dgm:pt modelId="{1E135A63-AF82-467F-9DDF-B7B34B75A7E8}" type="sibTrans" cxnId="{FCD92511-1926-4A45-98FF-B12831106482}">
      <dgm:prSet/>
      <dgm:spPr/>
      <dgm:t>
        <a:bodyPr/>
        <a:lstStyle/>
        <a:p>
          <a:endParaRPr lang="en-US"/>
        </a:p>
      </dgm:t>
    </dgm:pt>
    <dgm:pt modelId="{310E6A12-B307-4C11-A009-4916A9DA2F9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6. </a:t>
          </a:r>
          <a:r>
            <a:rPr lang="en-US"/>
            <a:t>Can I run this pipeline on a public cloud?</a:t>
          </a:r>
        </a:p>
      </dgm:t>
    </dgm:pt>
    <dgm:pt modelId="{8F44E739-F8CD-4C53-8DD3-1F2320ED0461}" type="parTrans" cxnId="{AED2F5F3-18EE-4AEA-992F-CB007F2299DE}">
      <dgm:prSet/>
      <dgm:spPr/>
      <dgm:t>
        <a:bodyPr/>
        <a:lstStyle/>
        <a:p>
          <a:endParaRPr lang="en-US"/>
        </a:p>
      </dgm:t>
    </dgm:pt>
    <dgm:pt modelId="{A70E0D12-A4BE-4A18-A82F-CFA42C3D3159}" type="sibTrans" cxnId="{AED2F5F3-18EE-4AEA-992F-CB007F2299DE}">
      <dgm:prSet/>
      <dgm:spPr/>
      <dgm:t>
        <a:bodyPr/>
        <a:lstStyle/>
        <a:p>
          <a:endParaRPr lang="en-US"/>
        </a:p>
      </dgm:t>
    </dgm:pt>
    <dgm:pt modelId="{7F157EF5-ADA6-45DD-B061-C2C1B7BE85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Yes. You can easily deploy this setup on AWS, GCP, or Azure using managed Kubernetes (like EKS/GKE/AKS) and integrate with managed Kafka and MongoDB services.</a:t>
          </a:r>
        </a:p>
      </dgm:t>
    </dgm:pt>
    <dgm:pt modelId="{668DF18F-E90C-40C2-A910-749E4F4D45B1}" type="parTrans" cxnId="{F7C66D96-8C5C-4CBC-9539-A47FEEA85214}">
      <dgm:prSet/>
      <dgm:spPr/>
      <dgm:t>
        <a:bodyPr/>
        <a:lstStyle/>
        <a:p>
          <a:endParaRPr lang="en-US"/>
        </a:p>
      </dgm:t>
    </dgm:pt>
    <dgm:pt modelId="{DDADC606-125A-41F8-AE82-F319E7ED35EF}" type="sibTrans" cxnId="{F7C66D96-8C5C-4CBC-9539-A47FEEA85214}">
      <dgm:prSet/>
      <dgm:spPr/>
      <dgm:t>
        <a:bodyPr/>
        <a:lstStyle/>
        <a:p>
          <a:endParaRPr lang="en-US"/>
        </a:p>
      </dgm:t>
    </dgm:pt>
    <dgm:pt modelId="{7ECF983E-7C15-44C6-9192-C0497A2D9A57}" type="pres">
      <dgm:prSet presAssocID="{9FA36961-E1C9-45EF-828F-F728F378E16F}" presName="root" presStyleCnt="0">
        <dgm:presLayoutVars>
          <dgm:dir/>
          <dgm:resizeHandles val="exact"/>
        </dgm:presLayoutVars>
      </dgm:prSet>
      <dgm:spPr/>
    </dgm:pt>
    <dgm:pt modelId="{1738C6DF-C3BA-45B2-967F-395C6841A727}" type="pres">
      <dgm:prSet presAssocID="{9D7E9983-B3AA-41F2-94A2-0D37174D8BF8}" presName="compNode" presStyleCnt="0"/>
      <dgm:spPr/>
    </dgm:pt>
    <dgm:pt modelId="{BE59567A-C265-4C90-8798-3AC275827373}" type="pres">
      <dgm:prSet presAssocID="{9D7E9983-B3AA-41F2-94A2-0D37174D8B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FB723ED-3D58-419A-9C54-B42919FD5A4A}" type="pres">
      <dgm:prSet presAssocID="{9D7E9983-B3AA-41F2-94A2-0D37174D8BF8}" presName="iconSpace" presStyleCnt="0"/>
      <dgm:spPr/>
    </dgm:pt>
    <dgm:pt modelId="{78898777-18C6-4693-9801-18992E7E2407}" type="pres">
      <dgm:prSet presAssocID="{9D7E9983-B3AA-41F2-94A2-0D37174D8BF8}" presName="parTx" presStyleLbl="revTx" presStyleIdx="0" presStyleCnt="4">
        <dgm:presLayoutVars>
          <dgm:chMax val="0"/>
          <dgm:chPref val="0"/>
        </dgm:presLayoutVars>
      </dgm:prSet>
      <dgm:spPr/>
    </dgm:pt>
    <dgm:pt modelId="{ABFBD51F-616C-48BF-9839-389E54A4EDCF}" type="pres">
      <dgm:prSet presAssocID="{9D7E9983-B3AA-41F2-94A2-0D37174D8BF8}" presName="txSpace" presStyleCnt="0"/>
      <dgm:spPr/>
    </dgm:pt>
    <dgm:pt modelId="{2EF7F01D-91B7-49B4-9BEB-6D73ABF6CB44}" type="pres">
      <dgm:prSet presAssocID="{9D7E9983-B3AA-41F2-94A2-0D37174D8BF8}" presName="desTx" presStyleLbl="revTx" presStyleIdx="1" presStyleCnt="4">
        <dgm:presLayoutVars/>
      </dgm:prSet>
      <dgm:spPr/>
    </dgm:pt>
    <dgm:pt modelId="{4E9CB0F6-7B45-4AD1-B381-6BD29D1776DE}" type="pres">
      <dgm:prSet presAssocID="{5E431874-4561-4180-ACB7-BCF08515055C}" presName="sibTrans" presStyleCnt="0"/>
      <dgm:spPr/>
    </dgm:pt>
    <dgm:pt modelId="{10BF2BD7-2F71-489B-A0A6-3BD3A4BA1342}" type="pres">
      <dgm:prSet presAssocID="{310E6A12-B307-4C11-A009-4916A9DA2F9B}" presName="compNode" presStyleCnt="0"/>
      <dgm:spPr/>
    </dgm:pt>
    <dgm:pt modelId="{8F0358C5-DEEE-4645-B561-993BAA921E2B}" type="pres">
      <dgm:prSet presAssocID="{310E6A12-B307-4C11-A009-4916A9DA2F9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4233716-2DB7-49F5-ABCF-6AB3E94FF54D}" type="pres">
      <dgm:prSet presAssocID="{310E6A12-B307-4C11-A009-4916A9DA2F9B}" presName="iconSpace" presStyleCnt="0"/>
      <dgm:spPr/>
    </dgm:pt>
    <dgm:pt modelId="{4DF03CC0-0ABA-481E-997C-45F854401C24}" type="pres">
      <dgm:prSet presAssocID="{310E6A12-B307-4C11-A009-4916A9DA2F9B}" presName="parTx" presStyleLbl="revTx" presStyleIdx="2" presStyleCnt="4">
        <dgm:presLayoutVars>
          <dgm:chMax val="0"/>
          <dgm:chPref val="0"/>
        </dgm:presLayoutVars>
      </dgm:prSet>
      <dgm:spPr/>
    </dgm:pt>
    <dgm:pt modelId="{034A52B1-9221-4C39-A7DB-21600E43BBE7}" type="pres">
      <dgm:prSet presAssocID="{310E6A12-B307-4C11-A009-4916A9DA2F9B}" presName="txSpace" presStyleCnt="0"/>
      <dgm:spPr/>
    </dgm:pt>
    <dgm:pt modelId="{79862FA2-E4E8-4299-BF00-B791343A00C0}" type="pres">
      <dgm:prSet presAssocID="{310E6A12-B307-4C11-A009-4916A9DA2F9B}" presName="desTx" presStyleLbl="revTx" presStyleIdx="3" presStyleCnt="4">
        <dgm:presLayoutVars/>
      </dgm:prSet>
      <dgm:spPr/>
    </dgm:pt>
  </dgm:ptLst>
  <dgm:cxnLst>
    <dgm:cxn modelId="{62DFE006-E93B-4906-BF90-0793F2C1E3F9}" type="presOf" srcId="{D9943B76-0F79-47C9-9223-8ED3709DF5E2}" destId="{2EF7F01D-91B7-49B4-9BEB-6D73ABF6CB44}" srcOrd="0" destOrd="0" presId="urn:microsoft.com/office/officeart/2018/2/layout/IconLabelDescriptionList"/>
    <dgm:cxn modelId="{FCD92511-1926-4A45-98FF-B12831106482}" srcId="{9D7E9983-B3AA-41F2-94A2-0D37174D8BF8}" destId="{D9943B76-0F79-47C9-9223-8ED3709DF5E2}" srcOrd="0" destOrd="0" parTransId="{8EF22075-B969-40E2-910B-B2FBA73A2324}" sibTransId="{1E135A63-AF82-467F-9DDF-B7B34B75A7E8}"/>
    <dgm:cxn modelId="{4D40BE4D-5779-4C5B-BBCF-8D3B05CC91BB}" type="presOf" srcId="{9D7E9983-B3AA-41F2-94A2-0D37174D8BF8}" destId="{78898777-18C6-4693-9801-18992E7E2407}" srcOrd="0" destOrd="0" presId="urn:microsoft.com/office/officeart/2018/2/layout/IconLabelDescriptionList"/>
    <dgm:cxn modelId="{7C4CB67F-43F9-4005-9CDA-36C5FFCC5BA3}" type="presOf" srcId="{9FA36961-E1C9-45EF-828F-F728F378E16F}" destId="{7ECF983E-7C15-44C6-9192-C0497A2D9A57}" srcOrd="0" destOrd="0" presId="urn:microsoft.com/office/officeart/2018/2/layout/IconLabelDescriptionList"/>
    <dgm:cxn modelId="{F7C66D96-8C5C-4CBC-9539-A47FEEA85214}" srcId="{310E6A12-B307-4C11-A009-4916A9DA2F9B}" destId="{7F157EF5-ADA6-45DD-B061-C2C1B7BE8591}" srcOrd="0" destOrd="0" parTransId="{668DF18F-E90C-40C2-A910-749E4F4D45B1}" sibTransId="{DDADC606-125A-41F8-AE82-F319E7ED35EF}"/>
    <dgm:cxn modelId="{F4F256D1-5AED-4A9D-81AC-DC52625B5318}" srcId="{9FA36961-E1C9-45EF-828F-F728F378E16F}" destId="{9D7E9983-B3AA-41F2-94A2-0D37174D8BF8}" srcOrd="0" destOrd="0" parTransId="{9F1BE604-689E-4A45-A225-2C6700475571}" sibTransId="{5E431874-4561-4180-ACB7-BCF08515055C}"/>
    <dgm:cxn modelId="{7438DED7-E305-42E7-9709-41A229F4DFAD}" type="presOf" srcId="{7F157EF5-ADA6-45DD-B061-C2C1B7BE8591}" destId="{79862FA2-E4E8-4299-BF00-B791343A00C0}" srcOrd="0" destOrd="0" presId="urn:microsoft.com/office/officeart/2018/2/layout/IconLabelDescriptionList"/>
    <dgm:cxn modelId="{2DAE86E1-46A1-4C22-B32B-EBCD9F3F816F}" type="presOf" srcId="{310E6A12-B307-4C11-A009-4916A9DA2F9B}" destId="{4DF03CC0-0ABA-481E-997C-45F854401C24}" srcOrd="0" destOrd="0" presId="urn:microsoft.com/office/officeart/2018/2/layout/IconLabelDescriptionList"/>
    <dgm:cxn modelId="{AED2F5F3-18EE-4AEA-992F-CB007F2299DE}" srcId="{9FA36961-E1C9-45EF-828F-F728F378E16F}" destId="{310E6A12-B307-4C11-A009-4916A9DA2F9B}" srcOrd="1" destOrd="0" parTransId="{8F44E739-F8CD-4C53-8DD3-1F2320ED0461}" sibTransId="{A70E0D12-A4BE-4A18-A82F-CFA42C3D3159}"/>
    <dgm:cxn modelId="{E0741231-605F-4C04-80DF-67A6DAF220A8}" type="presParOf" srcId="{7ECF983E-7C15-44C6-9192-C0497A2D9A57}" destId="{1738C6DF-C3BA-45B2-967F-395C6841A727}" srcOrd="0" destOrd="0" presId="urn:microsoft.com/office/officeart/2018/2/layout/IconLabelDescriptionList"/>
    <dgm:cxn modelId="{8C229BB4-5444-4687-9D97-5AED2494B210}" type="presParOf" srcId="{1738C6DF-C3BA-45B2-967F-395C6841A727}" destId="{BE59567A-C265-4C90-8798-3AC275827373}" srcOrd="0" destOrd="0" presId="urn:microsoft.com/office/officeart/2018/2/layout/IconLabelDescriptionList"/>
    <dgm:cxn modelId="{96C77A1D-26C2-4CA1-A934-6D3A1DE034A7}" type="presParOf" srcId="{1738C6DF-C3BA-45B2-967F-395C6841A727}" destId="{DFB723ED-3D58-419A-9C54-B42919FD5A4A}" srcOrd="1" destOrd="0" presId="urn:microsoft.com/office/officeart/2018/2/layout/IconLabelDescriptionList"/>
    <dgm:cxn modelId="{039E79E1-571C-4FA2-BB84-38CD40757C03}" type="presParOf" srcId="{1738C6DF-C3BA-45B2-967F-395C6841A727}" destId="{78898777-18C6-4693-9801-18992E7E2407}" srcOrd="2" destOrd="0" presId="urn:microsoft.com/office/officeart/2018/2/layout/IconLabelDescriptionList"/>
    <dgm:cxn modelId="{7C24B781-AAC8-4C75-BE0A-30422567D672}" type="presParOf" srcId="{1738C6DF-C3BA-45B2-967F-395C6841A727}" destId="{ABFBD51F-616C-48BF-9839-389E54A4EDCF}" srcOrd="3" destOrd="0" presId="urn:microsoft.com/office/officeart/2018/2/layout/IconLabelDescriptionList"/>
    <dgm:cxn modelId="{10BBC7B9-2FA3-4848-B25B-8CC038116BAC}" type="presParOf" srcId="{1738C6DF-C3BA-45B2-967F-395C6841A727}" destId="{2EF7F01D-91B7-49B4-9BEB-6D73ABF6CB44}" srcOrd="4" destOrd="0" presId="urn:microsoft.com/office/officeart/2018/2/layout/IconLabelDescriptionList"/>
    <dgm:cxn modelId="{5C0D27CE-9766-4BE1-8081-213B13B0BF58}" type="presParOf" srcId="{7ECF983E-7C15-44C6-9192-C0497A2D9A57}" destId="{4E9CB0F6-7B45-4AD1-B381-6BD29D1776DE}" srcOrd="1" destOrd="0" presId="urn:microsoft.com/office/officeart/2018/2/layout/IconLabelDescriptionList"/>
    <dgm:cxn modelId="{5B0E4736-6E9E-435A-86AA-CFFBBBF07CDC}" type="presParOf" srcId="{7ECF983E-7C15-44C6-9192-C0497A2D9A57}" destId="{10BF2BD7-2F71-489B-A0A6-3BD3A4BA1342}" srcOrd="2" destOrd="0" presId="urn:microsoft.com/office/officeart/2018/2/layout/IconLabelDescriptionList"/>
    <dgm:cxn modelId="{8CE6838A-1195-4022-BE57-96323DC51EF4}" type="presParOf" srcId="{10BF2BD7-2F71-489B-A0A6-3BD3A4BA1342}" destId="{8F0358C5-DEEE-4645-B561-993BAA921E2B}" srcOrd="0" destOrd="0" presId="urn:microsoft.com/office/officeart/2018/2/layout/IconLabelDescriptionList"/>
    <dgm:cxn modelId="{03CA9AEF-EBAD-438E-90B8-B383ABF1C5A0}" type="presParOf" srcId="{10BF2BD7-2F71-489B-A0A6-3BD3A4BA1342}" destId="{44233716-2DB7-49F5-ABCF-6AB3E94FF54D}" srcOrd="1" destOrd="0" presId="urn:microsoft.com/office/officeart/2018/2/layout/IconLabelDescriptionList"/>
    <dgm:cxn modelId="{1E8E917B-1D9A-4933-93DC-F9FF411A5219}" type="presParOf" srcId="{10BF2BD7-2F71-489B-A0A6-3BD3A4BA1342}" destId="{4DF03CC0-0ABA-481E-997C-45F854401C24}" srcOrd="2" destOrd="0" presId="urn:microsoft.com/office/officeart/2018/2/layout/IconLabelDescriptionList"/>
    <dgm:cxn modelId="{AAAFC4D7-98C4-4E28-A0F3-AFFBD4FA9E75}" type="presParOf" srcId="{10BF2BD7-2F71-489B-A0A6-3BD3A4BA1342}" destId="{034A52B1-9221-4C39-A7DB-21600E43BBE7}" srcOrd="3" destOrd="0" presId="urn:microsoft.com/office/officeart/2018/2/layout/IconLabelDescriptionList"/>
    <dgm:cxn modelId="{12DFCF34-4AAB-435A-A7F9-1D7624B50823}" type="presParOf" srcId="{10BF2BD7-2F71-489B-A0A6-3BD3A4BA1342}" destId="{79862FA2-E4E8-4299-BF00-B791343A00C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84D3D8D-B94A-47BB-8363-15497D4C23F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235C38-F1B4-4FC0-ABD8-112E7D91FE0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7. What kind of data is being used in the demo?</a:t>
          </a:r>
        </a:p>
      </dgm:t>
    </dgm:pt>
    <dgm:pt modelId="{674157D7-7338-426B-BBC0-986E58387DE5}" type="parTrans" cxnId="{CE94D70A-4225-4041-B649-53DE25992960}">
      <dgm:prSet/>
      <dgm:spPr/>
      <dgm:t>
        <a:bodyPr/>
        <a:lstStyle/>
        <a:p>
          <a:endParaRPr lang="en-US"/>
        </a:p>
      </dgm:t>
    </dgm:pt>
    <dgm:pt modelId="{37AD004D-6A2F-42BB-8C77-0F2E9535A32D}" type="sibTrans" cxnId="{CE94D70A-4225-4041-B649-53DE25992960}">
      <dgm:prSet/>
      <dgm:spPr/>
      <dgm:t>
        <a:bodyPr/>
        <a:lstStyle/>
        <a:p>
          <a:endParaRPr lang="en-US"/>
        </a:p>
      </dgm:t>
    </dgm:pt>
    <dgm:pt modelId="{EEA24937-4352-4417-8038-F9EB16478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→ A dummy data generator in Go simulates event streams that mimic real-world sensor data or logs for ETL processing.</a:t>
          </a:r>
        </a:p>
      </dgm:t>
    </dgm:pt>
    <dgm:pt modelId="{F4C9A77C-3FCB-48E3-BC0A-190C293795C6}" type="parTrans" cxnId="{F08FF307-F215-4CB1-BB83-13B88B012B43}">
      <dgm:prSet/>
      <dgm:spPr/>
      <dgm:t>
        <a:bodyPr/>
        <a:lstStyle/>
        <a:p>
          <a:endParaRPr lang="en-US"/>
        </a:p>
      </dgm:t>
    </dgm:pt>
    <dgm:pt modelId="{26491F5D-6847-4306-87D5-E2272EBCF0F7}" type="sibTrans" cxnId="{F08FF307-F215-4CB1-BB83-13B88B012B43}">
      <dgm:prSet/>
      <dgm:spPr/>
      <dgm:t>
        <a:bodyPr/>
        <a:lstStyle/>
        <a:p>
          <a:endParaRPr lang="en-US"/>
        </a:p>
      </dgm:t>
    </dgm:pt>
    <dgm:pt modelId="{C8C189C3-0194-4BD6-A22A-CCB0421FC6D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/>
            <a:t>8. </a:t>
          </a:r>
          <a:r>
            <a:rPr lang="en-US"/>
            <a:t>How do I scale the ETL application dynamically?</a:t>
          </a:r>
        </a:p>
      </dgm:t>
    </dgm:pt>
    <dgm:pt modelId="{AF4ED279-A817-4C6E-9A1A-F14F335257DF}" type="parTrans" cxnId="{F0C080A3-134F-4F6F-9EAC-D9C1E7D5CFC8}">
      <dgm:prSet/>
      <dgm:spPr/>
      <dgm:t>
        <a:bodyPr/>
        <a:lstStyle/>
        <a:p>
          <a:endParaRPr lang="en-US"/>
        </a:p>
      </dgm:t>
    </dgm:pt>
    <dgm:pt modelId="{A3E945F3-345A-4DCA-90C2-43238D8E0B4C}" type="sibTrans" cxnId="{F0C080A3-134F-4F6F-9EAC-D9C1E7D5CFC8}">
      <dgm:prSet/>
      <dgm:spPr/>
      <dgm:t>
        <a:bodyPr/>
        <a:lstStyle/>
        <a:p>
          <a:endParaRPr lang="en-US"/>
        </a:p>
      </dgm:t>
    </dgm:pt>
    <dgm:pt modelId="{9BDABB7B-C4D1-4C35-AE97-D95D66E0C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-&gt; Kubernetes Horizontal Pod Autoscaler (HPA) is used based on CPU/memory usage or custom metrics from Prometheus.</a:t>
          </a:r>
        </a:p>
      </dgm:t>
    </dgm:pt>
    <dgm:pt modelId="{094D0C1C-C5F7-4E4D-BE51-13EBD59DDF48}" type="parTrans" cxnId="{47B43B1F-455F-4A1D-AD22-B6534E53E1A1}">
      <dgm:prSet/>
      <dgm:spPr/>
      <dgm:t>
        <a:bodyPr/>
        <a:lstStyle/>
        <a:p>
          <a:endParaRPr lang="en-US"/>
        </a:p>
      </dgm:t>
    </dgm:pt>
    <dgm:pt modelId="{1B5297C3-B4C2-47B4-90BF-6DB8898977E2}" type="sibTrans" cxnId="{47B43B1F-455F-4A1D-AD22-B6534E53E1A1}">
      <dgm:prSet/>
      <dgm:spPr/>
      <dgm:t>
        <a:bodyPr/>
        <a:lstStyle/>
        <a:p>
          <a:endParaRPr lang="en-US"/>
        </a:p>
      </dgm:t>
    </dgm:pt>
    <dgm:pt modelId="{C2F01901-88CA-450C-B5AB-CD96F9C70018}" type="pres">
      <dgm:prSet presAssocID="{384D3D8D-B94A-47BB-8363-15497D4C23FE}" presName="root" presStyleCnt="0">
        <dgm:presLayoutVars>
          <dgm:dir/>
          <dgm:resizeHandles val="exact"/>
        </dgm:presLayoutVars>
      </dgm:prSet>
      <dgm:spPr/>
    </dgm:pt>
    <dgm:pt modelId="{4324EEFA-ED46-4C37-AE48-053D0DA5ED3A}" type="pres">
      <dgm:prSet presAssocID="{2C235C38-F1B4-4FC0-ABD8-112E7D91FE05}" presName="compNode" presStyleCnt="0"/>
      <dgm:spPr/>
    </dgm:pt>
    <dgm:pt modelId="{A5520CF5-908E-4DF2-8097-079F7C9E91B8}" type="pres">
      <dgm:prSet presAssocID="{2C235C38-F1B4-4FC0-ABD8-112E7D91FE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27794CA-E5D1-44BD-8ECF-C8B251EC5E14}" type="pres">
      <dgm:prSet presAssocID="{2C235C38-F1B4-4FC0-ABD8-112E7D91FE05}" presName="iconSpace" presStyleCnt="0"/>
      <dgm:spPr/>
    </dgm:pt>
    <dgm:pt modelId="{F38AC408-E120-4FFA-8C6D-85DF67DA0718}" type="pres">
      <dgm:prSet presAssocID="{2C235C38-F1B4-4FC0-ABD8-112E7D91FE05}" presName="parTx" presStyleLbl="revTx" presStyleIdx="0" presStyleCnt="4">
        <dgm:presLayoutVars>
          <dgm:chMax val="0"/>
          <dgm:chPref val="0"/>
        </dgm:presLayoutVars>
      </dgm:prSet>
      <dgm:spPr/>
    </dgm:pt>
    <dgm:pt modelId="{3B6D9A62-114B-45E2-BD09-96A4B3B022E1}" type="pres">
      <dgm:prSet presAssocID="{2C235C38-F1B4-4FC0-ABD8-112E7D91FE05}" presName="txSpace" presStyleCnt="0"/>
      <dgm:spPr/>
    </dgm:pt>
    <dgm:pt modelId="{662677F1-1A7F-4D87-BB4D-60944B93CD63}" type="pres">
      <dgm:prSet presAssocID="{2C235C38-F1B4-4FC0-ABD8-112E7D91FE05}" presName="desTx" presStyleLbl="revTx" presStyleIdx="1" presStyleCnt="4">
        <dgm:presLayoutVars/>
      </dgm:prSet>
      <dgm:spPr/>
    </dgm:pt>
    <dgm:pt modelId="{91BE7BEF-DCD3-458F-959B-11FA359BC175}" type="pres">
      <dgm:prSet presAssocID="{37AD004D-6A2F-42BB-8C77-0F2E9535A32D}" presName="sibTrans" presStyleCnt="0"/>
      <dgm:spPr/>
    </dgm:pt>
    <dgm:pt modelId="{6A4D143D-80C2-4AED-B7CB-106589B4E2CD}" type="pres">
      <dgm:prSet presAssocID="{C8C189C3-0194-4BD6-A22A-CCB0421FC6D7}" presName="compNode" presStyleCnt="0"/>
      <dgm:spPr/>
    </dgm:pt>
    <dgm:pt modelId="{CA1D802A-B389-45A9-B49B-3165061AA489}" type="pres">
      <dgm:prSet presAssocID="{C8C189C3-0194-4BD6-A22A-CCB0421FC6D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C65BD91-12EC-41F6-B807-F9F717A95AD9}" type="pres">
      <dgm:prSet presAssocID="{C8C189C3-0194-4BD6-A22A-CCB0421FC6D7}" presName="iconSpace" presStyleCnt="0"/>
      <dgm:spPr/>
    </dgm:pt>
    <dgm:pt modelId="{B27455A2-7DD4-4293-8CC5-5453E2C8EFDD}" type="pres">
      <dgm:prSet presAssocID="{C8C189C3-0194-4BD6-A22A-CCB0421FC6D7}" presName="parTx" presStyleLbl="revTx" presStyleIdx="2" presStyleCnt="4">
        <dgm:presLayoutVars>
          <dgm:chMax val="0"/>
          <dgm:chPref val="0"/>
        </dgm:presLayoutVars>
      </dgm:prSet>
      <dgm:spPr/>
    </dgm:pt>
    <dgm:pt modelId="{E6C24897-91AC-451C-8D71-96D82A6DF431}" type="pres">
      <dgm:prSet presAssocID="{C8C189C3-0194-4BD6-A22A-CCB0421FC6D7}" presName="txSpace" presStyleCnt="0"/>
      <dgm:spPr/>
    </dgm:pt>
    <dgm:pt modelId="{A2F9E3D5-F351-4F22-822E-92CACA97416A}" type="pres">
      <dgm:prSet presAssocID="{C8C189C3-0194-4BD6-A22A-CCB0421FC6D7}" presName="desTx" presStyleLbl="revTx" presStyleIdx="3" presStyleCnt="4">
        <dgm:presLayoutVars/>
      </dgm:prSet>
      <dgm:spPr/>
    </dgm:pt>
  </dgm:ptLst>
  <dgm:cxnLst>
    <dgm:cxn modelId="{F08FF307-F215-4CB1-BB83-13B88B012B43}" srcId="{2C235C38-F1B4-4FC0-ABD8-112E7D91FE05}" destId="{EEA24937-4352-4417-8038-F9EB16478642}" srcOrd="0" destOrd="0" parTransId="{F4C9A77C-3FCB-48E3-BC0A-190C293795C6}" sibTransId="{26491F5D-6847-4306-87D5-E2272EBCF0F7}"/>
    <dgm:cxn modelId="{CE94D70A-4225-4041-B649-53DE25992960}" srcId="{384D3D8D-B94A-47BB-8363-15497D4C23FE}" destId="{2C235C38-F1B4-4FC0-ABD8-112E7D91FE05}" srcOrd="0" destOrd="0" parTransId="{674157D7-7338-426B-BBC0-986E58387DE5}" sibTransId="{37AD004D-6A2F-42BB-8C77-0F2E9535A32D}"/>
    <dgm:cxn modelId="{47B43B1F-455F-4A1D-AD22-B6534E53E1A1}" srcId="{C8C189C3-0194-4BD6-A22A-CCB0421FC6D7}" destId="{9BDABB7B-C4D1-4C35-AE97-D95D66E0C284}" srcOrd="0" destOrd="0" parTransId="{094D0C1C-C5F7-4E4D-BE51-13EBD59DDF48}" sibTransId="{1B5297C3-B4C2-47B4-90BF-6DB8898977E2}"/>
    <dgm:cxn modelId="{DEF99523-0C80-4344-A62C-B8369905CC41}" type="presOf" srcId="{9BDABB7B-C4D1-4C35-AE97-D95D66E0C284}" destId="{A2F9E3D5-F351-4F22-822E-92CACA97416A}" srcOrd="0" destOrd="0" presId="urn:microsoft.com/office/officeart/2018/2/layout/IconLabelDescriptionList"/>
    <dgm:cxn modelId="{96CED568-2FB3-465E-864F-2767E5346E75}" type="presOf" srcId="{2C235C38-F1B4-4FC0-ABD8-112E7D91FE05}" destId="{F38AC408-E120-4FFA-8C6D-85DF67DA0718}" srcOrd="0" destOrd="0" presId="urn:microsoft.com/office/officeart/2018/2/layout/IconLabelDescriptionList"/>
    <dgm:cxn modelId="{BFF48B71-2E77-42B9-9F75-DEE7AFEAC013}" type="presOf" srcId="{EEA24937-4352-4417-8038-F9EB16478642}" destId="{662677F1-1A7F-4D87-BB4D-60944B93CD63}" srcOrd="0" destOrd="0" presId="urn:microsoft.com/office/officeart/2018/2/layout/IconLabelDescriptionList"/>
    <dgm:cxn modelId="{F0C080A3-134F-4F6F-9EAC-D9C1E7D5CFC8}" srcId="{384D3D8D-B94A-47BB-8363-15497D4C23FE}" destId="{C8C189C3-0194-4BD6-A22A-CCB0421FC6D7}" srcOrd="1" destOrd="0" parTransId="{AF4ED279-A817-4C6E-9A1A-F14F335257DF}" sibTransId="{A3E945F3-345A-4DCA-90C2-43238D8E0B4C}"/>
    <dgm:cxn modelId="{EB12B6E2-9B16-4193-A6B6-EC014289F9F3}" type="presOf" srcId="{C8C189C3-0194-4BD6-A22A-CCB0421FC6D7}" destId="{B27455A2-7DD4-4293-8CC5-5453E2C8EFDD}" srcOrd="0" destOrd="0" presId="urn:microsoft.com/office/officeart/2018/2/layout/IconLabelDescriptionList"/>
    <dgm:cxn modelId="{9DE787F2-3266-462C-AA3B-5008D8C1372D}" type="presOf" srcId="{384D3D8D-B94A-47BB-8363-15497D4C23FE}" destId="{C2F01901-88CA-450C-B5AB-CD96F9C70018}" srcOrd="0" destOrd="0" presId="urn:microsoft.com/office/officeart/2018/2/layout/IconLabelDescriptionList"/>
    <dgm:cxn modelId="{CA0A013A-1613-4F48-B402-97B850E93A0A}" type="presParOf" srcId="{C2F01901-88CA-450C-B5AB-CD96F9C70018}" destId="{4324EEFA-ED46-4C37-AE48-053D0DA5ED3A}" srcOrd="0" destOrd="0" presId="urn:microsoft.com/office/officeart/2018/2/layout/IconLabelDescriptionList"/>
    <dgm:cxn modelId="{1AD358F6-ECE6-4F1B-8460-5B559D17F0DA}" type="presParOf" srcId="{4324EEFA-ED46-4C37-AE48-053D0DA5ED3A}" destId="{A5520CF5-908E-4DF2-8097-079F7C9E91B8}" srcOrd="0" destOrd="0" presId="urn:microsoft.com/office/officeart/2018/2/layout/IconLabelDescriptionList"/>
    <dgm:cxn modelId="{DB28C416-679A-470F-A726-CC7CEFEC85AD}" type="presParOf" srcId="{4324EEFA-ED46-4C37-AE48-053D0DA5ED3A}" destId="{027794CA-E5D1-44BD-8ECF-C8B251EC5E14}" srcOrd="1" destOrd="0" presId="urn:microsoft.com/office/officeart/2018/2/layout/IconLabelDescriptionList"/>
    <dgm:cxn modelId="{3DA909CE-663B-44A6-9D06-2E40EAF29528}" type="presParOf" srcId="{4324EEFA-ED46-4C37-AE48-053D0DA5ED3A}" destId="{F38AC408-E120-4FFA-8C6D-85DF67DA0718}" srcOrd="2" destOrd="0" presId="urn:microsoft.com/office/officeart/2018/2/layout/IconLabelDescriptionList"/>
    <dgm:cxn modelId="{8CE87DF6-0676-4E0D-B167-25CD1A4CEFF1}" type="presParOf" srcId="{4324EEFA-ED46-4C37-AE48-053D0DA5ED3A}" destId="{3B6D9A62-114B-45E2-BD09-96A4B3B022E1}" srcOrd="3" destOrd="0" presId="urn:microsoft.com/office/officeart/2018/2/layout/IconLabelDescriptionList"/>
    <dgm:cxn modelId="{CE32248D-7549-4653-9F66-FA0E4D68FBBD}" type="presParOf" srcId="{4324EEFA-ED46-4C37-AE48-053D0DA5ED3A}" destId="{662677F1-1A7F-4D87-BB4D-60944B93CD63}" srcOrd="4" destOrd="0" presId="urn:microsoft.com/office/officeart/2018/2/layout/IconLabelDescriptionList"/>
    <dgm:cxn modelId="{076CA8E2-704B-464A-A6E0-B55778C51850}" type="presParOf" srcId="{C2F01901-88CA-450C-B5AB-CD96F9C70018}" destId="{91BE7BEF-DCD3-458F-959B-11FA359BC175}" srcOrd="1" destOrd="0" presId="urn:microsoft.com/office/officeart/2018/2/layout/IconLabelDescriptionList"/>
    <dgm:cxn modelId="{6A28A7F8-6797-44DA-8F37-9C1A50AC2262}" type="presParOf" srcId="{C2F01901-88CA-450C-B5AB-CD96F9C70018}" destId="{6A4D143D-80C2-4AED-B7CB-106589B4E2CD}" srcOrd="2" destOrd="0" presId="urn:microsoft.com/office/officeart/2018/2/layout/IconLabelDescriptionList"/>
    <dgm:cxn modelId="{FD836798-9AE5-471C-B226-BC6654A91653}" type="presParOf" srcId="{6A4D143D-80C2-4AED-B7CB-106589B4E2CD}" destId="{CA1D802A-B389-45A9-B49B-3165061AA489}" srcOrd="0" destOrd="0" presId="urn:microsoft.com/office/officeart/2018/2/layout/IconLabelDescriptionList"/>
    <dgm:cxn modelId="{5E441712-2101-4FB9-A7EA-1386550EE3B5}" type="presParOf" srcId="{6A4D143D-80C2-4AED-B7CB-106589B4E2CD}" destId="{8C65BD91-12EC-41F6-B807-F9F717A95AD9}" srcOrd="1" destOrd="0" presId="urn:microsoft.com/office/officeart/2018/2/layout/IconLabelDescriptionList"/>
    <dgm:cxn modelId="{A47B20D1-2FD8-41EA-982F-B98676FC4787}" type="presParOf" srcId="{6A4D143D-80C2-4AED-B7CB-106589B4E2CD}" destId="{B27455A2-7DD4-4293-8CC5-5453E2C8EFDD}" srcOrd="2" destOrd="0" presId="urn:microsoft.com/office/officeart/2018/2/layout/IconLabelDescriptionList"/>
    <dgm:cxn modelId="{B1188B1E-2042-437D-8F59-FA9FF47664F3}" type="presParOf" srcId="{6A4D143D-80C2-4AED-B7CB-106589B4E2CD}" destId="{E6C24897-91AC-451C-8D71-96D82A6DF431}" srcOrd="3" destOrd="0" presId="urn:microsoft.com/office/officeart/2018/2/layout/IconLabelDescriptionList"/>
    <dgm:cxn modelId="{0FA890BC-3322-4921-99E7-85F69EAF4902}" type="presParOf" srcId="{6A4D143D-80C2-4AED-B7CB-106589B4E2CD}" destId="{A2F9E3D5-F351-4F22-822E-92CACA97416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9AAB42-966E-4317-9FB0-EF1223F87D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E357DBF-960B-44F2-A5BC-3FF4DCF7F7AE}">
      <dgm:prSet/>
      <dgm:spPr/>
      <dgm:t>
        <a:bodyPr/>
        <a:lstStyle/>
        <a:p>
          <a:pPr>
            <a:defRPr cap="all"/>
          </a:pPr>
          <a:r>
            <a:rPr lang="en-US"/>
            <a:t>Data volumes are growing exponentially</a:t>
          </a:r>
        </a:p>
      </dgm:t>
    </dgm:pt>
    <dgm:pt modelId="{D67B0BF8-F7A6-47EE-87F6-E816122D09B0}" type="parTrans" cxnId="{2E82162B-97BD-4E59-837F-E87BF5817F56}">
      <dgm:prSet/>
      <dgm:spPr/>
      <dgm:t>
        <a:bodyPr/>
        <a:lstStyle/>
        <a:p>
          <a:endParaRPr lang="en-US"/>
        </a:p>
      </dgm:t>
    </dgm:pt>
    <dgm:pt modelId="{A496928E-1999-451B-8AD2-70D71925299C}" type="sibTrans" cxnId="{2E82162B-97BD-4E59-837F-E87BF5817F56}">
      <dgm:prSet/>
      <dgm:spPr/>
      <dgm:t>
        <a:bodyPr/>
        <a:lstStyle/>
        <a:p>
          <a:endParaRPr lang="en-US"/>
        </a:p>
      </dgm:t>
    </dgm:pt>
    <dgm:pt modelId="{2BD6CB1A-406A-4B55-9746-CEE456E5B636}">
      <dgm:prSet/>
      <dgm:spPr/>
      <dgm:t>
        <a:bodyPr/>
        <a:lstStyle/>
        <a:p>
          <a:pPr>
            <a:defRPr cap="all"/>
          </a:pPr>
          <a:r>
            <a:rPr lang="en-US"/>
            <a:t>Real-time analytics &amp; responsive systems demand scalable pipelines</a:t>
          </a:r>
        </a:p>
      </dgm:t>
    </dgm:pt>
    <dgm:pt modelId="{E2E4451C-2D9B-4963-9256-A3F7CECB7A82}" type="parTrans" cxnId="{FFFFFF3B-062B-4D9E-8D9E-0946910443E7}">
      <dgm:prSet/>
      <dgm:spPr/>
      <dgm:t>
        <a:bodyPr/>
        <a:lstStyle/>
        <a:p>
          <a:endParaRPr lang="en-US"/>
        </a:p>
      </dgm:t>
    </dgm:pt>
    <dgm:pt modelId="{834CF9D7-9CCB-4270-B2D6-46A07BB8C567}" type="sibTrans" cxnId="{FFFFFF3B-062B-4D9E-8D9E-0946910443E7}">
      <dgm:prSet/>
      <dgm:spPr/>
      <dgm:t>
        <a:bodyPr/>
        <a:lstStyle/>
        <a:p>
          <a:endParaRPr lang="en-US"/>
        </a:p>
      </dgm:t>
    </dgm:pt>
    <dgm:pt modelId="{6C3ACDD6-FBCF-44DC-9ACE-A28CE5974132}">
      <dgm:prSet/>
      <dgm:spPr/>
      <dgm:t>
        <a:bodyPr/>
        <a:lstStyle/>
        <a:p>
          <a:pPr>
            <a:defRPr cap="all"/>
          </a:pPr>
          <a:r>
            <a:rPr lang="en-US"/>
            <a:t>Traditional stack limitations → need for modern tooling</a:t>
          </a:r>
        </a:p>
      </dgm:t>
    </dgm:pt>
    <dgm:pt modelId="{DF41F432-E6DB-49A2-9621-85B74DA12A1A}" type="parTrans" cxnId="{337FB150-8B32-4B5E-8B08-260A85085CC7}">
      <dgm:prSet/>
      <dgm:spPr/>
      <dgm:t>
        <a:bodyPr/>
        <a:lstStyle/>
        <a:p>
          <a:endParaRPr lang="en-US"/>
        </a:p>
      </dgm:t>
    </dgm:pt>
    <dgm:pt modelId="{A84434F3-5CC8-4930-9735-CF1264FE1DBA}" type="sibTrans" cxnId="{337FB150-8B32-4B5E-8B08-260A85085CC7}">
      <dgm:prSet/>
      <dgm:spPr/>
      <dgm:t>
        <a:bodyPr/>
        <a:lstStyle/>
        <a:p>
          <a:endParaRPr lang="en-US"/>
        </a:p>
      </dgm:t>
    </dgm:pt>
    <dgm:pt modelId="{1A916041-8BD7-4B55-A71D-6A100B76FF14}" type="pres">
      <dgm:prSet presAssocID="{619AAB42-966E-4317-9FB0-EF1223F87D1F}" presName="root" presStyleCnt="0">
        <dgm:presLayoutVars>
          <dgm:dir/>
          <dgm:resizeHandles val="exact"/>
        </dgm:presLayoutVars>
      </dgm:prSet>
      <dgm:spPr/>
    </dgm:pt>
    <dgm:pt modelId="{A24B0969-3A31-4A11-AF4A-F614B4567090}" type="pres">
      <dgm:prSet presAssocID="{3E357DBF-960B-44F2-A5BC-3FF4DCF7F7AE}" presName="compNode" presStyleCnt="0"/>
      <dgm:spPr/>
    </dgm:pt>
    <dgm:pt modelId="{8A02C2AB-2570-4AB7-9C5C-80A970F527E3}" type="pres">
      <dgm:prSet presAssocID="{3E357DBF-960B-44F2-A5BC-3FF4DCF7F7AE}" presName="iconBgRect" presStyleLbl="bgShp" presStyleIdx="0" presStyleCnt="3"/>
      <dgm:spPr/>
    </dgm:pt>
    <dgm:pt modelId="{8206AE2D-AABE-4C60-922D-6DF36C51D364}" type="pres">
      <dgm:prSet presAssocID="{3E357DBF-960B-44F2-A5BC-3FF4DCF7F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A93B04-004E-4A3D-AD7F-C50B7EDB35A7}" type="pres">
      <dgm:prSet presAssocID="{3E357DBF-960B-44F2-A5BC-3FF4DCF7F7AE}" presName="spaceRect" presStyleCnt="0"/>
      <dgm:spPr/>
    </dgm:pt>
    <dgm:pt modelId="{A2EBBFE4-3E68-4BD9-9273-0FDE61D29D71}" type="pres">
      <dgm:prSet presAssocID="{3E357DBF-960B-44F2-A5BC-3FF4DCF7F7AE}" presName="textRect" presStyleLbl="revTx" presStyleIdx="0" presStyleCnt="3">
        <dgm:presLayoutVars>
          <dgm:chMax val="1"/>
          <dgm:chPref val="1"/>
        </dgm:presLayoutVars>
      </dgm:prSet>
      <dgm:spPr/>
    </dgm:pt>
    <dgm:pt modelId="{5A4F587C-1B85-4711-8C56-9371E67E17FE}" type="pres">
      <dgm:prSet presAssocID="{A496928E-1999-451B-8AD2-70D71925299C}" presName="sibTrans" presStyleCnt="0"/>
      <dgm:spPr/>
    </dgm:pt>
    <dgm:pt modelId="{C5EC0144-E278-4E17-B125-E6CDB13CB1C0}" type="pres">
      <dgm:prSet presAssocID="{2BD6CB1A-406A-4B55-9746-CEE456E5B636}" presName="compNode" presStyleCnt="0"/>
      <dgm:spPr/>
    </dgm:pt>
    <dgm:pt modelId="{BFF4512A-1BCE-4202-AC4E-A472336FA046}" type="pres">
      <dgm:prSet presAssocID="{2BD6CB1A-406A-4B55-9746-CEE456E5B636}" presName="iconBgRect" presStyleLbl="bgShp" presStyleIdx="1" presStyleCnt="3"/>
      <dgm:spPr/>
    </dgm:pt>
    <dgm:pt modelId="{2F6E7E9C-40EE-4980-ADCF-4788004088B6}" type="pres">
      <dgm:prSet presAssocID="{2BD6CB1A-406A-4B55-9746-CEE456E5B6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FEBED3-8DB4-4DBE-A025-8ECCAB10AF94}" type="pres">
      <dgm:prSet presAssocID="{2BD6CB1A-406A-4B55-9746-CEE456E5B636}" presName="spaceRect" presStyleCnt="0"/>
      <dgm:spPr/>
    </dgm:pt>
    <dgm:pt modelId="{C82D9313-1E76-4A25-BD85-217DBC5DCD9B}" type="pres">
      <dgm:prSet presAssocID="{2BD6CB1A-406A-4B55-9746-CEE456E5B636}" presName="textRect" presStyleLbl="revTx" presStyleIdx="1" presStyleCnt="3">
        <dgm:presLayoutVars>
          <dgm:chMax val="1"/>
          <dgm:chPref val="1"/>
        </dgm:presLayoutVars>
      </dgm:prSet>
      <dgm:spPr/>
    </dgm:pt>
    <dgm:pt modelId="{6FB9E018-0AA0-46F2-AD6C-5F91B2676792}" type="pres">
      <dgm:prSet presAssocID="{834CF9D7-9CCB-4270-B2D6-46A07BB8C567}" presName="sibTrans" presStyleCnt="0"/>
      <dgm:spPr/>
    </dgm:pt>
    <dgm:pt modelId="{59A0D15E-2989-4F34-AC2F-E6F097F7D819}" type="pres">
      <dgm:prSet presAssocID="{6C3ACDD6-FBCF-44DC-9ACE-A28CE5974132}" presName="compNode" presStyleCnt="0"/>
      <dgm:spPr/>
    </dgm:pt>
    <dgm:pt modelId="{48CE18CD-9233-4A4E-B36B-4B84FC923C47}" type="pres">
      <dgm:prSet presAssocID="{6C3ACDD6-FBCF-44DC-9ACE-A28CE5974132}" presName="iconBgRect" presStyleLbl="bgShp" presStyleIdx="2" presStyleCnt="3"/>
      <dgm:spPr/>
    </dgm:pt>
    <dgm:pt modelId="{5F18E65B-F571-4670-87DC-6EE07E18DA16}" type="pres">
      <dgm:prSet presAssocID="{6C3ACDD6-FBCF-44DC-9ACE-A28CE59741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091534D-835E-4C40-A260-96836BA71083}" type="pres">
      <dgm:prSet presAssocID="{6C3ACDD6-FBCF-44DC-9ACE-A28CE5974132}" presName="spaceRect" presStyleCnt="0"/>
      <dgm:spPr/>
    </dgm:pt>
    <dgm:pt modelId="{59195660-1B6C-45BF-A549-DED4051EDA31}" type="pres">
      <dgm:prSet presAssocID="{6C3ACDD6-FBCF-44DC-9ACE-A28CE59741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CC0610-7865-4EA6-ACEE-835380531AC4}" type="presOf" srcId="{2BD6CB1A-406A-4B55-9746-CEE456E5B636}" destId="{C82D9313-1E76-4A25-BD85-217DBC5DCD9B}" srcOrd="0" destOrd="0" presId="urn:microsoft.com/office/officeart/2018/5/layout/IconCircleLabelList"/>
    <dgm:cxn modelId="{F7A0111F-14BE-4E62-9767-2C31354D6CEC}" type="presOf" srcId="{619AAB42-966E-4317-9FB0-EF1223F87D1F}" destId="{1A916041-8BD7-4B55-A71D-6A100B76FF14}" srcOrd="0" destOrd="0" presId="urn:microsoft.com/office/officeart/2018/5/layout/IconCircleLabelList"/>
    <dgm:cxn modelId="{2E82162B-97BD-4E59-837F-E87BF5817F56}" srcId="{619AAB42-966E-4317-9FB0-EF1223F87D1F}" destId="{3E357DBF-960B-44F2-A5BC-3FF4DCF7F7AE}" srcOrd="0" destOrd="0" parTransId="{D67B0BF8-F7A6-47EE-87F6-E816122D09B0}" sibTransId="{A496928E-1999-451B-8AD2-70D71925299C}"/>
    <dgm:cxn modelId="{FFFFFF3B-062B-4D9E-8D9E-0946910443E7}" srcId="{619AAB42-966E-4317-9FB0-EF1223F87D1F}" destId="{2BD6CB1A-406A-4B55-9746-CEE456E5B636}" srcOrd="1" destOrd="0" parTransId="{E2E4451C-2D9B-4963-9256-A3F7CECB7A82}" sibTransId="{834CF9D7-9CCB-4270-B2D6-46A07BB8C567}"/>
    <dgm:cxn modelId="{337FB150-8B32-4B5E-8B08-260A85085CC7}" srcId="{619AAB42-966E-4317-9FB0-EF1223F87D1F}" destId="{6C3ACDD6-FBCF-44DC-9ACE-A28CE5974132}" srcOrd="2" destOrd="0" parTransId="{DF41F432-E6DB-49A2-9621-85B74DA12A1A}" sibTransId="{A84434F3-5CC8-4930-9735-CF1264FE1DBA}"/>
    <dgm:cxn modelId="{44623C98-4173-4863-B2D2-0E9B9591A3B8}" type="presOf" srcId="{6C3ACDD6-FBCF-44DC-9ACE-A28CE5974132}" destId="{59195660-1B6C-45BF-A549-DED4051EDA31}" srcOrd="0" destOrd="0" presId="urn:microsoft.com/office/officeart/2018/5/layout/IconCircleLabelList"/>
    <dgm:cxn modelId="{7F0B71B4-166E-48B9-A6BC-2C05FF3BCA5E}" type="presOf" srcId="{3E357DBF-960B-44F2-A5BC-3FF4DCF7F7AE}" destId="{A2EBBFE4-3E68-4BD9-9273-0FDE61D29D71}" srcOrd="0" destOrd="0" presId="urn:microsoft.com/office/officeart/2018/5/layout/IconCircleLabelList"/>
    <dgm:cxn modelId="{51C9B14C-A0A9-48B7-A775-07D6C1D62E22}" type="presParOf" srcId="{1A916041-8BD7-4B55-A71D-6A100B76FF14}" destId="{A24B0969-3A31-4A11-AF4A-F614B4567090}" srcOrd="0" destOrd="0" presId="urn:microsoft.com/office/officeart/2018/5/layout/IconCircleLabelList"/>
    <dgm:cxn modelId="{959653CF-17EB-410F-AEC9-2430D82044C5}" type="presParOf" srcId="{A24B0969-3A31-4A11-AF4A-F614B4567090}" destId="{8A02C2AB-2570-4AB7-9C5C-80A970F527E3}" srcOrd="0" destOrd="0" presId="urn:microsoft.com/office/officeart/2018/5/layout/IconCircleLabelList"/>
    <dgm:cxn modelId="{F77A2E8F-B734-4796-9594-5CFB21C8EFAA}" type="presParOf" srcId="{A24B0969-3A31-4A11-AF4A-F614B4567090}" destId="{8206AE2D-AABE-4C60-922D-6DF36C51D364}" srcOrd="1" destOrd="0" presId="urn:microsoft.com/office/officeart/2018/5/layout/IconCircleLabelList"/>
    <dgm:cxn modelId="{E9D4056B-4330-4047-BA29-DABC7142526C}" type="presParOf" srcId="{A24B0969-3A31-4A11-AF4A-F614B4567090}" destId="{7EA93B04-004E-4A3D-AD7F-C50B7EDB35A7}" srcOrd="2" destOrd="0" presId="urn:microsoft.com/office/officeart/2018/5/layout/IconCircleLabelList"/>
    <dgm:cxn modelId="{1C653FBB-15BD-43CA-AA3B-7E6294544202}" type="presParOf" srcId="{A24B0969-3A31-4A11-AF4A-F614B4567090}" destId="{A2EBBFE4-3E68-4BD9-9273-0FDE61D29D71}" srcOrd="3" destOrd="0" presId="urn:microsoft.com/office/officeart/2018/5/layout/IconCircleLabelList"/>
    <dgm:cxn modelId="{807598D2-A904-4998-8982-846B46C7AC25}" type="presParOf" srcId="{1A916041-8BD7-4B55-A71D-6A100B76FF14}" destId="{5A4F587C-1B85-4711-8C56-9371E67E17FE}" srcOrd="1" destOrd="0" presId="urn:microsoft.com/office/officeart/2018/5/layout/IconCircleLabelList"/>
    <dgm:cxn modelId="{4081B2C3-1B30-463C-BFE4-60C8B8FB8AA1}" type="presParOf" srcId="{1A916041-8BD7-4B55-A71D-6A100B76FF14}" destId="{C5EC0144-E278-4E17-B125-E6CDB13CB1C0}" srcOrd="2" destOrd="0" presId="urn:microsoft.com/office/officeart/2018/5/layout/IconCircleLabelList"/>
    <dgm:cxn modelId="{549D722A-0664-417E-A93B-A936570279BA}" type="presParOf" srcId="{C5EC0144-E278-4E17-B125-E6CDB13CB1C0}" destId="{BFF4512A-1BCE-4202-AC4E-A472336FA046}" srcOrd="0" destOrd="0" presId="urn:microsoft.com/office/officeart/2018/5/layout/IconCircleLabelList"/>
    <dgm:cxn modelId="{7BD106E8-5252-4BC5-A4BA-A14ADEE99272}" type="presParOf" srcId="{C5EC0144-E278-4E17-B125-E6CDB13CB1C0}" destId="{2F6E7E9C-40EE-4980-ADCF-4788004088B6}" srcOrd="1" destOrd="0" presId="urn:microsoft.com/office/officeart/2018/5/layout/IconCircleLabelList"/>
    <dgm:cxn modelId="{19BEBD95-1281-4770-B967-1F714788D8CB}" type="presParOf" srcId="{C5EC0144-E278-4E17-B125-E6CDB13CB1C0}" destId="{50FEBED3-8DB4-4DBE-A025-8ECCAB10AF94}" srcOrd="2" destOrd="0" presId="urn:microsoft.com/office/officeart/2018/5/layout/IconCircleLabelList"/>
    <dgm:cxn modelId="{1D4611D8-5820-4F5B-BC7B-D9FDF7AE5539}" type="presParOf" srcId="{C5EC0144-E278-4E17-B125-E6CDB13CB1C0}" destId="{C82D9313-1E76-4A25-BD85-217DBC5DCD9B}" srcOrd="3" destOrd="0" presId="urn:microsoft.com/office/officeart/2018/5/layout/IconCircleLabelList"/>
    <dgm:cxn modelId="{3731610D-669E-455E-8F07-D95679120C55}" type="presParOf" srcId="{1A916041-8BD7-4B55-A71D-6A100B76FF14}" destId="{6FB9E018-0AA0-46F2-AD6C-5F91B2676792}" srcOrd="3" destOrd="0" presId="urn:microsoft.com/office/officeart/2018/5/layout/IconCircleLabelList"/>
    <dgm:cxn modelId="{D47E4FB1-60E8-4EF0-9C47-05E30AFB563F}" type="presParOf" srcId="{1A916041-8BD7-4B55-A71D-6A100B76FF14}" destId="{59A0D15E-2989-4F34-AC2F-E6F097F7D819}" srcOrd="4" destOrd="0" presId="urn:microsoft.com/office/officeart/2018/5/layout/IconCircleLabelList"/>
    <dgm:cxn modelId="{E7AC8C3A-95C6-4340-B994-191A6826CC62}" type="presParOf" srcId="{59A0D15E-2989-4F34-AC2F-E6F097F7D819}" destId="{48CE18CD-9233-4A4E-B36B-4B84FC923C47}" srcOrd="0" destOrd="0" presId="urn:microsoft.com/office/officeart/2018/5/layout/IconCircleLabelList"/>
    <dgm:cxn modelId="{71532BC6-DAE9-4A0E-BF63-4A0F295C9D51}" type="presParOf" srcId="{59A0D15E-2989-4F34-AC2F-E6F097F7D819}" destId="{5F18E65B-F571-4670-87DC-6EE07E18DA16}" srcOrd="1" destOrd="0" presId="urn:microsoft.com/office/officeart/2018/5/layout/IconCircleLabelList"/>
    <dgm:cxn modelId="{D48AE3E0-A4FB-4FF5-96FF-31598C4E6156}" type="presParOf" srcId="{59A0D15E-2989-4F34-AC2F-E6F097F7D819}" destId="{3091534D-835E-4C40-A260-96836BA71083}" srcOrd="2" destOrd="0" presId="urn:microsoft.com/office/officeart/2018/5/layout/IconCircleLabelList"/>
    <dgm:cxn modelId="{A0C36592-7250-4F49-9978-5C6A699CF5C9}" type="presParOf" srcId="{59A0D15E-2989-4F34-AC2F-E6F097F7D819}" destId="{59195660-1B6C-45BF-A549-DED4051EDA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3A7CC-736D-4981-A411-F442C9A2E1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8D2C74-7CC6-4EAB-9347-3394E0E2C560}">
      <dgm:prSet/>
      <dgm:spPr/>
      <dgm:t>
        <a:bodyPr/>
        <a:lstStyle/>
        <a:p>
          <a:r>
            <a:rPr lang="en-US"/>
            <a:t>Go → Fast, lightweight, concurrency-friendly</a:t>
          </a:r>
        </a:p>
      </dgm:t>
    </dgm:pt>
    <dgm:pt modelId="{BA1C8F0B-7654-487E-AE84-D67624B535E2}" type="parTrans" cxnId="{326613AF-B893-4486-8117-9E2D0219DC0A}">
      <dgm:prSet/>
      <dgm:spPr/>
      <dgm:t>
        <a:bodyPr/>
        <a:lstStyle/>
        <a:p>
          <a:endParaRPr lang="en-US"/>
        </a:p>
      </dgm:t>
    </dgm:pt>
    <dgm:pt modelId="{C7C2D310-8FB1-47A0-B0D5-8FA0E0818468}" type="sibTrans" cxnId="{326613AF-B893-4486-8117-9E2D0219DC0A}">
      <dgm:prSet/>
      <dgm:spPr/>
      <dgm:t>
        <a:bodyPr/>
        <a:lstStyle/>
        <a:p>
          <a:endParaRPr lang="en-US"/>
        </a:p>
      </dgm:t>
    </dgm:pt>
    <dgm:pt modelId="{3EA54FCD-17D4-4292-9DDD-C627A3635EDF}">
      <dgm:prSet/>
      <dgm:spPr/>
      <dgm:t>
        <a:bodyPr/>
        <a:lstStyle/>
        <a:p>
          <a:r>
            <a:rPr lang="en-US"/>
            <a:t>Kafka → Distributed, durable event streaming</a:t>
          </a:r>
        </a:p>
      </dgm:t>
    </dgm:pt>
    <dgm:pt modelId="{B29CA36B-0848-47DD-9DA7-D4A7C744089D}" type="parTrans" cxnId="{D7549088-E56D-492C-B336-2055CCF71D13}">
      <dgm:prSet/>
      <dgm:spPr/>
      <dgm:t>
        <a:bodyPr/>
        <a:lstStyle/>
        <a:p>
          <a:endParaRPr lang="en-US"/>
        </a:p>
      </dgm:t>
    </dgm:pt>
    <dgm:pt modelId="{564B4E60-1F7F-4940-9A34-CACDE87AD5FC}" type="sibTrans" cxnId="{D7549088-E56D-492C-B336-2055CCF71D13}">
      <dgm:prSet/>
      <dgm:spPr/>
      <dgm:t>
        <a:bodyPr/>
        <a:lstStyle/>
        <a:p>
          <a:endParaRPr lang="en-US"/>
        </a:p>
      </dgm:t>
    </dgm:pt>
    <dgm:pt modelId="{6DEE4D24-7470-4999-B9E1-62A41233C3B7}">
      <dgm:prSet/>
      <dgm:spPr/>
      <dgm:t>
        <a:bodyPr/>
        <a:lstStyle/>
        <a:p>
          <a:r>
            <a:rPr lang="en-US"/>
            <a:t>MongoDB → Flexible document database</a:t>
          </a:r>
        </a:p>
      </dgm:t>
    </dgm:pt>
    <dgm:pt modelId="{54580078-BA5D-4C07-8A5B-E8DBCC378CA4}" type="parTrans" cxnId="{B3E6B6B6-80E2-474E-B372-EFC89C22888F}">
      <dgm:prSet/>
      <dgm:spPr/>
      <dgm:t>
        <a:bodyPr/>
        <a:lstStyle/>
        <a:p>
          <a:endParaRPr lang="en-US"/>
        </a:p>
      </dgm:t>
    </dgm:pt>
    <dgm:pt modelId="{64966CC0-5BC4-4CEC-B4B1-4C463F72FB11}" type="sibTrans" cxnId="{B3E6B6B6-80E2-474E-B372-EFC89C22888F}">
      <dgm:prSet/>
      <dgm:spPr/>
      <dgm:t>
        <a:bodyPr/>
        <a:lstStyle/>
        <a:p>
          <a:endParaRPr lang="en-US"/>
        </a:p>
      </dgm:t>
    </dgm:pt>
    <dgm:pt modelId="{62A493A5-F7B5-446D-B5FC-7F63C4663734}">
      <dgm:prSet/>
      <dgm:spPr/>
      <dgm:t>
        <a:bodyPr/>
        <a:lstStyle/>
        <a:p>
          <a:r>
            <a:rPr lang="en-US"/>
            <a:t>Kubernetes → Autoscaling and orchestration</a:t>
          </a:r>
        </a:p>
      </dgm:t>
    </dgm:pt>
    <dgm:pt modelId="{2C1F9E8C-26E0-4A5C-82CD-2BA0DD803739}" type="parTrans" cxnId="{90217138-D222-46FD-8A20-7DF488D640AA}">
      <dgm:prSet/>
      <dgm:spPr/>
      <dgm:t>
        <a:bodyPr/>
        <a:lstStyle/>
        <a:p>
          <a:endParaRPr lang="en-US"/>
        </a:p>
      </dgm:t>
    </dgm:pt>
    <dgm:pt modelId="{66C60D3E-B865-4E1C-8AD3-446485D2742B}" type="sibTrans" cxnId="{90217138-D222-46FD-8A20-7DF488D640AA}">
      <dgm:prSet/>
      <dgm:spPr/>
      <dgm:t>
        <a:bodyPr/>
        <a:lstStyle/>
        <a:p>
          <a:endParaRPr lang="en-US"/>
        </a:p>
      </dgm:t>
    </dgm:pt>
    <dgm:pt modelId="{4962B16F-FB56-4C93-947F-51259C5A5CEE}" type="pres">
      <dgm:prSet presAssocID="{02D3A7CC-736D-4981-A411-F442C9A2E113}" presName="linear" presStyleCnt="0">
        <dgm:presLayoutVars>
          <dgm:animLvl val="lvl"/>
          <dgm:resizeHandles val="exact"/>
        </dgm:presLayoutVars>
      </dgm:prSet>
      <dgm:spPr/>
    </dgm:pt>
    <dgm:pt modelId="{15ED5882-0C2A-479A-AB57-F0C55242EC17}" type="pres">
      <dgm:prSet presAssocID="{418D2C74-7CC6-4EAB-9347-3394E0E2C5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2029BD-A829-4AE5-B7E3-448D97FEA8B2}" type="pres">
      <dgm:prSet presAssocID="{C7C2D310-8FB1-47A0-B0D5-8FA0E0818468}" presName="spacer" presStyleCnt="0"/>
      <dgm:spPr/>
    </dgm:pt>
    <dgm:pt modelId="{E8DA7500-6858-4958-8BF3-43CBAA9B7206}" type="pres">
      <dgm:prSet presAssocID="{3EA54FCD-17D4-4292-9DDD-C627A3635E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ABEA0C-9A92-4D7C-975D-8F290EDD3DB3}" type="pres">
      <dgm:prSet presAssocID="{564B4E60-1F7F-4940-9A34-CACDE87AD5FC}" presName="spacer" presStyleCnt="0"/>
      <dgm:spPr/>
    </dgm:pt>
    <dgm:pt modelId="{ECDFC4F5-9599-42B7-B7DC-78712143D73A}" type="pres">
      <dgm:prSet presAssocID="{6DEE4D24-7470-4999-B9E1-62A41233C3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35112D-1C41-49E4-82FC-88DFDF55D639}" type="pres">
      <dgm:prSet presAssocID="{64966CC0-5BC4-4CEC-B4B1-4C463F72FB11}" presName="spacer" presStyleCnt="0"/>
      <dgm:spPr/>
    </dgm:pt>
    <dgm:pt modelId="{3CB1AA85-C8B6-4393-A6A8-3F5D7EE7E483}" type="pres">
      <dgm:prSet presAssocID="{62A493A5-F7B5-446D-B5FC-7F63C46637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A27E11-A43C-4258-A52D-C90FF15D74C5}" type="presOf" srcId="{418D2C74-7CC6-4EAB-9347-3394E0E2C560}" destId="{15ED5882-0C2A-479A-AB57-F0C55242EC17}" srcOrd="0" destOrd="0" presId="urn:microsoft.com/office/officeart/2005/8/layout/vList2"/>
    <dgm:cxn modelId="{38A8DB29-A185-4C85-8E92-4591A2DB0C1E}" type="presOf" srcId="{6DEE4D24-7470-4999-B9E1-62A41233C3B7}" destId="{ECDFC4F5-9599-42B7-B7DC-78712143D73A}" srcOrd="0" destOrd="0" presId="urn:microsoft.com/office/officeart/2005/8/layout/vList2"/>
    <dgm:cxn modelId="{90217138-D222-46FD-8A20-7DF488D640AA}" srcId="{02D3A7CC-736D-4981-A411-F442C9A2E113}" destId="{62A493A5-F7B5-446D-B5FC-7F63C4663734}" srcOrd="3" destOrd="0" parTransId="{2C1F9E8C-26E0-4A5C-82CD-2BA0DD803739}" sibTransId="{66C60D3E-B865-4E1C-8AD3-446485D2742B}"/>
    <dgm:cxn modelId="{E733ED3E-394B-45D2-8647-6126C80F9DDC}" type="presOf" srcId="{02D3A7CC-736D-4981-A411-F442C9A2E113}" destId="{4962B16F-FB56-4C93-947F-51259C5A5CEE}" srcOrd="0" destOrd="0" presId="urn:microsoft.com/office/officeart/2005/8/layout/vList2"/>
    <dgm:cxn modelId="{8B92C244-D764-4ADA-987B-7755E5CA5EC0}" type="presOf" srcId="{3EA54FCD-17D4-4292-9DDD-C627A3635EDF}" destId="{E8DA7500-6858-4958-8BF3-43CBAA9B7206}" srcOrd="0" destOrd="0" presId="urn:microsoft.com/office/officeart/2005/8/layout/vList2"/>
    <dgm:cxn modelId="{D7549088-E56D-492C-B336-2055CCF71D13}" srcId="{02D3A7CC-736D-4981-A411-F442C9A2E113}" destId="{3EA54FCD-17D4-4292-9DDD-C627A3635EDF}" srcOrd="1" destOrd="0" parTransId="{B29CA36B-0848-47DD-9DA7-D4A7C744089D}" sibTransId="{564B4E60-1F7F-4940-9A34-CACDE87AD5FC}"/>
    <dgm:cxn modelId="{6B54A288-804F-4A7B-A747-9511D00FE8FB}" type="presOf" srcId="{62A493A5-F7B5-446D-B5FC-7F63C4663734}" destId="{3CB1AA85-C8B6-4393-A6A8-3F5D7EE7E483}" srcOrd="0" destOrd="0" presId="urn:microsoft.com/office/officeart/2005/8/layout/vList2"/>
    <dgm:cxn modelId="{326613AF-B893-4486-8117-9E2D0219DC0A}" srcId="{02D3A7CC-736D-4981-A411-F442C9A2E113}" destId="{418D2C74-7CC6-4EAB-9347-3394E0E2C560}" srcOrd="0" destOrd="0" parTransId="{BA1C8F0B-7654-487E-AE84-D67624B535E2}" sibTransId="{C7C2D310-8FB1-47A0-B0D5-8FA0E0818468}"/>
    <dgm:cxn modelId="{B3E6B6B6-80E2-474E-B372-EFC89C22888F}" srcId="{02D3A7CC-736D-4981-A411-F442C9A2E113}" destId="{6DEE4D24-7470-4999-B9E1-62A41233C3B7}" srcOrd="2" destOrd="0" parTransId="{54580078-BA5D-4C07-8A5B-E8DBCC378CA4}" sibTransId="{64966CC0-5BC4-4CEC-B4B1-4C463F72FB11}"/>
    <dgm:cxn modelId="{F3426F28-A6E1-4D43-B1DB-E0046C5599CE}" type="presParOf" srcId="{4962B16F-FB56-4C93-947F-51259C5A5CEE}" destId="{15ED5882-0C2A-479A-AB57-F0C55242EC17}" srcOrd="0" destOrd="0" presId="urn:microsoft.com/office/officeart/2005/8/layout/vList2"/>
    <dgm:cxn modelId="{4B762A2B-7CDB-4C29-9632-B8F2F19C4567}" type="presParOf" srcId="{4962B16F-FB56-4C93-947F-51259C5A5CEE}" destId="{452029BD-A829-4AE5-B7E3-448D97FEA8B2}" srcOrd="1" destOrd="0" presId="urn:microsoft.com/office/officeart/2005/8/layout/vList2"/>
    <dgm:cxn modelId="{36E3B8C9-47D5-4494-A513-5CE85E70F18B}" type="presParOf" srcId="{4962B16F-FB56-4C93-947F-51259C5A5CEE}" destId="{E8DA7500-6858-4958-8BF3-43CBAA9B7206}" srcOrd="2" destOrd="0" presId="urn:microsoft.com/office/officeart/2005/8/layout/vList2"/>
    <dgm:cxn modelId="{C0BDFDAB-85D2-4A90-B76A-7ACA82D2ABC4}" type="presParOf" srcId="{4962B16F-FB56-4C93-947F-51259C5A5CEE}" destId="{FDABEA0C-9A92-4D7C-975D-8F290EDD3DB3}" srcOrd="3" destOrd="0" presId="urn:microsoft.com/office/officeart/2005/8/layout/vList2"/>
    <dgm:cxn modelId="{D13380A2-942D-4967-A53E-27F50D029DA0}" type="presParOf" srcId="{4962B16F-FB56-4C93-947F-51259C5A5CEE}" destId="{ECDFC4F5-9599-42B7-B7DC-78712143D73A}" srcOrd="4" destOrd="0" presId="urn:microsoft.com/office/officeart/2005/8/layout/vList2"/>
    <dgm:cxn modelId="{FE1DA0E9-C8C1-4627-B7A8-F3211C302FA6}" type="presParOf" srcId="{4962B16F-FB56-4C93-947F-51259C5A5CEE}" destId="{E135112D-1C41-49E4-82FC-88DFDF55D639}" srcOrd="5" destOrd="0" presId="urn:microsoft.com/office/officeart/2005/8/layout/vList2"/>
    <dgm:cxn modelId="{B7479E72-83F0-419B-8B68-57CB144F54CC}" type="presParOf" srcId="{4962B16F-FB56-4C93-947F-51259C5A5CEE}" destId="{3CB1AA85-C8B6-4393-A6A8-3F5D7EE7E4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7F8B41-9AB0-418C-94C8-5F75139CE1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3186F-8C0D-4D96-8F6B-A48BAFEE0592}">
      <dgm:prSet/>
      <dgm:spPr/>
      <dgm:t>
        <a:bodyPr/>
        <a:lstStyle/>
        <a:p>
          <a:pPr>
            <a:defRPr cap="all"/>
          </a:pPr>
          <a:r>
            <a:rPr lang="en-US"/>
            <a:t>1. Minikube Setup</a:t>
          </a:r>
        </a:p>
      </dgm:t>
    </dgm:pt>
    <dgm:pt modelId="{E734986F-290D-41F4-AB3B-D3DCA214245B}" type="parTrans" cxnId="{6A96336F-CDC8-4A5F-9C48-0BAFC6547917}">
      <dgm:prSet/>
      <dgm:spPr/>
      <dgm:t>
        <a:bodyPr/>
        <a:lstStyle/>
        <a:p>
          <a:endParaRPr lang="en-US"/>
        </a:p>
      </dgm:t>
    </dgm:pt>
    <dgm:pt modelId="{CE6A9CC6-53E1-4FE4-95A9-9E172B17CE9B}" type="sibTrans" cxnId="{6A96336F-CDC8-4A5F-9C48-0BAFC6547917}">
      <dgm:prSet/>
      <dgm:spPr/>
      <dgm:t>
        <a:bodyPr/>
        <a:lstStyle/>
        <a:p>
          <a:endParaRPr lang="en-US"/>
        </a:p>
      </dgm:t>
    </dgm:pt>
    <dgm:pt modelId="{980E2B23-006F-4DF9-BC9F-BFE89A2F20DF}">
      <dgm:prSet/>
      <dgm:spPr/>
      <dgm:t>
        <a:bodyPr/>
        <a:lstStyle/>
        <a:p>
          <a:pPr>
            <a:defRPr cap="all"/>
          </a:pPr>
          <a:r>
            <a:rPr lang="en-US"/>
            <a:t>2. Kafka Cluster Deployment</a:t>
          </a:r>
        </a:p>
      </dgm:t>
    </dgm:pt>
    <dgm:pt modelId="{6AC4FC3A-BD4E-4736-B4DF-90259AA75570}" type="parTrans" cxnId="{C1CF3A4A-79D8-4659-8D42-11B1E684ACA1}">
      <dgm:prSet/>
      <dgm:spPr/>
      <dgm:t>
        <a:bodyPr/>
        <a:lstStyle/>
        <a:p>
          <a:endParaRPr lang="en-US"/>
        </a:p>
      </dgm:t>
    </dgm:pt>
    <dgm:pt modelId="{D9BA58EE-3533-4715-A62E-6E99C7EA150B}" type="sibTrans" cxnId="{C1CF3A4A-79D8-4659-8D42-11B1E684ACA1}">
      <dgm:prSet/>
      <dgm:spPr/>
      <dgm:t>
        <a:bodyPr/>
        <a:lstStyle/>
        <a:p>
          <a:endParaRPr lang="en-US"/>
        </a:p>
      </dgm:t>
    </dgm:pt>
    <dgm:pt modelId="{A830E30B-4FC5-4501-B707-1818B5276C9F}">
      <dgm:prSet/>
      <dgm:spPr/>
      <dgm:t>
        <a:bodyPr/>
        <a:lstStyle/>
        <a:p>
          <a:pPr>
            <a:defRPr cap="all"/>
          </a:pPr>
          <a:r>
            <a:rPr lang="en-US"/>
            <a:t>3. Data Generator (Kafka Producer)</a:t>
          </a:r>
        </a:p>
      </dgm:t>
    </dgm:pt>
    <dgm:pt modelId="{E6BD823A-982E-4CCD-958E-AC61EE183D3C}" type="parTrans" cxnId="{696B3D49-7F49-4C33-B7F3-DBCB21B839B0}">
      <dgm:prSet/>
      <dgm:spPr/>
      <dgm:t>
        <a:bodyPr/>
        <a:lstStyle/>
        <a:p>
          <a:endParaRPr lang="en-US"/>
        </a:p>
      </dgm:t>
    </dgm:pt>
    <dgm:pt modelId="{A503CBDA-4FB4-474B-B30C-562B3A3A4A0D}" type="sibTrans" cxnId="{696B3D49-7F49-4C33-B7F3-DBCB21B839B0}">
      <dgm:prSet/>
      <dgm:spPr/>
      <dgm:t>
        <a:bodyPr/>
        <a:lstStyle/>
        <a:p>
          <a:endParaRPr lang="en-US"/>
        </a:p>
      </dgm:t>
    </dgm:pt>
    <dgm:pt modelId="{C53BE5DE-749B-4970-9DD7-7266A4E2775C}">
      <dgm:prSet/>
      <dgm:spPr/>
      <dgm:t>
        <a:bodyPr/>
        <a:lstStyle/>
        <a:p>
          <a:pPr>
            <a:defRPr cap="all"/>
          </a:pPr>
          <a:r>
            <a:rPr lang="en-US"/>
            <a:t>4. ETL Application (Go Kafka Consumer + MongoDB Upsert)</a:t>
          </a:r>
        </a:p>
      </dgm:t>
    </dgm:pt>
    <dgm:pt modelId="{E582D7E9-FE1F-4B5C-995E-E949AFB305FB}" type="parTrans" cxnId="{E11DB060-D161-427E-994B-2EE8930834F6}">
      <dgm:prSet/>
      <dgm:spPr/>
      <dgm:t>
        <a:bodyPr/>
        <a:lstStyle/>
        <a:p>
          <a:endParaRPr lang="en-US"/>
        </a:p>
      </dgm:t>
    </dgm:pt>
    <dgm:pt modelId="{B25B3D4B-3967-439D-8911-55A8A1153D27}" type="sibTrans" cxnId="{E11DB060-D161-427E-994B-2EE8930834F6}">
      <dgm:prSet/>
      <dgm:spPr/>
      <dgm:t>
        <a:bodyPr/>
        <a:lstStyle/>
        <a:p>
          <a:endParaRPr lang="en-US"/>
        </a:p>
      </dgm:t>
    </dgm:pt>
    <dgm:pt modelId="{B3DDA938-EE2E-4171-91ED-DA8354433601}">
      <dgm:prSet/>
      <dgm:spPr/>
      <dgm:t>
        <a:bodyPr/>
        <a:lstStyle/>
        <a:p>
          <a:pPr>
            <a:defRPr cap="all"/>
          </a:pPr>
          <a:r>
            <a:rPr lang="en-US"/>
            <a:t>5. MongoDB Deployment</a:t>
          </a:r>
        </a:p>
      </dgm:t>
    </dgm:pt>
    <dgm:pt modelId="{96FC85AA-5A1F-4536-9EB5-89FB117E4B3F}" type="parTrans" cxnId="{75D0C22E-4AF4-4FE6-9FA8-72181CFF0DF6}">
      <dgm:prSet/>
      <dgm:spPr/>
      <dgm:t>
        <a:bodyPr/>
        <a:lstStyle/>
        <a:p>
          <a:endParaRPr lang="en-US"/>
        </a:p>
      </dgm:t>
    </dgm:pt>
    <dgm:pt modelId="{73A4EE68-3FDF-48A0-9CDA-4E2E771BD4F6}" type="sibTrans" cxnId="{75D0C22E-4AF4-4FE6-9FA8-72181CFF0DF6}">
      <dgm:prSet/>
      <dgm:spPr/>
      <dgm:t>
        <a:bodyPr/>
        <a:lstStyle/>
        <a:p>
          <a:endParaRPr lang="en-US"/>
        </a:p>
      </dgm:t>
    </dgm:pt>
    <dgm:pt modelId="{73B04522-461E-4714-8567-7ED1349E8FF7}">
      <dgm:prSet/>
      <dgm:spPr/>
      <dgm:t>
        <a:bodyPr/>
        <a:lstStyle/>
        <a:p>
          <a:pPr>
            <a:defRPr cap="all"/>
          </a:pPr>
          <a:r>
            <a:rPr lang="en-US"/>
            <a:t>6. HPA Autoscaler</a:t>
          </a:r>
        </a:p>
      </dgm:t>
    </dgm:pt>
    <dgm:pt modelId="{63CB9181-4613-4953-A046-16BA88458804}" type="parTrans" cxnId="{3C78DF92-F704-436A-8B4C-E1AED48AC335}">
      <dgm:prSet/>
      <dgm:spPr/>
      <dgm:t>
        <a:bodyPr/>
        <a:lstStyle/>
        <a:p>
          <a:endParaRPr lang="en-US"/>
        </a:p>
      </dgm:t>
    </dgm:pt>
    <dgm:pt modelId="{1BDA70F5-C066-411A-86FA-E5EC1B0126AE}" type="sibTrans" cxnId="{3C78DF92-F704-436A-8B4C-E1AED48AC335}">
      <dgm:prSet/>
      <dgm:spPr/>
      <dgm:t>
        <a:bodyPr/>
        <a:lstStyle/>
        <a:p>
          <a:endParaRPr lang="en-US"/>
        </a:p>
      </dgm:t>
    </dgm:pt>
    <dgm:pt modelId="{057D3035-356F-40F3-A276-593B5F7068F0}">
      <dgm:prSet/>
      <dgm:spPr/>
      <dgm:t>
        <a:bodyPr/>
        <a:lstStyle/>
        <a:p>
          <a:pPr>
            <a:defRPr cap="all"/>
          </a:pPr>
          <a:r>
            <a:rPr lang="en-US"/>
            <a:t>7. Benchmarking</a:t>
          </a:r>
        </a:p>
      </dgm:t>
    </dgm:pt>
    <dgm:pt modelId="{A83BF2EC-08BA-41A0-86B2-2AD0789F260D}" type="parTrans" cxnId="{28DA5080-ED00-4C8E-AC2F-EA1335E95F98}">
      <dgm:prSet/>
      <dgm:spPr/>
      <dgm:t>
        <a:bodyPr/>
        <a:lstStyle/>
        <a:p>
          <a:endParaRPr lang="en-US"/>
        </a:p>
      </dgm:t>
    </dgm:pt>
    <dgm:pt modelId="{DE6C2320-4860-4481-B737-FB4C3A947162}" type="sibTrans" cxnId="{28DA5080-ED00-4C8E-AC2F-EA1335E95F98}">
      <dgm:prSet/>
      <dgm:spPr/>
      <dgm:t>
        <a:bodyPr/>
        <a:lstStyle/>
        <a:p>
          <a:endParaRPr lang="en-US"/>
        </a:p>
      </dgm:t>
    </dgm:pt>
    <dgm:pt modelId="{30B043F7-9EE2-4025-961B-CED41F9950AC}" type="pres">
      <dgm:prSet presAssocID="{047F8B41-9AB0-418C-94C8-5F75139CE1A6}" presName="root" presStyleCnt="0">
        <dgm:presLayoutVars>
          <dgm:dir/>
          <dgm:resizeHandles val="exact"/>
        </dgm:presLayoutVars>
      </dgm:prSet>
      <dgm:spPr/>
    </dgm:pt>
    <dgm:pt modelId="{E84B0879-7BC4-4AB4-833A-55A8520FE473}" type="pres">
      <dgm:prSet presAssocID="{F9D3186F-8C0D-4D96-8F6B-A48BAFEE0592}" presName="compNode" presStyleCnt="0"/>
      <dgm:spPr/>
    </dgm:pt>
    <dgm:pt modelId="{A8645DA8-91F8-4516-9F9B-907E527533B9}" type="pres">
      <dgm:prSet presAssocID="{F9D3186F-8C0D-4D96-8F6B-A48BAFEE0592}" presName="iconBgRect" presStyleLbl="bgShp" presStyleIdx="0" presStyleCnt="7"/>
      <dgm:spPr/>
    </dgm:pt>
    <dgm:pt modelId="{9C6BB465-CA31-4523-A040-7A86310FFADD}" type="pres">
      <dgm:prSet presAssocID="{F9D3186F-8C0D-4D96-8F6B-A48BAFEE05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80C2B19-9434-48FE-9A44-2A9EE18EFC0E}" type="pres">
      <dgm:prSet presAssocID="{F9D3186F-8C0D-4D96-8F6B-A48BAFEE0592}" presName="spaceRect" presStyleCnt="0"/>
      <dgm:spPr/>
    </dgm:pt>
    <dgm:pt modelId="{1BECE923-CC8B-4825-8444-D6EF644D7A4E}" type="pres">
      <dgm:prSet presAssocID="{F9D3186F-8C0D-4D96-8F6B-A48BAFEE0592}" presName="textRect" presStyleLbl="revTx" presStyleIdx="0" presStyleCnt="7">
        <dgm:presLayoutVars>
          <dgm:chMax val="1"/>
          <dgm:chPref val="1"/>
        </dgm:presLayoutVars>
      </dgm:prSet>
      <dgm:spPr/>
    </dgm:pt>
    <dgm:pt modelId="{1CEE78FF-EE30-4C7F-944E-A74A9AFCE4A0}" type="pres">
      <dgm:prSet presAssocID="{CE6A9CC6-53E1-4FE4-95A9-9E172B17CE9B}" presName="sibTrans" presStyleCnt="0"/>
      <dgm:spPr/>
    </dgm:pt>
    <dgm:pt modelId="{23EB2481-124F-4F81-A68F-7E6A1C027CE9}" type="pres">
      <dgm:prSet presAssocID="{980E2B23-006F-4DF9-BC9F-BFE89A2F20DF}" presName="compNode" presStyleCnt="0"/>
      <dgm:spPr/>
    </dgm:pt>
    <dgm:pt modelId="{8178670B-6B91-4690-9E5A-DC037C6292B9}" type="pres">
      <dgm:prSet presAssocID="{980E2B23-006F-4DF9-BC9F-BFE89A2F20DF}" presName="iconBgRect" presStyleLbl="bgShp" presStyleIdx="1" presStyleCnt="7"/>
      <dgm:spPr/>
    </dgm:pt>
    <dgm:pt modelId="{A95D7D0F-0FB6-438A-8E03-34446ADD6EA3}" type="pres">
      <dgm:prSet presAssocID="{980E2B23-006F-4DF9-BC9F-BFE89A2F20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02F82E-2866-4690-B785-FFB63C3AA9B1}" type="pres">
      <dgm:prSet presAssocID="{980E2B23-006F-4DF9-BC9F-BFE89A2F20DF}" presName="spaceRect" presStyleCnt="0"/>
      <dgm:spPr/>
    </dgm:pt>
    <dgm:pt modelId="{3068DEA1-D7FA-488E-BA52-B71F89E7BFDF}" type="pres">
      <dgm:prSet presAssocID="{980E2B23-006F-4DF9-BC9F-BFE89A2F20DF}" presName="textRect" presStyleLbl="revTx" presStyleIdx="1" presStyleCnt="7">
        <dgm:presLayoutVars>
          <dgm:chMax val="1"/>
          <dgm:chPref val="1"/>
        </dgm:presLayoutVars>
      </dgm:prSet>
      <dgm:spPr/>
    </dgm:pt>
    <dgm:pt modelId="{E98F163A-E6D6-4990-90D5-5C8249C00C55}" type="pres">
      <dgm:prSet presAssocID="{D9BA58EE-3533-4715-A62E-6E99C7EA150B}" presName="sibTrans" presStyleCnt="0"/>
      <dgm:spPr/>
    </dgm:pt>
    <dgm:pt modelId="{584F32B1-0982-464A-8633-524DA3AF15E7}" type="pres">
      <dgm:prSet presAssocID="{A830E30B-4FC5-4501-B707-1818B5276C9F}" presName="compNode" presStyleCnt="0"/>
      <dgm:spPr/>
    </dgm:pt>
    <dgm:pt modelId="{9088B666-7993-459C-A86D-B203104B158C}" type="pres">
      <dgm:prSet presAssocID="{A830E30B-4FC5-4501-B707-1818B5276C9F}" presName="iconBgRect" presStyleLbl="bgShp" presStyleIdx="2" presStyleCnt="7"/>
      <dgm:spPr/>
    </dgm:pt>
    <dgm:pt modelId="{FED2DF92-901A-4B36-8D0C-D045012B51F9}" type="pres">
      <dgm:prSet presAssocID="{A830E30B-4FC5-4501-B707-1818B5276C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1F92A7D-0D08-448E-BA6D-83F5A23A11CC}" type="pres">
      <dgm:prSet presAssocID="{A830E30B-4FC5-4501-B707-1818B5276C9F}" presName="spaceRect" presStyleCnt="0"/>
      <dgm:spPr/>
    </dgm:pt>
    <dgm:pt modelId="{FC985423-E954-4A9A-B601-B3DEB389265B}" type="pres">
      <dgm:prSet presAssocID="{A830E30B-4FC5-4501-B707-1818B5276C9F}" presName="textRect" presStyleLbl="revTx" presStyleIdx="2" presStyleCnt="7">
        <dgm:presLayoutVars>
          <dgm:chMax val="1"/>
          <dgm:chPref val="1"/>
        </dgm:presLayoutVars>
      </dgm:prSet>
      <dgm:spPr/>
    </dgm:pt>
    <dgm:pt modelId="{7DEF7267-FB59-49B9-9086-B3A4B553CBD5}" type="pres">
      <dgm:prSet presAssocID="{A503CBDA-4FB4-474B-B30C-562B3A3A4A0D}" presName="sibTrans" presStyleCnt="0"/>
      <dgm:spPr/>
    </dgm:pt>
    <dgm:pt modelId="{2C3D718E-E6E8-4A25-B228-9DFD5785F234}" type="pres">
      <dgm:prSet presAssocID="{C53BE5DE-749B-4970-9DD7-7266A4E2775C}" presName="compNode" presStyleCnt="0"/>
      <dgm:spPr/>
    </dgm:pt>
    <dgm:pt modelId="{151D836E-3D98-47D2-87CE-4FB9654B7A55}" type="pres">
      <dgm:prSet presAssocID="{C53BE5DE-749B-4970-9DD7-7266A4E2775C}" presName="iconBgRect" presStyleLbl="bgShp" presStyleIdx="3" presStyleCnt="7"/>
      <dgm:spPr/>
    </dgm:pt>
    <dgm:pt modelId="{C7342B06-8F00-4589-A62E-193C252D5B4B}" type="pres">
      <dgm:prSet presAssocID="{C53BE5DE-749B-4970-9DD7-7266A4E2775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EAA22D2-2262-4CF6-8AB1-0B227FAB4AFB}" type="pres">
      <dgm:prSet presAssocID="{C53BE5DE-749B-4970-9DD7-7266A4E2775C}" presName="spaceRect" presStyleCnt="0"/>
      <dgm:spPr/>
    </dgm:pt>
    <dgm:pt modelId="{3B49A36D-EF47-4904-90B3-A34A51DA2463}" type="pres">
      <dgm:prSet presAssocID="{C53BE5DE-749B-4970-9DD7-7266A4E2775C}" presName="textRect" presStyleLbl="revTx" presStyleIdx="3" presStyleCnt="7">
        <dgm:presLayoutVars>
          <dgm:chMax val="1"/>
          <dgm:chPref val="1"/>
        </dgm:presLayoutVars>
      </dgm:prSet>
      <dgm:spPr/>
    </dgm:pt>
    <dgm:pt modelId="{7B819D6D-1906-4C15-8B88-7422EB3A6EA3}" type="pres">
      <dgm:prSet presAssocID="{B25B3D4B-3967-439D-8911-55A8A1153D27}" presName="sibTrans" presStyleCnt="0"/>
      <dgm:spPr/>
    </dgm:pt>
    <dgm:pt modelId="{7FE0EFCD-6938-4FB3-B5D1-78CAB9CF17C2}" type="pres">
      <dgm:prSet presAssocID="{B3DDA938-EE2E-4171-91ED-DA8354433601}" presName="compNode" presStyleCnt="0"/>
      <dgm:spPr/>
    </dgm:pt>
    <dgm:pt modelId="{B9D4A08C-EF63-476B-9905-DC2D6E6E0915}" type="pres">
      <dgm:prSet presAssocID="{B3DDA938-EE2E-4171-91ED-DA8354433601}" presName="iconBgRect" presStyleLbl="bgShp" presStyleIdx="4" presStyleCnt="7"/>
      <dgm:spPr/>
    </dgm:pt>
    <dgm:pt modelId="{8D14CA07-47A5-4A3C-B61A-F5C18EE434E9}" type="pres">
      <dgm:prSet presAssocID="{B3DDA938-EE2E-4171-91ED-DA83544336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D4DE32-814F-4696-BC51-B3B67048E850}" type="pres">
      <dgm:prSet presAssocID="{B3DDA938-EE2E-4171-91ED-DA8354433601}" presName="spaceRect" presStyleCnt="0"/>
      <dgm:spPr/>
    </dgm:pt>
    <dgm:pt modelId="{C0843929-EFE2-4D77-9407-FA871130D7A9}" type="pres">
      <dgm:prSet presAssocID="{B3DDA938-EE2E-4171-91ED-DA8354433601}" presName="textRect" presStyleLbl="revTx" presStyleIdx="4" presStyleCnt="7">
        <dgm:presLayoutVars>
          <dgm:chMax val="1"/>
          <dgm:chPref val="1"/>
        </dgm:presLayoutVars>
      </dgm:prSet>
      <dgm:spPr/>
    </dgm:pt>
    <dgm:pt modelId="{54D13E50-3319-40E9-B5C1-BDB2A585F5A5}" type="pres">
      <dgm:prSet presAssocID="{73A4EE68-3FDF-48A0-9CDA-4E2E771BD4F6}" presName="sibTrans" presStyleCnt="0"/>
      <dgm:spPr/>
    </dgm:pt>
    <dgm:pt modelId="{EC438A27-37BE-4334-AE06-321E3B3F94B9}" type="pres">
      <dgm:prSet presAssocID="{73B04522-461E-4714-8567-7ED1349E8FF7}" presName="compNode" presStyleCnt="0"/>
      <dgm:spPr/>
    </dgm:pt>
    <dgm:pt modelId="{FC8D7C44-B9C3-4B1C-8200-7780C0A5A136}" type="pres">
      <dgm:prSet presAssocID="{73B04522-461E-4714-8567-7ED1349E8FF7}" presName="iconBgRect" presStyleLbl="bgShp" presStyleIdx="5" presStyleCnt="7"/>
      <dgm:spPr/>
    </dgm:pt>
    <dgm:pt modelId="{904A06C2-920E-43C3-9FED-3A38192FCA69}" type="pres">
      <dgm:prSet presAssocID="{73B04522-461E-4714-8567-7ED1349E8FF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6A562FC-507B-4C7E-9365-96622F8BAC83}" type="pres">
      <dgm:prSet presAssocID="{73B04522-461E-4714-8567-7ED1349E8FF7}" presName="spaceRect" presStyleCnt="0"/>
      <dgm:spPr/>
    </dgm:pt>
    <dgm:pt modelId="{E00D1827-D43B-4307-B402-1FBE4C05088C}" type="pres">
      <dgm:prSet presAssocID="{73B04522-461E-4714-8567-7ED1349E8FF7}" presName="textRect" presStyleLbl="revTx" presStyleIdx="5" presStyleCnt="7">
        <dgm:presLayoutVars>
          <dgm:chMax val="1"/>
          <dgm:chPref val="1"/>
        </dgm:presLayoutVars>
      </dgm:prSet>
      <dgm:spPr/>
    </dgm:pt>
    <dgm:pt modelId="{433FEC28-803B-4EAF-A398-861B88D064EC}" type="pres">
      <dgm:prSet presAssocID="{1BDA70F5-C066-411A-86FA-E5EC1B0126AE}" presName="sibTrans" presStyleCnt="0"/>
      <dgm:spPr/>
    </dgm:pt>
    <dgm:pt modelId="{462816C2-AE9E-4DC9-98DF-F020479DB1FE}" type="pres">
      <dgm:prSet presAssocID="{057D3035-356F-40F3-A276-593B5F7068F0}" presName="compNode" presStyleCnt="0"/>
      <dgm:spPr/>
    </dgm:pt>
    <dgm:pt modelId="{15D0EA15-9BCF-4615-A9C7-9115A117BF10}" type="pres">
      <dgm:prSet presAssocID="{057D3035-356F-40F3-A276-593B5F7068F0}" presName="iconBgRect" presStyleLbl="bgShp" presStyleIdx="6" presStyleCnt="7"/>
      <dgm:spPr/>
    </dgm:pt>
    <dgm:pt modelId="{A377BCDC-6188-460B-872E-E2041AAF3619}" type="pres">
      <dgm:prSet presAssocID="{057D3035-356F-40F3-A276-593B5F7068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9CA1767-D240-4F66-AB47-8CAC64078433}" type="pres">
      <dgm:prSet presAssocID="{057D3035-356F-40F3-A276-593B5F7068F0}" presName="spaceRect" presStyleCnt="0"/>
      <dgm:spPr/>
    </dgm:pt>
    <dgm:pt modelId="{372CFDB7-1DFC-4526-8E03-04735248D24E}" type="pres">
      <dgm:prSet presAssocID="{057D3035-356F-40F3-A276-593B5F7068F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2809D05-C559-4964-AF7B-F4BFDAB61B6A}" type="presOf" srcId="{73B04522-461E-4714-8567-7ED1349E8FF7}" destId="{E00D1827-D43B-4307-B402-1FBE4C05088C}" srcOrd="0" destOrd="0" presId="urn:microsoft.com/office/officeart/2018/5/layout/IconCircleLabelList"/>
    <dgm:cxn modelId="{75D0C22E-4AF4-4FE6-9FA8-72181CFF0DF6}" srcId="{047F8B41-9AB0-418C-94C8-5F75139CE1A6}" destId="{B3DDA938-EE2E-4171-91ED-DA8354433601}" srcOrd="4" destOrd="0" parTransId="{96FC85AA-5A1F-4536-9EB5-89FB117E4B3F}" sibTransId="{73A4EE68-3FDF-48A0-9CDA-4E2E771BD4F6}"/>
    <dgm:cxn modelId="{E11DB060-D161-427E-994B-2EE8930834F6}" srcId="{047F8B41-9AB0-418C-94C8-5F75139CE1A6}" destId="{C53BE5DE-749B-4970-9DD7-7266A4E2775C}" srcOrd="3" destOrd="0" parTransId="{E582D7E9-FE1F-4B5C-995E-E949AFB305FB}" sibTransId="{B25B3D4B-3967-439D-8911-55A8A1153D27}"/>
    <dgm:cxn modelId="{7F541568-9136-4C8E-AF2F-0D4EFF855342}" type="presOf" srcId="{C53BE5DE-749B-4970-9DD7-7266A4E2775C}" destId="{3B49A36D-EF47-4904-90B3-A34A51DA2463}" srcOrd="0" destOrd="0" presId="urn:microsoft.com/office/officeart/2018/5/layout/IconCircleLabelList"/>
    <dgm:cxn modelId="{696B3D49-7F49-4C33-B7F3-DBCB21B839B0}" srcId="{047F8B41-9AB0-418C-94C8-5F75139CE1A6}" destId="{A830E30B-4FC5-4501-B707-1818B5276C9F}" srcOrd="2" destOrd="0" parTransId="{E6BD823A-982E-4CCD-958E-AC61EE183D3C}" sibTransId="{A503CBDA-4FB4-474B-B30C-562B3A3A4A0D}"/>
    <dgm:cxn modelId="{C1CF3A4A-79D8-4659-8D42-11B1E684ACA1}" srcId="{047F8B41-9AB0-418C-94C8-5F75139CE1A6}" destId="{980E2B23-006F-4DF9-BC9F-BFE89A2F20DF}" srcOrd="1" destOrd="0" parTransId="{6AC4FC3A-BD4E-4736-B4DF-90259AA75570}" sibTransId="{D9BA58EE-3533-4715-A62E-6E99C7EA150B}"/>
    <dgm:cxn modelId="{6A96336F-CDC8-4A5F-9C48-0BAFC6547917}" srcId="{047F8B41-9AB0-418C-94C8-5F75139CE1A6}" destId="{F9D3186F-8C0D-4D96-8F6B-A48BAFEE0592}" srcOrd="0" destOrd="0" parTransId="{E734986F-290D-41F4-AB3B-D3DCA214245B}" sibTransId="{CE6A9CC6-53E1-4FE4-95A9-9E172B17CE9B}"/>
    <dgm:cxn modelId="{28DA5080-ED00-4C8E-AC2F-EA1335E95F98}" srcId="{047F8B41-9AB0-418C-94C8-5F75139CE1A6}" destId="{057D3035-356F-40F3-A276-593B5F7068F0}" srcOrd="6" destOrd="0" parTransId="{A83BF2EC-08BA-41A0-86B2-2AD0789F260D}" sibTransId="{DE6C2320-4860-4481-B737-FB4C3A947162}"/>
    <dgm:cxn modelId="{DDB5D48B-3085-44A3-98B7-7D2E239E96AE}" type="presOf" srcId="{B3DDA938-EE2E-4171-91ED-DA8354433601}" destId="{C0843929-EFE2-4D77-9407-FA871130D7A9}" srcOrd="0" destOrd="0" presId="urn:microsoft.com/office/officeart/2018/5/layout/IconCircleLabelList"/>
    <dgm:cxn modelId="{3C78DF92-F704-436A-8B4C-E1AED48AC335}" srcId="{047F8B41-9AB0-418C-94C8-5F75139CE1A6}" destId="{73B04522-461E-4714-8567-7ED1349E8FF7}" srcOrd="5" destOrd="0" parTransId="{63CB9181-4613-4953-A046-16BA88458804}" sibTransId="{1BDA70F5-C066-411A-86FA-E5EC1B0126AE}"/>
    <dgm:cxn modelId="{58E7A3B2-BAA1-4383-BCE5-F5A017822BFE}" type="presOf" srcId="{A830E30B-4FC5-4501-B707-1818B5276C9F}" destId="{FC985423-E954-4A9A-B601-B3DEB389265B}" srcOrd="0" destOrd="0" presId="urn:microsoft.com/office/officeart/2018/5/layout/IconCircleLabelList"/>
    <dgm:cxn modelId="{6D2CCAB7-1124-4B1C-8232-13A8D47DB3C2}" type="presOf" srcId="{F9D3186F-8C0D-4D96-8F6B-A48BAFEE0592}" destId="{1BECE923-CC8B-4825-8444-D6EF644D7A4E}" srcOrd="0" destOrd="0" presId="urn:microsoft.com/office/officeart/2018/5/layout/IconCircleLabelList"/>
    <dgm:cxn modelId="{8D7F75B9-4B05-4011-8B71-EC63AA753AFA}" type="presOf" srcId="{057D3035-356F-40F3-A276-593B5F7068F0}" destId="{372CFDB7-1DFC-4526-8E03-04735248D24E}" srcOrd="0" destOrd="0" presId="urn:microsoft.com/office/officeart/2018/5/layout/IconCircleLabelList"/>
    <dgm:cxn modelId="{EFAE01C6-663D-4990-AD6B-E3A5F05E2690}" type="presOf" srcId="{047F8B41-9AB0-418C-94C8-5F75139CE1A6}" destId="{30B043F7-9EE2-4025-961B-CED41F9950AC}" srcOrd="0" destOrd="0" presId="urn:microsoft.com/office/officeart/2018/5/layout/IconCircleLabelList"/>
    <dgm:cxn modelId="{4F7904D8-DFB1-4987-9A83-F35251B559B7}" type="presOf" srcId="{980E2B23-006F-4DF9-BC9F-BFE89A2F20DF}" destId="{3068DEA1-D7FA-488E-BA52-B71F89E7BFDF}" srcOrd="0" destOrd="0" presId="urn:microsoft.com/office/officeart/2018/5/layout/IconCircleLabelList"/>
    <dgm:cxn modelId="{A2152D36-EACC-4518-93FC-A6CAAF7580D8}" type="presParOf" srcId="{30B043F7-9EE2-4025-961B-CED41F9950AC}" destId="{E84B0879-7BC4-4AB4-833A-55A8520FE473}" srcOrd="0" destOrd="0" presId="urn:microsoft.com/office/officeart/2018/5/layout/IconCircleLabelList"/>
    <dgm:cxn modelId="{6D8D3C96-BA72-410E-A2AA-F60D2604618E}" type="presParOf" srcId="{E84B0879-7BC4-4AB4-833A-55A8520FE473}" destId="{A8645DA8-91F8-4516-9F9B-907E527533B9}" srcOrd="0" destOrd="0" presId="urn:microsoft.com/office/officeart/2018/5/layout/IconCircleLabelList"/>
    <dgm:cxn modelId="{1E7ABD92-9739-42A1-8E8F-B96E090D8BF2}" type="presParOf" srcId="{E84B0879-7BC4-4AB4-833A-55A8520FE473}" destId="{9C6BB465-CA31-4523-A040-7A86310FFADD}" srcOrd="1" destOrd="0" presId="urn:microsoft.com/office/officeart/2018/5/layout/IconCircleLabelList"/>
    <dgm:cxn modelId="{DB32D4F5-A7D4-4A57-93F1-5F236C8531A4}" type="presParOf" srcId="{E84B0879-7BC4-4AB4-833A-55A8520FE473}" destId="{E80C2B19-9434-48FE-9A44-2A9EE18EFC0E}" srcOrd="2" destOrd="0" presId="urn:microsoft.com/office/officeart/2018/5/layout/IconCircleLabelList"/>
    <dgm:cxn modelId="{F40C0D98-2986-406C-89F6-909C941EFB5F}" type="presParOf" srcId="{E84B0879-7BC4-4AB4-833A-55A8520FE473}" destId="{1BECE923-CC8B-4825-8444-D6EF644D7A4E}" srcOrd="3" destOrd="0" presId="urn:microsoft.com/office/officeart/2018/5/layout/IconCircleLabelList"/>
    <dgm:cxn modelId="{FEBD12B8-E68A-4243-88D6-2415B1A7B2F1}" type="presParOf" srcId="{30B043F7-9EE2-4025-961B-CED41F9950AC}" destId="{1CEE78FF-EE30-4C7F-944E-A74A9AFCE4A0}" srcOrd="1" destOrd="0" presId="urn:microsoft.com/office/officeart/2018/5/layout/IconCircleLabelList"/>
    <dgm:cxn modelId="{E0EBE792-C5B6-45D8-9FEB-CDCE3DDE95B1}" type="presParOf" srcId="{30B043F7-9EE2-4025-961B-CED41F9950AC}" destId="{23EB2481-124F-4F81-A68F-7E6A1C027CE9}" srcOrd="2" destOrd="0" presId="urn:microsoft.com/office/officeart/2018/5/layout/IconCircleLabelList"/>
    <dgm:cxn modelId="{D985E43E-EBC7-4232-8DDF-BF7C7EC618C5}" type="presParOf" srcId="{23EB2481-124F-4F81-A68F-7E6A1C027CE9}" destId="{8178670B-6B91-4690-9E5A-DC037C6292B9}" srcOrd="0" destOrd="0" presId="urn:microsoft.com/office/officeart/2018/5/layout/IconCircleLabelList"/>
    <dgm:cxn modelId="{337B168F-A5BB-4351-931D-067B741D7AD5}" type="presParOf" srcId="{23EB2481-124F-4F81-A68F-7E6A1C027CE9}" destId="{A95D7D0F-0FB6-438A-8E03-34446ADD6EA3}" srcOrd="1" destOrd="0" presId="urn:microsoft.com/office/officeart/2018/5/layout/IconCircleLabelList"/>
    <dgm:cxn modelId="{57592FF8-64B9-4D59-A69D-585084EE0D6F}" type="presParOf" srcId="{23EB2481-124F-4F81-A68F-7E6A1C027CE9}" destId="{5D02F82E-2866-4690-B785-FFB63C3AA9B1}" srcOrd="2" destOrd="0" presId="urn:microsoft.com/office/officeart/2018/5/layout/IconCircleLabelList"/>
    <dgm:cxn modelId="{459BE775-683C-404E-93AA-4366F6692EA3}" type="presParOf" srcId="{23EB2481-124F-4F81-A68F-7E6A1C027CE9}" destId="{3068DEA1-D7FA-488E-BA52-B71F89E7BFDF}" srcOrd="3" destOrd="0" presId="urn:microsoft.com/office/officeart/2018/5/layout/IconCircleLabelList"/>
    <dgm:cxn modelId="{6D1D46D2-7D37-4BBC-BF6A-7C838536C726}" type="presParOf" srcId="{30B043F7-9EE2-4025-961B-CED41F9950AC}" destId="{E98F163A-E6D6-4990-90D5-5C8249C00C55}" srcOrd="3" destOrd="0" presId="urn:microsoft.com/office/officeart/2018/5/layout/IconCircleLabelList"/>
    <dgm:cxn modelId="{A3C99A64-31BA-4292-955A-09F9E57B1027}" type="presParOf" srcId="{30B043F7-9EE2-4025-961B-CED41F9950AC}" destId="{584F32B1-0982-464A-8633-524DA3AF15E7}" srcOrd="4" destOrd="0" presId="urn:microsoft.com/office/officeart/2018/5/layout/IconCircleLabelList"/>
    <dgm:cxn modelId="{5328CA30-1948-42E2-A5B0-E5331668543A}" type="presParOf" srcId="{584F32B1-0982-464A-8633-524DA3AF15E7}" destId="{9088B666-7993-459C-A86D-B203104B158C}" srcOrd="0" destOrd="0" presId="urn:microsoft.com/office/officeart/2018/5/layout/IconCircleLabelList"/>
    <dgm:cxn modelId="{31AA0BAA-90BB-4966-A3FD-2FAAEF38DB4D}" type="presParOf" srcId="{584F32B1-0982-464A-8633-524DA3AF15E7}" destId="{FED2DF92-901A-4B36-8D0C-D045012B51F9}" srcOrd="1" destOrd="0" presId="urn:microsoft.com/office/officeart/2018/5/layout/IconCircleLabelList"/>
    <dgm:cxn modelId="{9F37547F-1531-41FA-9607-EC397BBCC5F6}" type="presParOf" srcId="{584F32B1-0982-464A-8633-524DA3AF15E7}" destId="{A1F92A7D-0D08-448E-BA6D-83F5A23A11CC}" srcOrd="2" destOrd="0" presId="urn:microsoft.com/office/officeart/2018/5/layout/IconCircleLabelList"/>
    <dgm:cxn modelId="{90761002-085A-4F60-B5EB-3E92AC3C1737}" type="presParOf" srcId="{584F32B1-0982-464A-8633-524DA3AF15E7}" destId="{FC985423-E954-4A9A-B601-B3DEB389265B}" srcOrd="3" destOrd="0" presId="urn:microsoft.com/office/officeart/2018/5/layout/IconCircleLabelList"/>
    <dgm:cxn modelId="{16B9C288-96E3-436E-97B7-A3A83ED58AC8}" type="presParOf" srcId="{30B043F7-9EE2-4025-961B-CED41F9950AC}" destId="{7DEF7267-FB59-49B9-9086-B3A4B553CBD5}" srcOrd="5" destOrd="0" presId="urn:microsoft.com/office/officeart/2018/5/layout/IconCircleLabelList"/>
    <dgm:cxn modelId="{1A185699-0498-4137-A69F-BAD78C96D9AF}" type="presParOf" srcId="{30B043F7-9EE2-4025-961B-CED41F9950AC}" destId="{2C3D718E-E6E8-4A25-B228-9DFD5785F234}" srcOrd="6" destOrd="0" presId="urn:microsoft.com/office/officeart/2018/5/layout/IconCircleLabelList"/>
    <dgm:cxn modelId="{FE78A9BA-83A9-4A89-95FE-802882E95A2D}" type="presParOf" srcId="{2C3D718E-E6E8-4A25-B228-9DFD5785F234}" destId="{151D836E-3D98-47D2-87CE-4FB9654B7A55}" srcOrd="0" destOrd="0" presId="urn:microsoft.com/office/officeart/2018/5/layout/IconCircleLabelList"/>
    <dgm:cxn modelId="{1CCC34FE-B68B-4A0D-B5D6-0657C70ACA6F}" type="presParOf" srcId="{2C3D718E-E6E8-4A25-B228-9DFD5785F234}" destId="{C7342B06-8F00-4589-A62E-193C252D5B4B}" srcOrd="1" destOrd="0" presId="urn:microsoft.com/office/officeart/2018/5/layout/IconCircleLabelList"/>
    <dgm:cxn modelId="{52598942-3F8F-4149-BD36-9AA668A46BA7}" type="presParOf" srcId="{2C3D718E-E6E8-4A25-B228-9DFD5785F234}" destId="{3EAA22D2-2262-4CF6-8AB1-0B227FAB4AFB}" srcOrd="2" destOrd="0" presId="urn:microsoft.com/office/officeart/2018/5/layout/IconCircleLabelList"/>
    <dgm:cxn modelId="{BF79EC91-0FAA-4CC4-BE17-F12EE74C68C4}" type="presParOf" srcId="{2C3D718E-E6E8-4A25-B228-9DFD5785F234}" destId="{3B49A36D-EF47-4904-90B3-A34A51DA2463}" srcOrd="3" destOrd="0" presId="urn:microsoft.com/office/officeart/2018/5/layout/IconCircleLabelList"/>
    <dgm:cxn modelId="{A05F3D72-3406-441B-B2B4-26CE5742658B}" type="presParOf" srcId="{30B043F7-9EE2-4025-961B-CED41F9950AC}" destId="{7B819D6D-1906-4C15-8B88-7422EB3A6EA3}" srcOrd="7" destOrd="0" presId="urn:microsoft.com/office/officeart/2018/5/layout/IconCircleLabelList"/>
    <dgm:cxn modelId="{EC4E4E30-853C-4C4F-B02A-4CEBCDD96FE7}" type="presParOf" srcId="{30B043F7-9EE2-4025-961B-CED41F9950AC}" destId="{7FE0EFCD-6938-4FB3-B5D1-78CAB9CF17C2}" srcOrd="8" destOrd="0" presId="urn:microsoft.com/office/officeart/2018/5/layout/IconCircleLabelList"/>
    <dgm:cxn modelId="{9337F3EB-7E2B-476C-9B11-F6B154204CC7}" type="presParOf" srcId="{7FE0EFCD-6938-4FB3-B5D1-78CAB9CF17C2}" destId="{B9D4A08C-EF63-476B-9905-DC2D6E6E0915}" srcOrd="0" destOrd="0" presId="urn:microsoft.com/office/officeart/2018/5/layout/IconCircleLabelList"/>
    <dgm:cxn modelId="{6E1491D8-48AE-4C36-92DD-EA4A02C06254}" type="presParOf" srcId="{7FE0EFCD-6938-4FB3-B5D1-78CAB9CF17C2}" destId="{8D14CA07-47A5-4A3C-B61A-F5C18EE434E9}" srcOrd="1" destOrd="0" presId="urn:microsoft.com/office/officeart/2018/5/layout/IconCircleLabelList"/>
    <dgm:cxn modelId="{AC90DDCA-5E1D-4015-A6FC-D6463436F856}" type="presParOf" srcId="{7FE0EFCD-6938-4FB3-B5D1-78CAB9CF17C2}" destId="{D2D4DE32-814F-4696-BC51-B3B67048E850}" srcOrd="2" destOrd="0" presId="urn:microsoft.com/office/officeart/2018/5/layout/IconCircleLabelList"/>
    <dgm:cxn modelId="{39D59D58-5467-476A-A452-C4EA54B6566F}" type="presParOf" srcId="{7FE0EFCD-6938-4FB3-B5D1-78CAB9CF17C2}" destId="{C0843929-EFE2-4D77-9407-FA871130D7A9}" srcOrd="3" destOrd="0" presId="urn:microsoft.com/office/officeart/2018/5/layout/IconCircleLabelList"/>
    <dgm:cxn modelId="{7A3D8A39-4969-44FB-B357-7D5A258EEB93}" type="presParOf" srcId="{30B043F7-9EE2-4025-961B-CED41F9950AC}" destId="{54D13E50-3319-40E9-B5C1-BDB2A585F5A5}" srcOrd="9" destOrd="0" presId="urn:microsoft.com/office/officeart/2018/5/layout/IconCircleLabelList"/>
    <dgm:cxn modelId="{733AED6F-CAE4-4F42-9571-6CF97501E94D}" type="presParOf" srcId="{30B043F7-9EE2-4025-961B-CED41F9950AC}" destId="{EC438A27-37BE-4334-AE06-321E3B3F94B9}" srcOrd="10" destOrd="0" presId="urn:microsoft.com/office/officeart/2018/5/layout/IconCircleLabelList"/>
    <dgm:cxn modelId="{4F15F23A-0EF0-4E39-99E4-5194818F5EC3}" type="presParOf" srcId="{EC438A27-37BE-4334-AE06-321E3B3F94B9}" destId="{FC8D7C44-B9C3-4B1C-8200-7780C0A5A136}" srcOrd="0" destOrd="0" presId="urn:microsoft.com/office/officeart/2018/5/layout/IconCircleLabelList"/>
    <dgm:cxn modelId="{19B4A087-7A24-4D6B-98CA-AC5C1CFA9F95}" type="presParOf" srcId="{EC438A27-37BE-4334-AE06-321E3B3F94B9}" destId="{904A06C2-920E-43C3-9FED-3A38192FCA69}" srcOrd="1" destOrd="0" presId="urn:microsoft.com/office/officeart/2018/5/layout/IconCircleLabelList"/>
    <dgm:cxn modelId="{15C08A68-D648-41A0-896A-05CBE33D77BE}" type="presParOf" srcId="{EC438A27-37BE-4334-AE06-321E3B3F94B9}" destId="{36A562FC-507B-4C7E-9365-96622F8BAC83}" srcOrd="2" destOrd="0" presId="urn:microsoft.com/office/officeart/2018/5/layout/IconCircleLabelList"/>
    <dgm:cxn modelId="{E2046137-9C20-471E-A748-B412B232FAAD}" type="presParOf" srcId="{EC438A27-37BE-4334-AE06-321E3B3F94B9}" destId="{E00D1827-D43B-4307-B402-1FBE4C05088C}" srcOrd="3" destOrd="0" presId="urn:microsoft.com/office/officeart/2018/5/layout/IconCircleLabelList"/>
    <dgm:cxn modelId="{33319C7C-7735-4261-9FE9-578F83E6939A}" type="presParOf" srcId="{30B043F7-9EE2-4025-961B-CED41F9950AC}" destId="{433FEC28-803B-4EAF-A398-861B88D064EC}" srcOrd="11" destOrd="0" presId="urn:microsoft.com/office/officeart/2018/5/layout/IconCircleLabelList"/>
    <dgm:cxn modelId="{4143022B-A0A1-4023-A889-63D38345F9DF}" type="presParOf" srcId="{30B043F7-9EE2-4025-961B-CED41F9950AC}" destId="{462816C2-AE9E-4DC9-98DF-F020479DB1FE}" srcOrd="12" destOrd="0" presId="urn:microsoft.com/office/officeart/2018/5/layout/IconCircleLabelList"/>
    <dgm:cxn modelId="{DF643BA0-2E12-4589-846A-8DC3B02274CB}" type="presParOf" srcId="{462816C2-AE9E-4DC9-98DF-F020479DB1FE}" destId="{15D0EA15-9BCF-4615-A9C7-9115A117BF10}" srcOrd="0" destOrd="0" presId="urn:microsoft.com/office/officeart/2018/5/layout/IconCircleLabelList"/>
    <dgm:cxn modelId="{5A652840-3809-46AD-9B4C-BDA79954B09F}" type="presParOf" srcId="{462816C2-AE9E-4DC9-98DF-F020479DB1FE}" destId="{A377BCDC-6188-460B-872E-E2041AAF3619}" srcOrd="1" destOrd="0" presId="urn:microsoft.com/office/officeart/2018/5/layout/IconCircleLabelList"/>
    <dgm:cxn modelId="{03244ECF-1AAB-4AEE-959D-7F93CC4F4EB6}" type="presParOf" srcId="{462816C2-AE9E-4DC9-98DF-F020479DB1FE}" destId="{B9CA1767-D240-4F66-AB47-8CAC64078433}" srcOrd="2" destOrd="0" presId="urn:microsoft.com/office/officeart/2018/5/layout/IconCircleLabelList"/>
    <dgm:cxn modelId="{B2C226F9-82EA-4A8C-8EC0-CEA8BDC9EA05}" type="presParOf" srcId="{462816C2-AE9E-4DC9-98DF-F020479DB1FE}" destId="{372CFDB7-1DFC-4526-8E03-04735248D2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5C44E2C-CFA4-4089-8791-D4BC1E0444DD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B2E8AA-C621-4EC9-BB31-9901ABCF8411}">
      <dgm:prSet/>
      <dgm:spPr/>
      <dgm:t>
        <a:bodyPr/>
        <a:lstStyle/>
        <a:p>
          <a:r>
            <a:rPr lang="en-US"/>
            <a:t>Install &amp; start Minikube</a:t>
          </a:r>
        </a:p>
      </dgm:t>
    </dgm:pt>
    <dgm:pt modelId="{6EF76A39-83F6-40F9-9BE5-E456E3D01424}" type="parTrans" cxnId="{6B1CCE9C-9140-451F-A221-EF4127B0038C}">
      <dgm:prSet/>
      <dgm:spPr/>
      <dgm:t>
        <a:bodyPr/>
        <a:lstStyle/>
        <a:p>
          <a:endParaRPr lang="en-US"/>
        </a:p>
      </dgm:t>
    </dgm:pt>
    <dgm:pt modelId="{5AEDCA06-74E3-4F8A-83A7-50818CBD80D5}" type="sibTrans" cxnId="{6B1CCE9C-9140-451F-A221-EF4127B0038C}">
      <dgm:prSet/>
      <dgm:spPr/>
      <dgm:t>
        <a:bodyPr/>
        <a:lstStyle/>
        <a:p>
          <a:endParaRPr lang="en-US"/>
        </a:p>
      </dgm:t>
    </dgm:pt>
    <dgm:pt modelId="{773A6A68-D2AB-4E98-B498-1C9287F1DF90}">
      <dgm:prSet/>
      <dgm:spPr/>
      <dgm:t>
        <a:bodyPr/>
        <a:lstStyle/>
        <a:p>
          <a:r>
            <a:rPr lang="en-US"/>
            <a:t>Basic kubectl commands</a:t>
          </a:r>
        </a:p>
      </dgm:t>
    </dgm:pt>
    <dgm:pt modelId="{E86F062F-3DA4-44D3-B079-638ADA899197}" type="parTrans" cxnId="{0890CBE4-3213-47C6-8934-C32A723340BE}">
      <dgm:prSet/>
      <dgm:spPr/>
      <dgm:t>
        <a:bodyPr/>
        <a:lstStyle/>
        <a:p>
          <a:endParaRPr lang="en-US"/>
        </a:p>
      </dgm:t>
    </dgm:pt>
    <dgm:pt modelId="{E7D936DF-5A93-4AE7-AEE0-516B5C9CCC1B}" type="sibTrans" cxnId="{0890CBE4-3213-47C6-8934-C32A723340BE}">
      <dgm:prSet/>
      <dgm:spPr/>
      <dgm:t>
        <a:bodyPr/>
        <a:lstStyle/>
        <a:p>
          <a:endParaRPr lang="en-US"/>
        </a:p>
      </dgm:t>
    </dgm:pt>
    <dgm:pt modelId="{468A3BEF-2CBF-411A-AF0A-5F4E5E31705B}">
      <dgm:prSet/>
      <dgm:spPr/>
      <dgm:t>
        <a:bodyPr/>
        <a:lstStyle/>
        <a:p>
          <a:r>
            <a:rPr lang="en-US"/>
            <a:t>Cluster up and running locally</a:t>
          </a:r>
        </a:p>
      </dgm:t>
    </dgm:pt>
    <dgm:pt modelId="{611EA1E5-EEEA-430A-A0EF-383B57EC8C45}" type="parTrans" cxnId="{6F7CA9F2-6A25-4390-B51C-06AF518617DE}">
      <dgm:prSet/>
      <dgm:spPr/>
      <dgm:t>
        <a:bodyPr/>
        <a:lstStyle/>
        <a:p>
          <a:endParaRPr lang="en-US"/>
        </a:p>
      </dgm:t>
    </dgm:pt>
    <dgm:pt modelId="{E36418F3-CE5A-4982-A40E-40D744D987EC}" type="sibTrans" cxnId="{6F7CA9F2-6A25-4390-B51C-06AF518617DE}">
      <dgm:prSet/>
      <dgm:spPr/>
      <dgm:t>
        <a:bodyPr/>
        <a:lstStyle/>
        <a:p>
          <a:endParaRPr lang="en-US"/>
        </a:p>
      </dgm:t>
    </dgm:pt>
    <dgm:pt modelId="{F7C9F234-37FE-4EB9-9BE2-11C9806FE013}" type="pres">
      <dgm:prSet presAssocID="{E5C44E2C-CFA4-4089-8791-D4BC1E0444DD}" presName="cycle" presStyleCnt="0">
        <dgm:presLayoutVars>
          <dgm:dir/>
          <dgm:resizeHandles val="exact"/>
        </dgm:presLayoutVars>
      </dgm:prSet>
      <dgm:spPr/>
    </dgm:pt>
    <dgm:pt modelId="{D9A9CEBC-396F-4FD7-B152-CBF72BF240A4}" type="pres">
      <dgm:prSet presAssocID="{A5B2E8AA-C621-4EC9-BB31-9901ABCF8411}" presName="dummy" presStyleCnt="0"/>
      <dgm:spPr/>
    </dgm:pt>
    <dgm:pt modelId="{0A1BD727-7DD4-4F4B-AAEF-33368E1D48ED}" type="pres">
      <dgm:prSet presAssocID="{A5B2E8AA-C621-4EC9-BB31-9901ABCF8411}" presName="node" presStyleLbl="revTx" presStyleIdx="0" presStyleCnt="3">
        <dgm:presLayoutVars>
          <dgm:bulletEnabled val="1"/>
        </dgm:presLayoutVars>
      </dgm:prSet>
      <dgm:spPr/>
    </dgm:pt>
    <dgm:pt modelId="{9DE3D02D-FE3E-4673-8979-73D0916AC2C7}" type="pres">
      <dgm:prSet presAssocID="{5AEDCA06-74E3-4F8A-83A7-50818CBD80D5}" presName="sibTrans" presStyleLbl="node1" presStyleIdx="0" presStyleCnt="3"/>
      <dgm:spPr/>
    </dgm:pt>
    <dgm:pt modelId="{FE049991-CB68-49A2-957C-CAC37B198521}" type="pres">
      <dgm:prSet presAssocID="{773A6A68-D2AB-4E98-B498-1C9287F1DF90}" presName="dummy" presStyleCnt="0"/>
      <dgm:spPr/>
    </dgm:pt>
    <dgm:pt modelId="{5B9D2B0E-D906-4D21-96D6-755CC5513D93}" type="pres">
      <dgm:prSet presAssocID="{773A6A68-D2AB-4E98-B498-1C9287F1DF90}" presName="node" presStyleLbl="revTx" presStyleIdx="1" presStyleCnt="3">
        <dgm:presLayoutVars>
          <dgm:bulletEnabled val="1"/>
        </dgm:presLayoutVars>
      </dgm:prSet>
      <dgm:spPr/>
    </dgm:pt>
    <dgm:pt modelId="{CC34FB3C-A4B8-41AD-9F4B-A90FD5B2E175}" type="pres">
      <dgm:prSet presAssocID="{E7D936DF-5A93-4AE7-AEE0-516B5C9CCC1B}" presName="sibTrans" presStyleLbl="node1" presStyleIdx="1" presStyleCnt="3"/>
      <dgm:spPr/>
    </dgm:pt>
    <dgm:pt modelId="{3B023088-72F7-4E92-A399-19E896E28F2B}" type="pres">
      <dgm:prSet presAssocID="{468A3BEF-2CBF-411A-AF0A-5F4E5E31705B}" presName="dummy" presStyleCnt="0"/>
      <dgm:spPr/>
    </dgm:pt>
    <dgm:pt modelId="{3C6A62C3-9AF9-495C-BF2C-A1E8164F9A0C}" type="pres">
      <dgm:prSet presAssocID="{468A3BEF-2CBF-411A-AF0A-5F4E5E31705B}" presName="node" presStyleLbl="revTx" presStyleIdx="2" presStyleCnt="3">
        <dgm:presLayoutVars>
          <dgm:bulletEnabled val="1"/>
        </dgm:presLayoutVars>
      </dgm:prSet>
      <dgm:spPr/>
    </dgm:pt>
    <dgm:pt modelId="{6653177D-95AA-44CE-92C7-7E17B076F05F}" type="pres">
      <dgm:prSet presAssocID="{E36418F3-CE5A-4982-A40E-40D744D987EC}" presName="sibTrans" presStyleLbl="node1" presStyleIdx="2" presStyleCnt="3"/>
      <dgm:spPr/>
    </dgm:pt>
  </dgm:ptLst>
  <dgm:cxnLst>
    <dgm:cxn modelId="{7B8A645F-60D3-4879-A417-95D5996CA603}" type="presOf" srcId="{773A6A68-D2AB-4E98-B498-1C9287F1DF90}" destId="{5B9D2B0E-D906-4D21-96D6-755CC5513D93}" srcOrd="0" destOrd="0" presId="urn:microsoft.com/office/officeart/2005/8/layout/cycle1"/>
    <dgm:cxn modelId="{336A4247-CDE9-4E45-B0E0-7D4321B95453}" type="presOf" srcId="{E7D936DF-5A93-4AE7-AEE0-516B5C9CCC1B}" destId="{CC34FB3C-A4B8-41AD-9F4B-A90FD5B2E175}" srcOrd="0" destOrd="0" presId="urn:microsoft.com/office/officeart/2005/8/layout/cycle1"/>
    <dgm:cxn modelId="{9EE5398B-54B0-4238-8F89-BE4F2CA95E7B}" type="presOf" srcId="{A5B2E8AA-C621-4EC9-BB31-9901ABCF8411}" destId="{0A1BD727-7DD4-4F4B-AAEF-33368E1D48ED}" srcOrd="0" destOrd="0" presId="urn:microsoft.com/office/officeart/2005/8/layout/cycle1"/>
    <dgm:cxn modelId="{2DBE1297-B3DF-4804-ADEF-E38A150C672F}" type="presOf" srcId="{468A3BEF-2CBF-411A-AF0A-5F4E5E31705B}" destId="{3C6A62C3-9AF9-495C-BF2C-A1E8164F9A0C}" srcOrd="0" destOrd="0" presId="urn:microsoft.com/office/officeart/2005/8/layout/cycle1"/>
    <dgm:cxn modelId="{6B1CCE9C-9140-451F-A221-EF4127B0038C}" srcId="{E5C44E2C-CFA4-4089-8791-D4BC1E0444DD}" destId="{A5B2E8AA-C621-4EC9-BB31-9901ABCF8411}" srcOrd="0" destOrd="0" parTransId="{6EF76A39-83F6-40F9-9BE5-E456E3D01424}" sibTransId="{5AEDCA06-74E3-4F8A-83A7-50818CBD80D5}"/>
    <dgm:cxn modelId="{70A01BB0-4616-4385-95B1-C290A16E7276}" type="presOf" srcId="{5AEDCA06-74E3-4F8A-83A7-50818CBD80D5}" destId="{9DE3D02D-FE3E-4673-8979-73D0916AC2C7}" srcOrd="0" destOrd="0" presId="urn:microsoft.com/office/officeart/2005/8/layout/cycle1"/>
    <dgm:cxn modelId="{1C05B7B0-0AB3-4C72-BDBB-1E0D277EEBE7}" type="presOf" srcId="{E36418F3-CE5A-4982-A40E-40D744D987EC}" destId="{6653177D-95AA-44CE-92C7-7E17B076F05F}" srcOrd="0" destOrd="0" presId="urn:microsoft.com/office/officeart/2005/8/layout/cycle1"/>
    <dgm:cxn modelId="{3D5083BF-08CD-4676-82E4-C1D2BBE84EB3}" type="presOf" srcId="{E5C44E2C-CFA4-4089-8791-D4BC1E0444DD}" destId="{F7C9F234-37FE-4EB9-9BE2-11C9806FE013}" srcOrd="0" destOrd="0" presId="urn:microsoft.com/office/officeart/2005/8/layout/cycle1"/>
    <dgm:cxn modelId="{0890CBE4-3213-47C6-8934-C32A723340BE}" srcId="{E5C44E2C-CFA4-4089-8791-D4BC1E0444DD}" destId="{773A6A68-D2AB-4E98-B498-1C9287F1DF90}" srcOrd="1" destOrd="0" parTransId="{E86F062F-3DA4-44D3-B079-638ADA899197}" sibTransId="{E7D936DF-5A93-4AE7-AEE0-516B5C9CCC1B}"/>
    <dgm:cxn modelId="{6F7CA9F2-6A25-4390-B51C-06AF518617DE}" srcId="{E5C44E2C-CFA4-4089-8791-D4BC1E0444DD}" destId="{468A3BEF-2CBF-411A-AF0A-5F4E5E31705B}" srcOrd="2" destOrd="0" parTransId="{611EA1E5-EEEA-430A-A0EF-383B57EC8C45}" sibTransId="{E36418F3-CE5A-4982-A40E-40D744D987EC}"/>
    <dgm:cxn modelId="{4AF23718-6F71-4910-8307-AB6C02DA3699}" type="presParOf" srcId="{F7C9F234-37FE-4EB9-9BE2-11C9806FE013}" destId="{D9A9CEBC-396F-4FD7-B152-CBF72BF240A4}" srcOrd="0" destOrd="0" presId="urn:microsoft.com/office/officeart/2005/8/layout/cycle1"/>
    <dgm:cxn modelId="{B34D47A2-529C-4209-B9A1-76807A66E6AA}" type="presParOf" srcId="{F7C9F234-37FE-4EB9-9BE2-11C9806FE013}" destId="{0A1BD727-7DD4-4F4B-AAEF-33368E1D48ED}" srcOrd="1" destOrd="0" presId="urn:microsoft.com/office/officeart/2005/8/layout/cycle1"/>
    <dgm:cxn modelId="{861CB028-B948-45B4-A9BC-67DC8806AC24}" type="presParOf" srcId="{F7C9F234-37FE-4EB9-9BE2-11C9806FE013}" destId="{9DE3D02D-FE3E-4673-8979-73D0916AC2C7}" srcOrd="2" destOrd="0" presId="urn:microsoft.com/office/officeart/2005/8/layout/cycle1"/>
    <dgm:cxn modelId="{EC88EDBE-D7F7-436C-B292-E24C370C4A94}" type="presParOf" srcId="{F7C9F234-37FE-4EB9-9BE2-11C9806FE013}" destId="{FE049991-CB68-49A2-957C-CAC37B198521}" srcOrd="3" destOrd="0" presId="urn:microsoft.com/office/officeart/2005/8/layout/cycle1"/>
    <dgm:cxn modelId="{F0F401D8-BF0A-4AFF-BB6F-5A73BC02B2C3}" type="presParOf" srcId="{F7C9F234-37FE-4EB9-9BE2-11C9806FE013}" destId="{5B9D2B0E-D906-4D21-96D6-755CC5513D93}" srcOrd="4" destOrd="0" presId="urn:microsoft.com/office/officeart/2005/8/layout/cycle1"/>
    <dgm:cxn modelId="{0750D4D2-A2BF-46C1-A9D6-CA25EE7D6068}" type="presParOf" srcId="{F7C9F234-37FE-4EB9-9BE2-11C9806FE013}" destId="{CC34FB3C-A4B8-41AD-9F4B-A90FD5B2E175}" srcOrd="5" destOrd="0" presId="urn:microsoft.com/office/officeart/2005/8/layout/cycle1"/>
    <dgm:cxn modelId="{4D580460-F090-4ED0-8A31-CA0826CBABB4}" type="presParOf" srcId="{F7C9F234-37FE-4EB9-9BE2-11C9806FE013}" destId="{3B023088-72F7-4E92-A399-19E896E28F2B}" srcOrd="6" destOrd="0" presId="urn:microsoft.com/office/officeart/2005/8/layout/cycle1"/>
    <dgm:cxn modelId="{7CBEBB14-6581-452B-9B9A-EE146BD39134}" type="presParOf" srcId="{F7C9F234-37FE-4EB9-9BE2-11C9806FE013}" destId="{3C6A62C3-9AF9-495C-BF2C-A1E8164F9A0C}" srcOrd="7" destOrd="0" presId="urn:microsoft.com/office/officeart/2005/8/layout/cycle1"/>
    <dgm:cxn modelId="{F944A4FA-3691-4169-B83E-12019D1937D0}" type="presParOf" srcId="{F7C9F234-37FE-4EB9-9BE2-11C9806FE013}" destId="{6653177D-95AA-44CE-92C7-7E17B076F05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90D6ED-549E-4E1C-BDAB-10AEE556D5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9B42ED-1415-497C-A6E8-2D44C641D7BC}">
      <dgm:prSet/>
      <dgm:spPr/>
      <dgm:t>
        <a:bodyPr/>
        <a:lstStyle/>
        <a:p>
          <a:r>
            <a:rPr lang="en-US"/>
            <a:t>Using Bitnami Helm chart with kraft.enabled=true</a:t>
          </a:r>
        </a:p>
      </dgm:t>
    </dgm:pt>
    <dgm:pt modelId="{1A0AFFFA-E10D-4B6B-81B7-E6165E3A9484}" type="parTrans" cxnId="{13D62384-B7FC-4D73-AE13-D06F7868A942}">
      <dgm:prSet/>
      <dgm:spPr/>
      <dgm:t>
        <a:bodyPr/>
        <a:lstStyle/>
        <a:p>
          <a:endParaRPr lang="en-US"/>
        </a:p>
      </dgm:t>
    </dgm:pt>
    <dgm:pt modelId="{D4E7B218-810E-4C74-8813-A0E07832B84E}" type="sibTrans" cxnId="{13D62384-B7FC-4D73-AE13-D06F7868A942}">
      <dgm:prSet/>
      <dgm:spPr/>
      <dgm:t>
        <a:bodyPr/>
        <a:lstStyle/>
        <a:p>
          <a:endParaRPr lang="en-US"/>
        </a:p>
      </dgm:t>
    </dgm:pt>
    <dgm:pt modelId="{CD9ED6FF-483A-4D97-AFF7-7203F35E9B29}">
      <dgm:prSet/>
      <dgm:spPr/>
      <dgm:t>
        <a:bodyPr/>
        <a:lstStyle/>
        <a:p>
          <a:r>
            <a:rPr lang="en-US"/>
            <a:t>Simpler, faster, and production-ready deployment</a:t>
          </a:r>
        </a:p>
      </dgm:t>
    </dgm:pt>
    <dgm:pt modelId="{642E1301-3C97-4CEA-AC20-282BF6D75714}" type="parTrans" cxnId="{7648831D-71E3-435E-AE13-3D9334F72A5B}">
      <dgm:prSet/>
      <dgm:spPr/>
      <dgm:t>
        <a:bodyPr/>
        <a:lstStyle/>
        <a:p>
          <a:endParaRPr lang="en-US"/>
        </a:p>
      </dgm:t>
    </dgm:pt>
    <dgm:pt modelId="{C3AA1D19-260C-4404-B0C0-7150968DA799}" type="sibTrans" cxnId="{7648831D-71E3-435E-AE13-3D9334F72A5B}">
      <dgm:prSet/>
      <dgm:spPr/>
      <dgm:t>
        <a:bodyPr/>
        <a:lstStyle/>
        <a:p>
          <a:endParaRPr lang="en-US"/>
        </a:p>
      </dgm:t>
    </dgm:pt>
    <dgm:pt modelId="{1D576CF7-6316-431E-A343-BFF6BF801B37}">
      <dgm:prSet/>
      <dgm:spPr/>
      <dgm:t>
        <a:bodyPr/>
        <a:lstStyle/>
        <a:p>
          <a:r>
            <a:rPr lang="en-US"/>
            <a:t>helm install kafka bitnami/kafka --set kraft.enabled=true</a:t>
          </a:r>
        </a:p>
      </dgm:t>
    </dgm:pt>
    <dgm:pt modelId="{B45BDD20-0253-4644-8900-481838C87402}" type="parTrans" cxnId="{BF7E2CDD-42F0-45D6-8F06-130EFD154099}">
      <dgm:prSet/>
      <dgm:spPr/>
      <dgm:t>
        <a:bodyPr/>
        <a:lstStyle/>
        <a:p>
          <a:endParaRPr lang="en-US"/>
        </a:p>
      </dgm:t>
    </dgm:pt>
    <dgm:pt modelId="{655504F6-9D27-47AC-A9FC-A5BCCD752A5D}" type="sibTrans" cxnId="{BF7E2CDD-42F0-45D6-8F06-130EFD154099}">
      <dgm:prSet/>
      <dgm:spPr/>
      <dgm:t>
        <a:bodyPr/>
        <a:lstStyle/>
        <a:p>
          <a:endParaRPr lang="en-US"/>
        </a:p>
      </dgm:t>
    </dgm:pt>
    <dgm:pt modelId="{4D005D18-4517-4F12-BC7D-AD4C08896DDB}" type="pres">
      <dgm:prSet presAssocID="{5990D6ED-549E-4E1C-BDAB-10AEE556D50C}" presName="linear" presStyleCnt="0">
        <dgm:presLayoutVars>
          <dgm:animLvl val="lvl"/>
          <dgm:resizeHandles val="exact"/>
        </dgm:presLayoutVars>
      </dgm:prSet>
      <dgm:spPr/>
    </dgm:pt>
    <dgm:pt modelId="{9DD018C3-0909-4D0D-8807-ABFC83CF512D}" type="pres">
      <dgm:prSet presAssocID="{5E9B42ED-1415-497C-A6E8-2D44C641D7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A273A8-53D9-4FE6-91F8-27DE46189133}" type="pres">
      <dgm:prSet presAssocID="{D4E7B218-810E-4C74-8813-A0E07832B84E}" presName="spacer" presStyleCnt="0"/>
      <dgm:spPr/>
    </dgm:pt>
    <dgm:pt modelId="{7306FACD-227E-4344-AF62-D20C3C39349A}" type="pres">
      <dgm:prSet presAssocID="{CD9ED6FF-483A-4D97-AFF7-7203F35E9B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F95A01-351E-40E1-837A-6750A9C43BFE}" type="pres">
      <dgm:prSet presAssocID="{C3AA1D19-260C-4404-B0C0-7150968DA799}" presName="spacer" presStyleCnt="0"/>
      <dgm:spPr/>
    </dgm:pt>
    <dgm:pt modelId="{CBCF81F7-B9FE-4B42-BAAB-1579524F87CF}" type="pres">
      <dgm:prSet presAssocID="{1D576CF7-6316-431E-A343-BFF6BF801B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A5F1B-9E61-4155-8D31-29B54B7CDD39}" type="presOf" srcId="{5990D6ED-549E-4E1C-BDAB-10AEE556D50C}" destId="{4D005D18-4517-4F12-BC7D-AD4C08896DDB}" srcOrd="0" destOrd="0" presId="urn:microsoft.com/office/officeart/2005/8/layout/vList2"/>
    <dgm:cxn modelId="{7648831D-71E3-435E-AE13-3D9334F72A5B}" srcId="{5990D6ED-549E-4E1C-BDAB-10AEE556D50C}" destId="{CD9ED6FF-483A-4D97-AFF7-7203F35E9B29}" srcOrd="1" destOrd="0" parTransId="{642E1301-3C97-4CEA-AC20-282BF6D75714}" sibTransId="{C3AA1D19-260C-4404-B0C0-7150968DA799}"/>
    <dgm:cxn modelId="{E0A07B25-C49F-4508-89B7-16B3880735D9}" type="presOf" srcId="{CD9ED6FF-483A-4D97-AFF7-7203F35E9B29}" destId="{7306FACD-227E-4344-AF62-D20C3C39349A}" srcOrd="0" destOrd="0" presId="urn:microsoft.com/office/officeart/2005/8/layout/vList2"/>
    <dgm:cxn modelId="{E61AFA76-DDF9-44C3-8452-5B739DB00514}" type="presOf" srcId="{5E9B42ED-1415-497C-A6E8-2D44C641D7BC}" destId="{9DD018C3-0909-4D0D-8807-ABFC83CF512D}" srcOrd="0" destOrd="0" presId="urn:microsoft.com/office/officeart/2005/8/layout/vList2"/>
    <dgm:cxn modelId="{13D62384-B7FC-4D73-AE13-D06F7868A942}" srcId="{5990D6ED-549E-4E1C-BDAB-10AEE556D50C}" destId="{5E9B42ED-1415-497C-A6E8-2D44C641D7BC}" srcOrd="0" destOrd="0" parTransId="{1A0AFFFA-E10D-4B6B-81B7-E6165E3A9484}" sibTransId="{D4E7B218-810E-4C74-8813-A0E07832B84E}"/>
    <dgm:cxn modelId="{C4037092-5FDF-4A93-84B4-C10391EBD15F}" type="presOf" srcId="{1D576CF7-6316-431E-A343-BFF6BF801B37}" destId="{CBCF81F7-B9FE-4B42-BAAB-1579524F87CF}" srcOrd="0" destOrd="0" presId="urn:microsoft.com/office/officeart/2005/8/layout/vList2"/>
    <dgm:cxn modelId="{BF7E2CDD-42F0-45D6-8F06-130EFD154099}" srcId="{5990D6ED-549E-4E1C-BDAB-10AEE556D50C}" destId="{1D576CF7-6316-431E-A343-BFF6BF801B37}" srcOrd="2" destOrd="0" parTransId="{B45BDD20-0253-4644-8900-481838C87402}" sibTransId="{655504F6-9D27-47AC-A9FC-A5BCCD752A5D}"/>
    <dgm:cxn modelId="{560DB3E6-8A44-49DD-91A2-01E6C66E408E}" type="presParOf" srcId="{4D005D18-4517-4F12-BC7D-AD4C08896DDB}" destId="{9DD018C3-0909-4D0D-8807-ABFC83CF512D}" srcOrd="0" destOrd="0" presId="urn:microsoft.com/office/officeart/2005/8/layout/vList2"/>
    <dgm:cxn modelId="{E95C3D45-9DD9-45EC-B7D5-607230038CC1}" type="presParOf" srcId="{4D005D18-4517-4F12-BC7D-AD4C08896DDB}" destId="{51A273A8-53D9-4FE6-91F8-27DE46189133}" srcOrd="1" destOrd="0" presId="urn:microsoft.com/office/officeart/2005/8/layout/vList2"/>
    <dgm:cxn modelId="{6D60E841-AA59-429B-9511-846359A0CDDF}" type="presParOf" srcId="{4D005D18-4517-4F12-BC7D-AD4C08896DDB}" destId="{7306FACD-227E-4344-AF62-D20C3C39349A}" srcOrd="2" destOrd="0" presId="urn:microsoft.com/office/officeart/2005/8/layout/vList2"/>
    <dgm:cxn modelId="{8A823CF3-ED70-4DF2-9E90-F66836C5A939}" type="presParOf" srcId="{4D005D18-4517-4F12-BC7D-AD4C08896DDB}" destId="{03F95A01-351E-40E1-837A-6750A9C43BFE}" srcOrd="3" destOrd="0" presId="urn:microsoft.com/office/officeart/2005/8/layout/vList2"/>
    <dgm:cxn modelId="{5393E75E-00B6-43D0-AB71-BB4DE335527A}" type="presParOf" srcId="{4D005D18-4517-4F12-BC7D-AD4C08896DDB}" destId="{CBCF81F7-B9FE-4B42-BAAB-1579524F87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7B5B460-37D0-44A4-A50D-E67678D331C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E2ADED-E0F9-463C-BAB0-56507FE9814F}">
      <dgm:prSet/>
      <dgm:spPr/>
      <dgm:t>
        <a:bodyPr/>
        <a:lstStyle/>
        <a:p>
          <a:r>
            <a:rPr lang="en-US"/>
            <a:t>Kafka producer in Go</a:t>
          </a:r>
        </a:p>
      </dgm:t>
    </dgm:pt>
    <dgm:pt modelId="{70A174DD-1225-403C-B4E3-4C22669443D6}" type="parTrans" cxnId="{688896CA-3FAE-48C8-96F2-6B322BA6C7C1}">
      <dgm:prSet/>
      <dgm:spPr/>
      <dgm:t>
        <a:bodyPr/>
        <a:lstStyle/>
        <a:p>
          <a:endParaRPr lang="en-US"/>
        </a:p>
      </dgm:t>
    </dgm:pt>
    <dgm:pt modelId="{FACC1279-D4A1-4360-BB8B-755932C2D33B}" type="sibTrans" cxnId="{688896CA-3FAE-48C8-96F2-6B322BA6C7C1}">
      <dgm:prSet/>
      <dgm:spPr/>
      <dgm:t>
        <a:bodyPr/>
        <a:lstStyle/>
        <a:p>
          <a:endParaRPr lang="en-US"/>
        </a:p>
      </dgm:t>
    </dgm:pt>
    <dgm:pt modelId="{B5BF40AE-A69D-4CA5-9908-30215CCFABA5}">
      <dgm:prSet/>
      <dgm:spPr/>
      <dgm:t>
        <a:bodyPr/>
        <a:lstStyle/>
        <a:p>
          <a:r>
            <a:rPr lang="en-US"/>
            <a:t>Sends JSON messages to dummy-data topic</a:t>
          </a:r>
        </a:p>
      </dgm:t>
    </dgm:pt>
    <dgm:pt modelId="{10BCFF22-7E92-400B-AB6D-FF4E4B7FBCD5}" type="parTrans" cxnId="{2B00C820-603E-4635-A4A6-F9644DB8AF61}">
      <dgm:prSet/>
      <dgm:spPr/>
      <dgm:t>
        <a:bodyPr/>
        <a:lstStyle/>
        <a:p>
          <a:endParaRPr lang="en-US"/>
        </a:p>
      </dgm:t>
    </dgm:pt>
    <dgm:pt modelId="{E41DA196-0AF5-4D25-B421-FD97C041C19F}" type="sibTrans" cxnId="{2B00C820-603E-4635-A4A6-F9644DB8AF61}">
      <dgm:prSet/>
      <dgm:spPr/>
      <dgm:t>
        <a:bodyPr/>
        <a:lstStyle/>
        <a:p>
          <a:endParaRPr lang="en-US"/>
        </a:p>
      </dgm:t>
    </dgm:pt>
    <dgm:pt modelId="{8B1E055E-5736-4A20-BD07-18402A3B9A2E}">
      <dgm:prSet/>
      <dgm:spPr/>
      <dgm:t>
        <a:bodyPr/>
        <a:lstStyle/>
        <a:p>
          <a:r>
            <a:rPr lang="en-US"/>
            <a:t>Tunable message rate (via sleep interval)</a:t>
          </a:r>
        </a:p>
      </dgm:t>
    </dgm:pt>
    <dgm:pt modelId="{942F4B97-C0D6-4ABA-8456-EAA070EEADF6}" type="parTrans" cxnId="{4F7D0D49-5395-47BC-94C4-7957E98843C0}">
      <dgm:prSet/>
      <dgm:spPr/>
      <dgm:t>
        <a:bodyPr/>
        <a:lstStyle/>
        <a:p>
          <a:endParaRPr lang="en-US"/>
        </a:p>
      </dgm:t>
    </dgm:pt>
    <dgm:pt modelId="{810F6B06-CEED-45D5-84AC-9B724F05853B}" type="sibTrans" cxnId="{4F7D0D49-5395-47BC-94C4-7957E98843C0}">
      <dgm:prSet/>
      <dgm:spPr/>
      <dgm:t>
        <a:bodyPr/>
        <a:lstStyle/>
        <a:p>
          <a:endParaRPr lang="en-US"/>
        </a:p>
      </dgm:t>
    </dgm:pt>
    <dgm:pt modelId="{89BA4979-DFB6-4379-8FA9-61A35DD69113}" type="pres">
      <dgm:prSet presAssocID="{A7B5B460-37D0-44A4-A50D-E67678D331C2}" presName="diagram" presStyleCnt="0">
        <dgm:presLayoutVars>
          <dgm:dir/>
          <dgm:resizeHandles val="exact"/>
        </dgm:presLayoutVars>
      </dgm:prSet>
      <dgm:spPr/>
    </dgm:pt>
    <dgm:pt modelId="{1F45ED76-2C5D-4258-B21F-2A15FE869F27}" type="pres">
      <dgm:prSet presAssocID="{1DE2ADED-E0F9-463C-BAB0-56507FE9814F}" presName="node" presStyleLbl="node1" presStyleIdx="0" presStyleCnt="3">
        <dgm:presLayoutVars>
          <dgm:bulletEnabled val="1"/>
        </dgm:presLayoutVars>
      </dgm:prSet>
      <dgm:spPr/>
    </dgm:pt>
    <dgm:pt modelId="{D7A4CE05-16ED-4C96-8076-F6A82F7D2191}" type="pres">
      <dgm:prSet presAssocID="{FACC1279-D4A1-4360-BB8B-755932C2D33B}" presName="sibTrans" presStyleCnt="0"/>
      <dgm:spPr/>
    </dgm:pt>
    <dgm:pt modelId="{E45DE3DA-4F67-419F-9419-D83C946E9253}" type="pres">
      <dgm:prSet presAssocID="{B5BF40AE-A69D-4CA5-9908-30215CCFABA5}" presName="node" presStyleLbl="node1" presStyleIdx="1" presStyleCnt="3">
        <dgm:presLayoutVars>
          <dgm:bulletEnabled val="1"/>
        </dgm:presLayoutVars>
      </dgm:prSet>
      <dgm:spPr/>
    </dgm:pt>
    <dgm:pt modelId="{D996BD56-EC4A-46F6-8F30-6BACBFDAF63F}" type="pres">
      <dgm:prSet presAssocID="{E41DA196-0AF5-4D25-B421-FD97C041C19F}" presName="sibTrans" presStyleCnt="0"/>
      <dgm:spPr/>
    </dgm:pt>
    <dgm:pt modelId="{F75A0F51-0A20-4DD9-8CDD-B43BB1E29A79}" type="pres">
      <dgm:prSet presAssocID="{8B1E055E-5736-4A20-BD07-18402A3B9A2E}" presName="node" presStyleLbl="node1" presStyleIdx="2" presStyleCnt="3">
        <dgm:presLayoutVars>
          <dgm:bulletEnabled val="1"/>
        </dgm:presLayoutVars>
      </dgm:prSet>
      <dgm:spPr/>
    </dgm:pt>
  </dgm:ptLst>
  <dgm:cxnLst>
    <dgm:cxn modelId="{2B00C820-603E-4635-A4A6-F9644DB8AF61}" srcId="{A7B5B460-37D0-44A4-A50D-E67678D331C2}" destId="{B5BF40AE-A69D-4CA5-9908-30215CCFABA5}" srcOrd="1" destOrd="0" parTransId="{10BCFF22-7E92-400B-AB6D-FF4E4B7FBCD5}" sibTransId="{E41DA196-0AF5-4D25-B421-FD97C041C19F}"/>
    <dgm:cxn modelId="{C39ADC65-E0AC-4879-90AC-4AD7B0D588D4}" type="presOf" srcId="{1DE2ADED-E0F9-463C-BAB0-56507FE9814F}" destId="{1F45ED76-2C5D-4258-B21F-2A15FE869F27}" srcOrd="0" destOrd="0" presId="urn:microsoft.com/office/officeart/2005/8/layout/default"/>
    <dgm:cxn modelId="{4F7D0D49-5395-47BC-94C4-7957E98843C0}" srcId="{A7B5B460-37D0-44A4-A50D-E67678D331C2}" destId="{8B1E055E-5736-4A20-BD07-18402A3B9A2E}" srcOrd="2" destOrd="0" parTransId="{942F4B97-C0D6-4ABA-8456-EAA070EEADF6}" sibTransId="{810F6B06-CEED-45D5-84AC-9B724F05853B}"/>
    <dgm:cxn modelId="{D89FAB7F-0822-49B9-85B2-AECA52C38BE5}" type="presOf" srcId="{B5BF40AE-A69D-4CA5-9908-30215CCFABA5}" destId="{E45DE3DA-4F67-419F-9419-D83C946E9253}" srcOrd="0" destOrd="0" presId="urn:microsoft.com/office/officeart/2005/8/layout/default"/>
    <dgm:cxn modelId="{688896CA-3FAE-48C8-96F2-6B322BA6C7C1}" srcId="{A7B5B460-37D0-44A4-A50D-E67678D331C2}" destId="{1DE2ADED-E0F9-463C-BAB0-56507FE9814F}" srcOrd="0" destOrd="0" parTransId="{70A174DD-1225-403C-B4E3-4C22669443D6}" sibTransId="{FACC1279-D4A1-4360-BB8B-755932C2D33B}"/>
    <dgm:cxn modelId="{F5EAB4DA-9E90-4E95-B995-36A1372F813B}" type="presOf" srcId="{A7B5B460-37D0-44A4-A50D-E67678D331C2}" destId="{89BA4979-DFB6-4379-8FA9-61A35DD69113}" srcOrd="0" destOrd="0" presId="urn:microsoft.com/office/officeart/2005/8/layout/default"/>
    <dgm:cxn modelId="{711399F6-ADFF-4C3B-9AA8-37C3ECB3CDD1}" type="presOf" srcId="{8B1E055E-5736-4A20-BD07-18402A3B9A2E}" destId="{F75A0F51-0A20-4DD9-8CDD-B43BB1E29A79}" srcOrd="0" destOrd="0" presId="urn:microsoft.com/office/officeart/2005/8/layout/default"/>
    <dgm:cxn modelId="{0F2CD207-D71A-41B4-9F7E-431187944202}" type="presParOf" srcId="{89BA4979-DFB6-4379-8FA9-61A35DD69113}" destId="{1F45ED76-2C5D-4258-B21F-2A15FE869F27}" srcOrd="0" destOrd="0" presId="urn:microsoft.com/office/officeart/2005/8/layout/default"/>
    <dgm:cxn modelId="{536D48FE-EA27-457E-9C17-FF57C4D71FAA}" type="presParOf" srcId="{89BA4979-DFB6-4379-8FA9-61A35DD69113}" destId="{D7A4CE05-16ED-4C96-8076-F6A82F7D2191}" srcOrd="1" destOrd="0" presId="urn:microsoft.com/office/officeart/2005/8/layout/default"/>
    <dgm:cxn modelId="{12AB869F-B5AC-4CB1-BEA8-FA8EC233BE43}" type="presParOf" srcId="{89BA4979-DFB6-4379-8FA9-61A35DD69113}" destId="{E45DE3DA-4F67-419F-9419-D83C946E9253}" srcOrd="2" destOrd="0" presId="urn:microsoft.com/office/officeart/2005/8/layout/default"/>
    <dgm:cxn modelId="{BA72A888-45EB-4462-9E3A-4A6F3700E57B}" type="presParOf" srcId="{89BA4979-DFB6-4379-8FA9-61A35DD69113}" destId="{D996BD56-EC4A-46F6-8F30-6BACBFDAF63F}" srcOrd="3" destOrd="0" presId="urn:microsoft.com/office/officeart/2005/8/layout/default"/>
    <dgm:cxn modelId="{41F6B0A2-4771-4EDD-A5DF-4FE9830C0087}" type="presParOf" srcId="{89BA4979-DFB6-4379-8FA9-61A35DD69113}" destId="{F75A0F51-0A20-4DD9-8CDD-B43BB1E29A7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6ACBA7-BA4B-4053-B49C-87E039D768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6F17D-4CCF-4E6C-994D-20FA650BF25B}">
      <dgm:prSet/>
      <dgm:spPr/>
      <dgm:t>
        <a:bodyPr/>
        <a:lstStyle/>
        <a:p>
          <a:r>
            <a:rPr lang="en-US"/>
            <a:t>Kafka consumer</a:t>
          </a:r>
        </a:p>
      </dgm:t>
    </dgm:pt>
    <dgm:pt modelId="{094C84A1-07FF-410C-BB15-ECF0475EF16E}" type="parTrans" cxnId="{C1FD8CCE-DD14-4341-AF67-6CE3157C1328}">
      <dgm:prSet/>
      <dgm:spPr/>
      <dgm:t>
        <a:bodyPr/>
        <a:lstStyle/>
        <a:p>
          <a:endParaRPr lang="en-US"/>
        </a:p>
      </dgm:t>
    </dgm:pt>
    <dgm:pt modelId="{5D30F1EA-FBFF-4EC1-9680-AD6C0CBCE854}" type="sibTrans" cxnId="{C1FD8CCE-DD14-4341-AF67-6CE3157C1328}">
      <dgm:prSet/>
      <dgm:spPr/>
      <dgm:t>
        <a:bodyPr/>
        <a:lstStyle/>
        <a:p>
          <a:endParaRPr lang="en-US"/>
        </a:p>
      </dgm:t>
    </dgm:pt>
    <dgm:pt modelId="{409E3490-365D-40B5-87E2-C08151B24DD2}">
      <dgm:prSet/>
      <dgm:spPr/>
      <dgm:t>
        <a:bodyPr/>
        <a:lstStyle/>
        <a:p>
          <a:r>
            <a:rPr lang="en-US"/>
            <a:t>Transforms message into MongoDB bson.M</a:t>
          </a:r>
        </a:p>
      </dgm:t>
    </dgm:pt>
    <dgm:pt modelId="{77E84620-C193-4BAA-970E-D4F02245AC58}" type="parTrans" cxnId="{2B465BC1-199A-48B2-BB59-438CB3DEC4B1}">
      <dgm:prSet/>
      <dgm:spPr/>
      <dgm:t>
        <a:bodyPr/>
        <a:lstStyle/>
        <a:p>
          <a:endParaRPr lang="en-US"/>
        </a:p>
      </dgm:t>
    </dgm:pt>
    <dgm:pt modelId="{A7C166B1-F092-4B13-A228-B6D73B7A4684}" type="sibTrans" cxnId="{2B465BC1-199A-48B2-BB59-438CB3DEC4B1}">
      <dgm:prSet/>
      <dgm:spPr/>
      <dgm:t>
        <a:bodyPr/>
        <a:lstStyle/>
        <a:p>
          <a:endParaRPr lang="en-US"/>
        </a:p>
      </dgm:t>
    </dgm:pt>
    <dgm:pt modelId="{DCAFAB34-2431-4F1D-98ED-F9E6F3D42846}">
      <dgm:prSet/>
      <dgm:spPr/>
      <dgm:t>
        <a:bodyPr/>
        <a:lstStyle/>
        <a:p>
          <a:r>
            <a:rPr lang="en-US"/>
            <a:t>Inserts into MongoDB etl_db.data collection</a:t>
          </a:r>
        </a:p>
      </dgm:t>
    </dgm:pt>
    <dgm:pt modelId="{CC9530AC-389B-41F4-AF86-C0F420AD4C0E}" type="parTrans" cxnId="{977ECABA-0026-4587-ABC9-3B366A3F0193}">
      <dgm:prSet/>
      <dgm:spPr/>
      <dgm:t>
        <a:bodyPr/>
        <a:lstStyle/>
        <a:p>
          <a:endParaRPr lang="en-US"/>
        </a:p>
      </dgm:t>
    </dgm:pt>
    <dgm:pt modelId="{2CA84900-FAB1-43BE-AB81-1EA157039BB9}" type="sibTrans" cxnId="{977ECABA-0026-4587-ABC9-3B366A3F0193}">
      <dgm:prSet/>
      <dgm:spPr/>
      <dgm:t>
        <a:bodyPr/>
        <a:lstStyle/>
        <a:p>
          <a:endParaRPr lang="en-US"/>
        </a:p>
      </dgm:t>
    </dgm:pt>
    <dgm:pt modelId="{CF185A71-BF81-4E15-865A-646BB3D0B1E6}">
      <dgm:prSet/>
      <dgm:spPr/>
      <dgm:t>
        <a:bodyPr/>
        <a:lstStyle/>
        <a:p>
          <a:r>
            <a:rPr lang="en-US"/>
            <a:t>Production-ready concurrency possible</a:t>
          </a:r>
        </a:p>
      </dgm:t>
    </dgm:pt>
    <dgm:pt modelId="{80D6EDD4-C8F1-4B1C-A202-1F395BBC5FB0}" type="parTrans" cxnId="{11122098-32C8-4FAB-8080-8FA1B9E45D20}">
      <dgm:prSet/>
      <dgm:spPr/>
      <dgm:t>
        <a:bodyPr/>
        <a:lstStyle/>
        <a:p>
          <a:endParaRPr lang="en-US"/>
        </a:p>
      </dgm:t>
    </dgm:pt>
    <dgm:pt modelId="{F7346564-D59B-4B74-9AAE-C89C2A0A5103}" type="sibTrans" cxnId="{11122098-32C8-4FAB-8080-8FA1B9E45D20}">
      <dgm:prSet/>
      <dgm:spPr/>
      <dgm:t>
        <a:bodyPr/>
        <a:lstStyle/>
        <a:p>
          <a:endParaRPr lang="en-US"/>
        </a:p>
      </dgm:t>
    </dgm:pt>
    <dgm:pt modelId="{4EA2BC9F-619F-486F-AF5B-CBCF2811D17D}" type="pres">
      <dgm:prSet presAssocID="{DF6ACBA7-BA4B-4053-B49C-87E039D768B0}" presName="outerComposite" presStyleCnt="0">
        <dgm:presLayoutVars>
          <dgm:chMax val="5"/>
          <dgm:dir/>
          <dgm:resizeHandles val="exact"/>
        </dgm:presLayoutVars>
      </dgm:prSet>
      <dgm:spPr/>
    </dgm:pt>
    <dgm:pt modelId="{E73B3F40-9237-4A91-9E22-9323D8C4CBDB}" type="pres">
      <dgm:prSet presAssocID="{DF6ACBA7-BA4B-4053-B49C-87E039D768B0}" presName="dummyMaxCanvas" presStyleCnt="0">
        <dgm:presLayoutVars/>
      </dgm:prSet>
      <dgm:spPr/>
    </dgm:pt>
    <dgm:pt modelId="{6DCD81A6-3A7C-490A-8056-9D79031E98D1}" type="pres">
      <dgm:prSet presAssocID="{DF6ACBA7-BA4B-4053-B49C-87E039D768B0}" presName="FourNodes_1" presStyleLbl="node1" presStyleIdx="0" presStyleCnt="4">
        <dgm:presLayoutVars>
          <dgm:bulletEnabled val="1"/>
        </dgm:presLayoutVars>
      </dgm:prSet>
      <dgm:spPr/>
    </dgm:pt>
    <dgm:pt modelId="{EFD650EE-DBB8-4649-82BB-E811F9944849}" type="pres">
      <dgm:prSet presAssocID="{DF6ACBA7-BA4B-4053-B49C-87E039D768B0}" presName="FourNodes_2" presStyleLbl="node1" presStyleIdx="1" presStyleCnt="4">
        <dgm:presLayoutVars>
          <dgm:bulletEnabled val="1"/>
        </dgm:presLayoutVars>
      </dgm:prSet>
      <dgm:spPr/>
    </dgm:pt>
    <dgm:pt modelId="{626DC8FE-94C8-4D1F-839C-7F5789DA6285}" type="pres">
      <dgm:prSet presAssocID="{DF6ACBA7-BA4B-4053-B49C-87E039D768B0}" presName="FourNodes_3" presStyleLbl="node1" presStyleIdx="2" presStyleCnt="4">
        <dgm:presLayoutVars>
          <dgm:bulletEnabled val="1"/>
        </dgm:presLayoutVars>
      </dgm:prSet>
      <dgm:spPr/>
    </dgm:pt>
    <dgm:pt modelId="{1A4B49EA-4510-42F4-8A4D-9A7314756AFF}" type="pres">
      <dgm:prSet presAssocID="{DF6ACBA7-BA4B-4053-B49C-87E039D768B0}" presName="FourNodes_4" presStyleLbl="node1" presStyleIdx="3" presStyleCnt="4">
        <dgm:presLayoutVars>
          <dgm:bulletEnabled val="1"/>
        </dgm:presLayoutVars>
      </dgm:prSet>
      <dgm:spPr/>
    </dgm:pt>
    <dgm:pt modelId="{B267B479-26CC-49D1-8719-44C4D15B7CC5}" type="pres">
      <dgm:prSet presAssocID="{DF6ACBA7-BA4B-4053-B49C-87E039D768B0}" presName="FourConn_1-2" presStyleLbl="fgAccFollowNode1" presStyleIdx="0" presStyleCnt="3">
        <dgm:presLayoutVars>
          <dgm:bulletEnabled val="1"/>
        </dgm:presLayoutVars>
      </dgm:prSet>
      <dgm:spPr/>
    </dgm:pt>
    <dgm:pt modelId="{245BDD27-AB01-4DE6-A2CB-2F468FF247AA}" type="pres">
      <dgm:prSet presAssocID="{DF6ACBA7-BA4B-4053-B49C-87E039D768B0}" presName="FourConn_2-3" presStyleLbl="fgAccFollowNode1" presStyleIdx="1" presStyleCnt="3">
        <dgm:presLayoutVars>
          <dgm:bulletEnabled val="1"/>
        </dgm:presLayoutVars>
      </dgm:prSet>
      <dgm:spPr/>
    </dgm:pt>
    <dgm:pt modelId="{3844A3E5-090F-4EFC-918D-0905FD34A062}" type="pres">
      <dgm:prSet presAssocID="{DF6ACBA7-BA4B-4053-B49C-87E039D768B0}" presName="FourConn_3-4" presStyleLbl="fgAccFollowNode1" presStyleIdx="2" presStyleCnt="3">
        <dgm:presLayoutVars>
          <dgm:bulletEnabled val="1"/>
        </dgm:presLayoutVars>
      </dgm:prSet>
      <dgm:spPr/>
    </dgm:pt>
    <dgm:pt modelId="{C086C55E-FAA0-4058-9FF2-C31C03924170}" type="pres">
      <dgm:prSet presAssocID="{DF6ACBA7-BA4B-4053-B49C-87E039D768B0}" presName="FourNodes_1_text" presStyleLbl="node1" presStyleIdx="3" presStyleCnt="4">
        <dgm:presLayoutVars>
          <dgm:bulletEnabled val="1"/>
        </dgm:presLayoutVars>
      </dgm:prSet>
      <dgm:spPr/>
    </dgm:pt>
    <dgm:pt modelId="{520E8C78-C4AF-4401-A431-A37EBF93D704}" type="pres">
      <dgm:prSet presAssocID="{DF6ACBA7-BA4B-4053-B49C-87E039D768B0}" presName="FourNodes_2_text" presStyleLbl="node1" presStyleIdx="3" presStyleCnt="4">
        <dgm:presLayoutVars>
          <dgm:bulletEnabled val="1"/>
        </dgm:presLayoutVars>
      </dgm:prSet>
      <dgm:spPr/>
    </dgm:pt>
    <dgm:pt modelId="{534A2D5D-EE33-4583-94B4-DC87D98A598C}" type="pres">
      <dgm:prSet presAssocID="{DF6ACBA7-BA4B-4053-B49C-87E039D768B0}" presName="FourNodes_3_text" presStyleLbl="node1" presStyleIdx="3" presStyleCnt="4">
        <dgm:presLayoutVars>
          <dgm:bulletEnabled val="1"/>
        </dgm:presLayoutVars>
      </dgm:prSet>
      <dgm:spPr/>
    </dgm:pt>
    <dgm:pt modelId="{BD5E59AC-0CB1-4833-BF05-3E9BA911796D}" type="pres">
      <dgm:prSet presAssocID="{DF6ACBA7-BA4B-4053-B49C-87E039D768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CCC726-550D-4F3F-8A0E-2924DCD8CD82}" type="presOf" srcId="{2CA84900-FAB1-43BE-AB81-1EA157039BB9}" destId="{3844A3E5-090F-4EFC-918D-0905FD34A062}" srcOrd="0" destOrd="0" presId="urn:microsoft.com/office/officeart/2005/8/layout/vProcess5"/>
    <dgm:cxn modelId="{7DD9A827-99A6-4214-8A93-E5825C75ED76}" type="presOf" srcId="{A396F17D-4CCF-4E6C-994D-20FA650BF25B}" destId="{6DCD81A6-3A7C-490A-8056-9D79031E98D1}" srcOrd="0" destOrd="0" presId="urn:microsoft.com/office/officeart/2005/8/layout/vProcess5"/>
    <dgm:cxn modelId="{CE6AF92D-46E4-4AB2-80B2-50A5CDBA3462}" type="presOf" srcId="{CF185A71-BF81-4E15-865A-646BB3D0B1E6}" destId="{BD5E59AC-0CB1-4833-BF05-3E9BA911796D}" srcOrd="1" destOrd="0" presId="urn:microsoft.com/office/officeart/2005/8/layout/vProcess5"/>
    <dgm:cxn modelId="{7EE80033-63E8-4740-A0A3-23E4BF97374B}" type="presOf" srcId="{DCAFAB34-2431-4F1D-98ED-F9E6F3D42846}" destId="{626DC8FE-94C8-4D1F-839C-7F5789DA6285}" srcOrd="0" destOrd="0" presId="urn:microsoft.com/office/officeart/2005/8/layout/vProcess5"/>
    <dgm:cxn modelId="{A0C98234-B9AD-4DD5-ADC3-6F2C1D6FFE9E}" type="presOf" srcId="{A396F17D-4CCF-4E6C-994D-20FA650BF25B}" destId="{C086C55E-FAA0-4058-9FF2-C31C03924170}" srcOrd="1" destOrd="0" presId="urn:microsoft.com/office/officeart/2005/8/layout/vProcess5"/>
    <dgm:cxn modelId="{8EA6EB67-4C56-4530-942B-4F6FFB764224}" type="presOf" srcId="{DF6ACBA7-BA4B-4053-B49C-87E039D768B0}" destId="{4EA2BC9F-619F-486F-AF5B-CBCF2811D17D}" srcOrd="0" destOrd="0" presId="urn:microsoft.com/office/officeart/2005/8/layout/vProcess5"/>
    <dgm:cxn modelId="{3F406D79-D8B4-46C5-83BB-297A9A7E3C34}" type="presOf" srcId="{CF185A71-BF81-4E15-865A-646BB3D0B1E6}" destId="{1A4B49EA-4510-42F4-8A4D-9A7314756AFF}" srcOrd="0" destOrd="0" presId="urn:microsoft.com/office/officeart/2005/8/layout/vProcess5"/>
    <dgm:cxn modelId="{9434F780-E1AB-4124-9A25-DB6C885BC6B8}" type="presOf" srcId="{409E3490-365D-40B5-87E2-C08151B24DD2}" destId="{520E8C78-C4AF-4401-A431-A37EBF93D704}" srcOrd="1" destOrd="0" presId="urn:microsoft.com/office/officeart/2005/8/layout/vProcess5"/>
    <dgm:cxn modelId="{AB1DF593-8509-4E62-9423-8123AA096DFF}" type="presOf" srcId="{409E3490-365D-40B5-87E2-C08151B24DD2}" destId="{EFD650EE-DBB8-4649-82BB-E811F9944849}" srcOrd="0" destOrd="0" presId="urn:microsoft.com/office/officeart/2005/8/layout/vProcess5"/>
    <dgm:cxn modelId="{11122098-32C8-4FAB-8080-8FA1B9E45D20}" srcId="{DF6ACBA7-BA4B-4053-B49C-87E039D768B0}" destId="{CF185A71-BF81-4E15-865A-646BB3D0B1E6}" srcOrd="3" destOrd="0" parTransId="{80D6EDD4-C8F1-4B1C-A202-1F395BBC5FB0}" sibTransId="{F7346564-D59B-4B74-9AAE-C89C2A0A5103}"/>
    <dgm:cxn modelId="{977ECABA-0026-4587-ABC9-3B366A3F0193}" srcId="{DF6ACBA7-BA4B-4053-B49C-87E039D768B0}" destId="{DCAFAB34-2431-4F1D-98ED-F9E6F3D42846}" srcOrd="2" destOrd="0" parTransId="{CC9530AC-389B-41F4-AF86-C0F420AD4C0E}" sibTransId="{2CA84900-FAB1-43BE-AB81-1EA157039BB9}"/>
    <dgm:cxn modelId="{0999F4BA-79AA-4FC1-8504-6575218237A7}" type="presOf" srcId="{5D30F1EA-FBFF-4EC1-9680-AD6C0CBCE854}" destId="{B267B479-26CC-49D1-8719-44C4D15B7CC5}" srcOrd="0" destOrd="0" presId="urn:microsoft.com/office/officeart/2005/8/layout/vProcess5"/>
    <dgm:cxn modelId="{2B465BC1-199A-48B2-BB59-438CB3DEC4B1}" srcId="{DF6ACBA7-BA4B-4053-B49C-87E039D768B0}" destId="{409E3490-365D-40B5-87E2-C08151B24DD2}" srcOrd="1" destOrd="0" parTransId="{77E84620-C193-4BAA-970E-D4F02245AC58}" sibTransId="{A7C166B1-F092-4B13-A228-B6D73B7A4684}"/>
    <dgm:cxn modelId="{C1FD8CCE-DD14-4341-AF67-6CE3157C1328}" srcId="{DF6ACBA7-BA4B-4053-B49C-87E039D768B0}" destId="{A396F17D-4CCF-4E6C-994D-20FA650BF25B}" srcOrd="0" destOrd="0" parTransId="{094C84A1-07FF-410C-BB15-ECF0475EF16E}" sibTransId="{5D30F1EA-FBFF-4EC1-9680-AD6C0CBCE854}"/>
    <dgm:cxn modelId="{F49537E8-1211-46CB-BEB4-EEED0BDEBA45}" type="presOf" srcId="{A7C166B1-F092-4B13-A228-B6D73B7A4684}" destId="{245BDD27-AB01-4DE6-A2CB-2F468FF247AA}" srcOrd="0" destOrd="0" presId="urn:microsoft.com/office/officeart/2005/8/layout/vProcess5"/>
    <dgm:cxn modelId="{1666CEED-F6ED-4F82-9DE9-CE438F48ECC0}" type="presOf" srcId="{DCAFAB34-2431-4F1D-98ED-F9E6F3D42846}" destId="{534A2D5D-EE33-4583-94B4-DC87D98A598C}" srcOrd="1" destOrd="0" presId="urn:microsoft.com/office/officeart/2005/8/layout/vProcess5"/>
    <dgm:cxn modelId="{591445EF-7029-4D6D-AC22-28C7CD39DA22}" type="presParOf" srcId="{4EA2BC9F-619F-486F-AF5B-CBCF2811D17D}" destId="{E73B3F40-9237-4A91-9E22-9323D8C4CBDB}" srcOrd="0" destOrd="0" presId="urn:microsoft.com/office/officeart/2005/8/layout/vProcess5"/>
    <dgm:cxn modelId="{86F2BA65-F3F7-43B0-9266-D2A10D4055F5}" type="presParOf" srcId="{4EA2BC9F-619F-486F-AF5B-CBCF2811D17D}" destId="{6DCD81A6-3A7C-490A-8056-9D79031E98D1}" srcOrd="1" destOrd="0" presId="urn:microsoft.com/office/officeart/2005/8/layout/vProcess5"/>
    <dgm:cxn modelId="{1EEA5B2E-84F9-4A93-A76A-C253FAE0BD5B}" type="presParOf" srcId="{4EA2BC9F-619F-486F-AF5B-CBCF2811D17D}" destId="{EFD650EE-DBB8-4649-82BB-E811F9944849}" srcOrd="2" destOrd="0" presId="urn:microsoft.com/office/officeart/2005/8/layout/vProcess5"/>
    <dgm:cxn modelId="{1218FC68-ACCA-4CAC-95DD-7B37EB499ACD}" type="presParOf" srcId="{4EA2BC9F-619F-486F-AF5B-CBCF2811D17D}" destId="{626DC8FE-94C8-4D1F-839C-7F5789DA6285}" srcOrd="3" destOrd="0" presId="urn:microsoft.com/office/officeart/2005/8/layout/vProcess5"/>
    <dgm:cxn modelId="{92DF48C4-1707-43DA-9012-F90B6F29F6F4}" type="presParOf" srcId="{4EA2BC9F-619F-486F-AF5B-CBCF2811D17D}" destId="{1A4B49EA-4510-42F4-8A4D-9A7314756AFF}" srcOrd="4" destOrd="0" presId="urn:microsoft.com/office/officeart/2005/8/layout/vProcess5"/>
    <dgm:cxn modelId="{AC034F68-D229-4CD4-B127-24B4FDADA061}" type="presParOf" srcId="{4EA2BC9F-619F-486F-AF5B-CBCF2811D17D}" destId="{B267B479-26CC-49D1-8719-44C4D15B7CC5}" srcOrd="5" destOrd="0" presId="urn:microsoft.com/office/officeart/2005/8/layout/vProcess5"/>
    <dgm:cxn modelId="{02FC2395-A016-4289-B905-88F2E010716D}" type="presParOf" srcId="{4EA2BC9F-619F-486F-AF5B-CBCF2811D17D}" destId="{245BDD27-AB01-4DE6-A2CB-2F468FF247AA}" srcOrd="6" destOrd="0" presId="urn:microsoft.com/office/officeart/2005/8/layout/vProcess5"/>
    <dgm:cxn modelId="{C9638DD2-7CD2-4AC6-BD9E-389FD1807DA5}" type="presParOf" srcId="{4EA2BC9F-619F-486F-AF5B-CBCF2811D17D}" destId="{3844A3E5-090F-4EFC-918D-0905FD34A062}" srcOrd="7" destOrd="0" presId="urn:microsoft.com/office/officeart/2005/8/layout/vProcess5"/>
    <dgm:cxn modelId="{6ADF06FE-FDED-4CF9-85CB-F9CF87F06FAF}" type="presParOf" srcId="{4EA2BC9F-619F-486F-AF5B-CBCF2811D17D}" destId="{C086C55E-FAA0-4058-9FF2-C31C03924170}" srcOrd="8" destOrd="0" presId="urn:microsoft.com/office/officeart/2005/8/layout/vProcess5"/>
    <dgm:cxn modelId="{22EF1B18-19D2-45DD-B914-60A3FFFBB9AF}" type="presParOf" srcId="{4EA2BC9F-619F-486F-AF5B-CBCF2811D17D}" destId="{520E8C78-C4AF-4401-A431-A37EBF93D704}" srcOrd="9" destOrd="0" presId="urn:microsoft.com/office/officeart/2005/8/layout/vProcess5"/>
    <dgm:cxn modelId="{F22EA7DD-CC0B-4BAE-BD0B-5DD9D4FBCA86}" type="presParOf" srcId="{4EA2BC9F-619F-486F-AF5B-CBCF2811D17D}" destId="{534A2D5D-EE33-4583-94B4-DC87D98A598C}" srcOrd="10" destOrd="0" presId="urn:microsoft.com/office/officeart/2005/8/layout/vProcess5"/>
    <dgm:cxn modelId="{BBF90DF5-6BC4-4E3C-835E-E20E4A585E29}" type="presParOf" srcId="{4EA2BC9F-619F-486F-AF5B-CBCF2811D17D}" destId="{BD5E59AC-0CB1-4833-BF05-3E9BA91179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5980C24-FE1A-4C2F-93D0-970251096017}" type="doc">
      <dgm:prSet loTypeId="urn:microsoft.com/office/officeart/2005/8/layout/cycle1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B5D5A6-7A88-4AA1-AA58-7D6B06A7FB0C}">
      <dgm:prSet/>
      <dgm:spPr/>
      <dgm:t>
        <a:bodyPr/>
        <a:lstStyle/>
        <a:p>
          <a:r>
            <a:rPr lang="en-US"/>
            <a:t>Single pod setup</a:t>
          </a:r>
        </a:p>
      </dgm:t>
    </dgm:pt>
    <dgm:pt modelId="{7253142B-1299-40C9-BEA5-D148B47D6780}" type="parTrans" cxnId="{3043FC83-A9DF-4558-86F7-C77A2095F45F}">
      <dgm:prSet/>
      <dgm:spPr/>
      <dgm:t>
        <a:bodyPr/>
        <a:lstStyle/>
        <a:p>
          <a:endParaRPr lang="en-US"/>
        </a:p>
      </dgm:t>
    </dgm:pt>
    <dgm:pt modelId="{A2BA8B74-E074-462E-BE01-0B110B8A8C39}" type="sibTrans" cxnId="{3043FC83-A9DF-4558-86F7-C77A2095F45F}">
      <dgm:prSet/>
      <dgm:spPr/>
      <dgm:t>
        <a:bodyPr/>
        <a:lstStyle/>
        <a:p>
          <a:endParaRPr lang="en-US"/>
        </a:p>
      </dgm:t>
    </dgm:pt>
    <dgm:pt modelId="{A7FC18DA-2F83-4A66-B124-C31AFDC133A9}">
      <dgm:prSet/>
      <dgm:spPr/>
      <dgm:t>
        <a:bodyPr/>
        <a:lstStyle/>
        <a:p>
          <a:r>
            <a:rPr lang="en-US"/>
            <a:t>YAML deployment</a:t>
          </a:r>
        </a:p>
      </dgm:t>
    </dgm:pt>
    <dgm:pt modelId="{75409DF8-462E-450B-A301-CF99292721F1}" type="parTrans" cxnId="{C426BE67-5E6A-4435-B141-44C06C57511A}">
      <dgm:prSet/>
      <dgm:spPr/>
      <dgm:t>
        <a:bodyPr/>
        <a:lstStyle/>
        <a:p>
          <a:endParaRPr lang="en-US"/>
        </a:p>
      </dgm:t>
    </dgm:pt>
    <dgm:pt modelId="{F47E75D2-CB1D-4CEE-8550-A659EDF744D4}" type="sibTrans" cxnId="{C426BE67-5E6A-4435-B141-44C06C57511A}">
      <dgm:prSet/>
      <dgm:spPr/>
      <dgm:t>
        <a:bodyPr/>
        <a:lstStyle/>
        <a:p>
          <a:endParaRPr lang="en-US"/>
        </a:p>
      </dgm:t>
    </dgm:pt>
    <dgm:pt modelId="{1049442C-9421-4339-AFE9-33A4B92A6421}">
      <dgm:prSet/>
      <dgm:spPr/>
      <dgm:t>
        <a:bodyPr/>
        <a:lstStyle/>
        <a:p>
          <a:r>
            <a:rPr lang="en-US"/>
            <a:t>Exposed service for internal cluster access</a:t>
          </a:r>
        </a:p>
      </dgm:t>
    </dgm:pt>
    <dgm:pt modelId="{788B38DE-B3C9-4684-88EB-B91590D71D04}" type="parTrans" cxnId="{80F8B981-E18F-4295-A91C-54FE12BCBDE2}">
      <dgm:prSet/>
      <dgm:spPr/>
      <dgm:t>
        <a:bodyPr/>
        <a:lstStyle/>
        <a:p>
          <a:endParaRPr lang="en-US"/>
        </a:p>
      </dgm:t>
    </dgm:pt>
    <dgm:pt modelId="{759EBA3F-7F55-4B51-AE52-556F0B540802}" type="sibTrans" cxnId="{80F8B981-E18F-4295-A91C-54FE12BCBDE2}">
      <dgm:prSet/>
      <dgm:spPr/>
      <dgm:t>
        <a:bodyPr/>
        <a:lstStyle/>
        <a:p>
          <a:endParaRPr lang="en-US"/>
        </a:p>
      </dgm:t>
    </dgm:pt>
    <dgm:pt modelId="{A439FDCE-029D-4376-B2E4-0D90B7DD7F58}" type="pres">
      <dgm:prSet presAssocID="{E5980C24-FE1A-4C2F-93D0-970251096017}" presName="cycle" presStyleCnt="0">
        <dgm:presLayoutVars>
          <dgm:dir/>
          <dgm:resizeHandles val="exact"/>
        </dgm:presLayoutVars>
      </dgm:prSet>
      <dgm:spPr/>
    </dgm:pt>
    <dgm:pt modelId="{9F29EF8E-6B0D-47CE-A34D-8B722BA40EA5}" type="pres">
      <dgm:prSet presAssocID="{CCB5D5A6-7A88-4AA1-AA58-7D6B06A7FB0C}" presName="dummy" presStyleCnt="0"/>
      <dgm:spPr/>
    </dgm:pt>
    <dgm:pt modelId="{ADF286ED-AC46-4F47-9D4F-3FD789972F7F}" type="pres">
      <dgm:prSet presAssocID="{CCB5D5A6-7A88-4AA1-AA58-7D6B06A7FB0C}" presName="node" presStyleLbl="revTx" presStyleIdx="0" presStyleCnt="3">
        <dgm:presLayoutVars>
          <dgm:bulletEnabled val="1"/>
        </dgm:presLayoutVars>
      </dgm:prSet>
      <dgm:spPr/>
    </dgm:pt>
    <dgm:pt modelId="{855E6FFD-3255-47B8-BE65-CA6C4D6D0308}" type="pres">
      <dgm:prSet presAssocID="{A2BA8B74-E074-462E-BE01-0B110B8A8C39}" presName="sibTrans" presStyleLbl="node1" presStyleIdx="0" presStyleCnt="3"/>
      <dgm:spPr/>
    </dgm:pt>
    <dgm:pt modelId="{4889EA67-0A3F-4556-A5B9-65D5E41F6236}" type="pres">
      <dgm:prSet presAssocID="{A7FC18DA-2F83-4A66-B124-C31AFDC133A9}" presName="dummy" presStyleCnt="0"/>
      <dgm:spPr/>
    </dgm:pt>
    <dgm:pt modelId="{0498BF52-9E5E-4483-BF2D-BAB5E541BB2C}" type="pres">
      <dgm:prSet presAssocID="{A7FC18DA-2F83-4A66-B124-C31AFDC133A9}" presName="node" presStyleLbl="revTx" presStyleIdx="1" presStyleCnt="3">
        <dgm:presLayoutVars>
          <dgm:bulletEnabled val="1"/>
        </dgm:presLayoutVars>
      </dgm:prSet>
      <dgm:spPr/>
    </dgm:pt>
    <dgm:pt modelId="{0CC3FE5A-931D-4089-9330-0848AFEDCC47}" type="pres">
      <dgm:prSet presAssocID="{F47E75D2-CB1D-4CEE-8550-A659EDF744D4}" presName="sibTrans" presStyleLbl="node1" presStyleIdx="1" presStyleCnt="3"/>
      <dgm:spPr/>
    </dgm:pt>
    <dgm:pt modelId="{9D986689-046C-48F7-89D2-8DA35D6692AE}" type="pres">
      <dgm:prSet presAssocID="{1049442C-9421-4339-AFE9-33A4B92A6421}" presName="dummy" presStyleCnt="0"/>
      <dgm:spPr/>
    </dgm:pt>
    <dgm:pt modelId="{87C2F8F7-3DD9-436D-AB10-69C7900D5B71}" type="pres">
      <dgm:prSet presAssocID="{1049442C-9421-4339-AFE9-33A4B92A6421}" presName="node" presStyleLbl="revTx" presStyleIdx="2" presStyleCnt="3">
        <dgm:presLayoutVars>
          <dgm:bulletEnabled val="1"/>
        </dgm:presLayoutVars>
      </dgm:prSet>
      <dgm:spPr/>
    </dgm:pt>
    <dgm:pt modelId="{B5BD07F5-72AF-43A3-BE40-C7697E0AACDF}" type="pres">
      <dgm:prSet presAssocID="{759EBA3F-7F55-4B51-AE52-556F0B540802}" presName="sibTrans" presStyleLbl="node1" presStyleIdx="2" presStyleCnt="3"/>
      <dgm:spPr/>
    </dgm:pt>
  </dgm:ptLst>
  <dgm:cxnLst>
    <dgm:cxn modelId="{62C14528-9D1A-4900-BBA5-84FB319993ED}" type="presOf" srcId="{1049442C-9421-4339-AFE9-33A4B92A6421}" destId="{87C2F8F7-3DD9-436D-AB10-69C7900D5B71}" srcOrd="0" destOrd="0" presId="urn:microsoft.com/office/officeart/2005/8/layout/cycle1"/>
    <dgm:cxn modelId="{BB5ABA5F-1244-42FB-B0B3-A994A4CECBBB}" type="presOf" srcId="{F47E75D2-CB1D-4CEE-8550-A659EDF744D4}" destId="{0CC3FE5A-931D-4089-9330-0848AFEDCC47}" srcOrd="0" destOrd="0" presId="urn:microsoft.com/office/officeart/2005/8/layout/cycle1"/>
    <dgm:cxn modelId="{C426BE67-5E6A-4435-B141-44C06C57511A}" srcId="{E5980C24-FE1A-4C2F-93D0-970251096017}" destId="{A7FC18DA-2F83-4A66-B124-C31AFDC133A9}" srcOrd="1" destOrd="0" parTransId="{75409DF8-462E-450B-A301-CF99292721F1}" sibTransId="{F47E75D2-CB1D-4CEE-8550-A659EDF744D4}"/>
    <dgm:cxn modelId="{98EB4151-3B36-4D37-9D8F-1C40156D64F3}" type="presOf" srcId="{A2BA8B74-E074-462E-BE01-0B110B8A8C39}" destId="{855E6FFD-3255-47B8-BE65-CA6C4D6D0308}" srcOrd="0" destOrd="0" presId="urn:microsoft.com/office/officeart/2005/8/layout/cycle1"/>
    <dgm:cxn modelId="{80F8B981-E18F-4295-A91C-54FE12BCBDE2}" srcId="{E5980C24-FE1A-4C2F-93D0-970251096017}" destId="{1049442C-9421-4339-AFE9-33A4B92A6421}" srcOrd="2" destOrd="0" parTransId="{788B38DE-B3C9-4684-88EB-B91590D71D04}" sibTransId="{759EBA3F-7F55-4B51-AE52-556F0B540802}"/>
    <dgm:cxn modelId="{3043FC83-A9DF-4558-86F7-C77A2095F45F}" srcId="{E5980C24-FE1A-4C2F-93D0-970251096017}" destId="{CCB5D5A6-7A88-4AA1-AA58-7D6B06A7FB0C}" srcOrd="0" destOrd="0" parTransId="{7253142B-1299-40C9-BEA5-D148B47D6780}" sibTransId="{A2BA8B74-E074-462E-BE01-0B110B8A8C39}"/>
    <dgm:cxn modelId="{E7455D94-B0E7-4AA1-B00E-4D5E2AA4AA37}" type="presOf" srcId="{CCB5D5A6-7A88-4AA1-AA58-7D6B06A7FB0C}" destId="{ADF286ED-AC46-4F47-9D4F-3FD789972F7F}" srcOrd="0" destOrd="0" presId="urn:microsoft.com/office/officeart/2005/8/layout/cycle1"/>
    <dgm:cxn modelId="{F74102F1-8BB9-47CB-A5F7-49F594F27246}" type="presOf" srcId="{E5980C24-FE1A-4C2F-93D0-970251096017}" destId="{A439FDCE-029D-4376-B2E4-0D90B7DD7F58}" srcOrd="0" destOrd="0" presId="urn:microsoft.com/office/officeart/2005/8/layout/cycle1"/>
    <dgm:cxn modelId="{C35D6FF1-9838-4709-953A-628332E6D47F}" type="presOf" srcId="{759EBA3F-7F55-4B51-AE52-556F0B540802}" destId="{B5BD07F5-72AF-43A3-BE40-C7697E0AACDF}" srcOrd="0" destOrd="0" presId="urn:microsoft.com/office/officeart/2005/8/layout/cycle1"/>
    <dgm:cxn modelId="{4E6661F6-1F56-4A14-996D-2B8B297AB742}" type="presOf" srcId="{A7FC18DA-2F83-4A66-B124-C31AFDC133A9}" destId="{0498BF52-9E5E-4483-BF2D-BAB5E541BB2C}" srcOrd="0" destOrd="0" presId="urn:microsoft.com/office/officeart/2005/8/layout/cycle1"/>
    <dgm:cxn modelId="{EEE90E65-D33F-4F32-8F6B-29AB95912418}" type="presParOf" srcId="{A439FDCE-029D-4376-B2E4-0D90B7DD7F58}" destId="{9F29EF8E-6B0D-47CE-A34D-8B722BA40EA5}" srcOrd="0" destOrd="0" presId="urn:microsoft.com/office/officeart/2005/8/layout/cycle1"/>
    <dgm:cxn modelId="{16770F54-52D4-4DC3-B1DC-9EB05E53F9A1}" type="presParOf" srcId="{A439FDCE-029D-4376-B2E4-0D90B7DD7F58}" destId="{ADF286ED-AC46-4F47-9D4F-3FD789972F7F}" srcOrd="1" destOrd="0" presId="urn:microsoft.com/office/officeart/2005/8/layout/cycle1"/>
    <dgm:cxn modelId="{A32F5614-BDBA-43D0-9269-E8E5C5082883}" type="presParOf" srcId="{A439FDCE-029D-4376-B2E4-0D90B7DD7F58}" destId="{855E6FFD-3255-47B8-BE65-CA6C4D6D0308}" srcOrd="2" destOrd="0" presId="urn:microsoft.com/office/officeart/2005/8/layout/cycle1"/>
    <dgm:cxn modelId="{A5E69477-EE9D-46BE-8B4A-F95F086AC428}" type="presParOf" srcId="{A439FDCE-029D-4376-B2E4-0D90B7DD7F58}" destId="{4889EA67-0A3F-4556-A5B9-65D5E41F6236}" srcOrd="3" destOrd="0" presId="urn:microsoft.com/office/officeart/2005/8/layout/cycle1"/>
    <dgm:cxn modelId="{D3AA2B6D-AA6A-4800-B357-C9B5C419DFB0}" type="presParOf" srcId="{A439FDCE-029D-4376-B2E4-0D90B7DD7F58}" destId="{0498BF52-9E5E-4483-BF2D-BAB5E541BB2C}" srcOrd="4" destOrd="0" presId="urn:microsoft.com/office/officeart/2005/8/layout/cycle1"/>
    <dgm:cxn modelId="{D9199DB9-C841-4E8B-A1E1-65D5AB14DA32}" type="presParOf" srcId="{A439FDCE-029D-4376-B2E4-0D90B7DD7F58}" destId="{0CC3FE5A-931D-4089-9330-0848AFEDCC47}" srcOrd="5" destOrd="0" presId="urn:microsoft.com/office/officeart/2005/8/layout/cycle1"/>
    <dgm:cxn modelId="{D87132D4-5995-411B-9459-D407C1BCC9C9}" type="presParOf" srcId="{A439FDCE-029D-4376-B2E4-0D90B7DD7F58}" destId="{9D986689-046C-48F7-89D2-8DA35D6692AE}" srcOrd="6" destOrd="0" presId="urn:microsoft.com/office/officeart/2005/8/layout/cycle1"/>
    <dgm:cxn modelId="{88C6AC5E-F8D6-4918-805D-36BFBCB320CB}" type="presParOf" srcId="{A439FDCE-029D-4376-B2E4-0D90B7DD7F58}" destId="{87C2F8F7-3DD9-436D-AB10-69C7900D5B71}" srcOrd="7" destOrd="0" presId="urn:microsoft.com/office/officeart/2005/8/layout/cycle1"/>
    <dgm:cxn modelId="{0E204288-FF98-436F-8FAA-CC0C14D9F4B8}" type="presParOf" srcId="{A439FDCE-029D-4376-B2E4-0D90B7DD7F58}" destId="{B5BD07F5-72AF-43A3-BE40-C7697E0AACD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37B5EC-6D17-496C-AACF-000E289B23FA}">
      <dsp:nvSpPr>
        <dsp:cNvPr id="0" name=""/>
        <dsp:cNvSpPr/>
      </dsp:nvSpPr>
      <dsp:spPr>
        <a:xfrm>
          <a:off x="0" y="462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5B5C5-4165-4CDB-9083-DEE061F94F60}">
      <dsp:nvSpPr>
        <dsp:cNvPr id="0" name=""/>
        <dsp:cNvSpPr/>
      </dsp:nvSpPr>
      <dsp:spPr>
        <a:xfrm>
          <a:off x="0" y="462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Rahul Sid Patil</a:t>
          </a:r>
          <a:endParaRPr lang="en-US" sz="1400" kern="1200" dirty="0"/>
        </a:p>
      </dsp:txBody>
      <dsp:txXfrm>
        <a:off x="0" y="462"/>
        <a:ext cx="5200136" cy="420811"/>
      </dsp:txXfrm>
    </dsp:sp>
    <dsp:sp modelId="{4777C358-297F-4612-BD60-723A64DE0999}">
      <dsp:nvSpPr>
        <dsp:cNvPr id="0" name=""/>
        <dsp:cNvSpPr/>
      </dsp:nvSpPr>
      <dsp:spPr>
        <a:xfrm>
          <a:off x="0" y="421273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BDA7C-4325-4B60-8E3A-046E0521AC09}">
      <dsp:nvSpPr>
        <dsp:cNvPr id="0" name=""/>
        <dsp:cNvSpPr/>
      </dsp:nvSpPr>
      <dsp:spPr>
        <a:xfrm>
          <a:off x="0" y="421273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Lead Software Engineer @ EPAM Systems</a:t>
          </a:r>
          <a:endParaRPr lang="en-US" sz="1400" kern="1200"/>
        </a:p>
      </dsp:txBody>
      <dsp:txXfrm>
        <a:off x="0" y="421273"/>
        <a:ext cx="5200136" cy="420811"/>
      </dsp:txXfrm>
    </dsp:sp>
    <dsp:sp modelId="{925AA6B4-1678-4B73-B870-D05A9976C49D}">
      <dsp:nvSpPr>
        <dsp:cNvPr id="0" name=""/>
        <dsp:cNvSpPr/>
      </dsp:nvSpPr>
      <dsp:spPr>
        <a:xfrm>
          <a:off x="0" y="842085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0C5D96-7A00-47C5-98B5-0D1BB20A78CF}">
      <dsp:nvSpPr>
        <dsp:cNvPr id="0" name=""/>
        <dsp:cNvSpPr/>
      </dsp:nvSpPr>
      <dsp:spPr>
        <a:xfrm>
          <a:off x="0" y="842085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Head of Golang Community, EPAM India</a:t>
          </a:r>
          <a:endParaRPr lang="en-US" sz="1400" kern="1200"/>
        </a:p>
      </dsp:txBody>
      <dsp:txXfrm>
        <a:off x="0" y="842085"/>
        <a:ext cx="5200136" cy="420811"/>
      </dsp:txXfrm>
    </dsp:sp>
    <dsp:sp modelId="{B77AB12A-D2A9-416E-A4D6-1A8F563C68E2}">
      <dsp:nvSpPr>
        <dsp:cNvPr id="0" name=""/>
        <dsp:cNvSpPr/>
      </dsp:nvSpPr>
      <dsp:spPr>
        <a:xfrm>
          <a:off x="0" y="1262896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593EC-FC6E-4001-A9F6-614A102995E3}">
      <dsp:nvSpPr>
        <dsp:cNvPr id="0" name=""/>
        <dsp:cNvSpPr/>
      </dsp:nvSpPr>
      <dsp:spPr>
        <a:xfrm>
          <a:off x="0" y="1262896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12+ years of experience in backend engineering</a:t>
          </a:r>
          <a:endParaRPr lang="en-US" sz="1400" kern="1200"/>
        </a:p>
      </dsp:txBody>
      <dsp:txXfrm>
        <a:off x="0" y="1262896"/>
        <a:ext cx="5200136" cy="420811"/>
      </dsp:txXfrm>
    </dsp:sp>
    <dsp:sp modelId="{2B3545BF-05E2-4397-80A8-2E84CC3A8C46}">
      <dsp:nvSpPr>
        <dsp:cNvPr id="0" name=""/>
        <dsp:cNvSpPr/>
      </dsp:nvSpPr>
      <dsp:spPr>
        <a:xfrm>
          <a:off x="0" y="1683707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030FD-09BB-4444-B605-436AF98D524B}">
      <dsp:nvSpPr>
        <dsp:cNvPr id="0" name=""/>
        <dsp:cNvSpPr/>
      </dsp:nvSpPr>
      <dsp:spPr>
        <a:xfrm>
          <a:off x="0" y="1683707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Specialized in Golang, Kubernetes, Kafka, and cloud-native systems</a:t>
          </a:r>
          <a:endParaRPr lang="en-US" sz="1400" kern="1200"/>
        </a:p>
      </dsp:txBody>
      <dsp:txXfrm>
        <a:off x="0" y="1683707"/>
        <a:ext cx="5200136" cy="420811"/>
      </dsp:txXfrm>
    </dsp:sp>
    <dsp:sp modelId="{4EAB6B90-9627-459F-BF46-B5043A9B65A0}">
      <dsp:nvSpPr>
        <dsp:cNvPr id="0" name=""/>
        <dsp:cNvSpPr/>
      </dsp:nvSpPr>
      <dsp:spPr>
        <a:xfrm>
          <a:off x="0" y="2104519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A51B9-C6BB-4CC6-80FF-AFB444B94545}">
      <dsp:nvSpPr>
        <dsp:cNvPr id="0" name=""/>
        <dsp:cNvSpPr/>
      </dsp:nvSpPr>
      <dsp:spPr>
        <a:xfrm>
          <a:off x="0" y="2104519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Author of upcoming book 'Let Us Go Vol. 1'</a:t>
          </a:r>
          <a:endParaRPr lang="en-US" sz="1400" kern="1200"/>
        </a:p>
      </dsp:txBody>
      <dsp:txXfrm>
        <a:off x="0" y="2104519"/>
        <a:ext cx="5200136" cy="420811"/>
      </dsp:txXfrm>
    </dsp:sp>
    <dsp:sp modelId="{15AA864B-FBF9-4DCB-93F7-791076C98DA8}">
      <dsp:nvSpPr>
        <dsp:cNvPr id="0" name=""/>
        <dsp:cNvSpPr/>
      </dsp:nvSpPr>
      <dsp:spPr>
        <a:xfrm>
          <a:off x="0" y="2525330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1FAFA-0AC8-432C-8AAD-D414E603E040}">
      <dsp:nvSpPr>
        <dsp:cNvPr id="0" name=""/>
        <dsp:cNvSpPr/>
      </dsp:nvSpPr>
      <dsp:spPr>
        <a:xfrm>
          <a:off x="0" y="2525330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Tech Speaker | Mentor | Open Source Contributor</a:t>
          </a:r>
          <a:endParaRPr lang="en-US" sz="1400" kern="1200"/>
        </a:p>
      </dsp:txBody>
      <dsp:txXfrm>
        <a:off x="0" y="2525330"/>
        <a:ext cx="5200136" cy="420811"/>
      </dsp:txXfrm>
    </dsp:sp>
    <dsp:sp modelId="{7ED824D1-BC3A-4617-95E7-82F80E47465A}">
      <dsp:nvSpPr>
        <dsp:cNvPr id="0" name=""/>
        <dsp:cNvSpPr/>
      </dsp:nvSpPr>
      <dsp:spPr>
        <a:xfrm>
          <a:off x="0" y="2946141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7A078-CD99-45F3-B19B-590F1B567781}">
      <dsp:nvSpPr>
        <dsp:cNvPr id="0" name=""/>
        <dsp:cNvSpPr/>
      </dsp:nvSpPr>
      <dsp:spPr>
        <a:xfrm>
          <a:off x="0" y="2946141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LinkedIn: </a:t>
          </a:r>
          <a:r>
            <a:rPr lang="en-IN" sz="1400" b="0" i="0" kern="1200" dirty="0">
              <a:hlinkClick xmlns:r="http://schemas.openxmlformats.org/officeDocument/2006/relationships" r:id="rId1"/>
            </a:rPr>
            <a:t>www.linkedin.com/in/rahulsidpatil</a:t>
          </a:r>
          <a:endParaRPr lang="en-US" sz="1400" kern="1200" dirty="0"/>
        </a:p>
      </dsp:txBody>
      <dsp:txXfrm>
        <a:off x="0" y="2946141"/>
        <a:ext cx="5200136" cy="420811"/>
      </dsp:txXfrm>
    </dsp:sp>
    <dsp:sp modelId="{EFD4FFAF-58AC-4F40-872C-FE261282F53A}">
      <dsp:nvSpPr>
        <dsp:cNvPr id="0" name=""/>
        <dsp:cNvSpPr/>
      </dsp:nvSpPr>
      <dsp:spPr>
        <a:xfrm>
          <a:off x="0" y="3366953"/>
          <a:ext cx="52001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577D5-B133-4343-A7C2-6766FFC2A8C7}">
      <dsp:nvSpPr>
        <dsp:cNvPr id="0" name=""/>
        <dsp:cNvSpPr/>
      </dsp:nvSpPr>
      <dsp:spPr>
        <a:xfrm>
          <a:off x="0" y="3366953"/>
          <a:ext cx="5200136" cy="4208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Contact: </a:t>
          </a:r>
          <a:r>
            <a:rPr lang="en-IN" sz="1400" kern="1200" dirty="0" err="1"/>
            <a:t>golangda</a:t>
          </a:r>
          <a:r>
            <a:rPr lang="en-IN" sz="1400" kern="1200" dirty="0"/>
            <a:t>@</a:t>
          </a:r>
          <a:r>
            <a:rPr lang="en-US" sz="1400" kern="1200" dirty="0"/>
            <a:t>gmail.com</a:t>
          </a:r>
        </a:p>
      </dsp:txBody>
      <dsp:txXfrm>
        <a:off x="0" y="3366953"/>
        <a:ext cx="5200136" cy="42081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E313-20F6-4CB9-8371-503906E4EAB3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Kubernetes HPA</a:t>
          </a:r>
        </a:p>
      </dsp:txBody>
      <dsp:txXfrm>
        <a:off x="2574876" y="53310"/>
        <a:ext cx="2736946" cy="945199"/>
      </dsp:txXfrm>
    </dsp:sp>
    <dsp:sp modelId="{6C2EA77B-1178-4AC3-B6FF-8DBD115B814E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kubectl autoscale based on CPU usage</a:t>
          </a:r>
        </a:p>
      </dsp:txBody>
      <dsp:txXfrm>
        <a:off x="2574876" y="1153149"/>
        <a:ext cx="2736946" cy="945199"/>
      </dsp:txXfrm>
    </dsp:sp>
    <dsp:sp modelId="{6BA4A3D1-DBA9-4999-B5DD-50EBE5222786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1, maximum 10 pods</a:t>
          </a:r>
        </a:p>
      </dsp:txBody>
      <dsp:txXfrm>
        <a:off x="2574876" y="2252988"/>
        <a:ext cx="2736946" cy="945199"/>
      </dsp:txXfrm>
    </dsp:sp>
    <dsp:sp modelId="{B62C9CDD-0870-4251-BC5F-CC51065F9A8D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Responsive to workload spikes</a:t>
          </a:r>
        </a:p>
      </dsp:txBody>
      <dsp:txXfrm>
        <a:off x="2574876" y="3352827"/>
        <a:ext cx="2736946" cy="94519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6F67-FDB0-4207-96D2-32E4F536EB8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98FDF-2EDB-4E23-A808-88BF2575755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simulation using k6</a:t>
          </a:r>
        </a:p>
      </dsp:txBody>
      <dsp:txXfrm>
        <a:off x="78583" y="2435142"/>
        <a:ext cx="2399612" cy="720000"/>
      </dsp:txXfrm>
    </dsp:sp>
    <dsp:sp modelId="{62A68C0F-F907-4404-9A5E-0772401324A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B5B1-8EAB-4914-8650-94AB5E3F8DD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Metrics: Kafka lag, MongoDB throughput</a:t>
          </a:r>
        </a:p>
      </dsp:txBody>
      <dsp:txXfrm>
        <a:off x="2898129" y="2435142"/>
        <a:ext cx="2399612" cy="720000"/>
      </dsp:txXfrm>
    </dsp:sp>
    <dsp:sp modelId="{3192359E-BF96-4E22-9E0A-ABB37E098AC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7DD1-1BCA-4E44-B914-369A00C9286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Optional tools: Prometheus, Grafana</a:t>
          </a:r>
        </a:p>
      </dsp:txBody>
      <dsp:txXfrm>
        <a:off x="5717674" y="2435142"/>
        <a:ext cx="2399612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0F1F-6512-48E4-9DE7-EC218E575345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8DBE-B735-49DB-87BD-FA7925ECB741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 running pipeline in Minikube</a:t>
          </a:r>
        </a:p>
      </dsp:txBody>
      <dsp:txXfrm>
        <a:off x="590191" y="770569"/>
        <a:ext cx="1821339" cy="1821339"/>
      </dsp:txXfrm>
    </dsp:sp>
    <dsp:sp modelId="{7B97C321-3DB8-43C1-95EF-038293099B26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Kafka producing/consuming messages</a:t>
          </a:r>
        </a:p>
      </dsp:txBody>
      <dsp:txXfrm>
        <a:off x="2763852" y="770569"/>
        <a:ext cx="1821339" cy="1821339"/>
      </dsp:txXfrm>
    </dsp:sp>
    <dsp:sp modelId="{7C54BF40-09AD-46CB-882F-9B8170459655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MongoDB insert verification</a:t>
          </a:r>
        </a:p>
      </dsp:txBody>
      <dsp:txXfrm>
        <a:off x="590191" y="2944231"/>
        <a:ext cx="1821339" cy="1821339"/>
      </dsp:txXfrm>
    </dsp:sp>
    <dsp:sp modelId="{37D814E4-93EC-4CC7-92FF-ECC10202F9D4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HPA in action with kubectl top pods</a:t>
          </a:r>
        </a:p>
      </dsp:txBody>
      <dsp:txXfrm>
        <a:off x="2763852" y="2944231"/>
        <a:ext cx="1821339" cy="182133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3D189-1EDE-494E-B07C-D8930BB22CCD}">
      <dsp:nvSpPr>
        <dsp:cNvPr id="0" name=""/>
        <dsp:cNvSpPr/>
      </dsp:nvSpPr>
      <dsp:spPr>
        <a:xfrm>
          <a:off x="698767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8A3B-A2A4-47A0-BC69-200C155E0565}">
      <dsp:nvSpPr>
        <dsp:cNvPr id="0" name=""/>
        <dsp:cNvSpPr/>
      </dsp:nvSpPr>
      <dsp:spPr>
        <a:xfrm>
          <a:off x="97390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4E117-BDA7-4405-B5C8-A2613ECC8C2D}">
      <dsp:nvSpPr>
        <dsp:cNvPr id="0" name=""/>
        <dsp:cNvSpPr/>
      </dsp:nvSpPr>
      <dsp:spPr>
        <a:xfrm>
          <a:off x="286061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Fully working data pipeline</a:t>
          </a:r>
        </a:p>
      </dsp:txBody>
      <dsp:txXfrm>
        <a:off x="286061" y="1783515"/>
        <a:ext cx="2116442" cy="720000"/>
      </dsp:txXfrm>
    </dsp:sp>
    <dsp:sp modelId="{2169AD4B-ECFA-4A7C-81A8-9C8E0E6C7CC8}">
      <dsp:nvSpPr>
        <dsp:cNvPr id="0" name=""/>
        <dsp:cNvSpPr/>
      </dsp:nvSpPr>
      <dsp:spPr>
        <a:xfrm>
          <a:off x="3185586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5B37-5A6E-4ADF-B1C9-EF2D845080F6}">
      <dsp:nvSpPr>
        <dsp:cNvPr id="0" name=""/>
        <dsp:cNvSpPr/>
      </dsp:nvSpPr>
      <dsp:spPr>
        <a:xfrm>
          <a:off x="346072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0B1-5AA1-4038-96CE-4B7BFC1B914A}">
      <dsp:nvSpPr>
        <dsp:cNvPr id="0" name=""/>
        <dsp:cNvSpPr/>
      </dsp:nvSpPr>
      <dsp:spPr>
        <a:xfrm>
          <a:off x="2772880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Simple, scalable Go components</a:t>
          </a:r>
        </a:p>
      </dsp:txBody>
      <dsp:txXfrm>
        <a:off x="2772880" y="1783515"/>
        <a:ext cx="2116442" cy="720000"/>
      </dsp:txXfrm>
    </dsp:sp>
    <dsp:sp modelId="{06621E00-41E9-4585-B6A8-BE62D5FC221E}">
      <dsp:nvSpPr>
        <dsp:cNvPr id="0" name=""/>
        <dsp:cNvSpPr/>
      </dsp:nvSpPr>
      <dsp:spPr>
        <a:xfrm>
          <a:off x="698767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20765-68EA-427E-BE48-21454CFEC98A}">
      <dsp:nvSpPr>
        <dsp:cNvPr id="0" name=""/>
        <dsp:cNvSpPr/>
      </dsp:nvSpPr>
      <dsp:spPr>
        <a:xfrm>
          <a:off x="97390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81FF-D032-469A-B65A-0F477AED2682}">
      <dsp:nvSpPr>
        <dsp:cNvPr id="0" name=""/>
        <dsp:cNvSpPr/>
      </dsp:nvSpPr>
      <dsp:spPr>
        <a:xfrm>
          <a:off x="286061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Real-time ingestion and autoscaling</a:t>
          </a:r>
        </a:p>
      </dsp:txBody>
      <dsp:txXfrm>
        <a:off x="286061" y="4725779"/>
        <a:ext cx="2116442" cy="720000"/>
      </dsp:txXfrm>
    </dsp:sp>
    <dsp:sp modelId="{4C96D14F-3D17-4209-BA0C-F5D998C58C5B}">
      <dsp:nvSpPr>
        <dsp:cNvPr id="0" name=""/>
        <dsp:cNvSpPr/>
      </dsp:nvSpPr>
      <dsp:spPr>
        <a:xfrm>
          <a:off x="3185586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67702-0D6C-4719-8396-03F49AED904B}">
      <dsp:nvSpPr>
        <dsp:cNvPr id="0" name=""/>
        <dsp:cNvSpPr/>
      </dsp:nvSpPr>
      <dsp:spPr>
        <a:xfrm>
          <a:off x="346072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C588-31BA-458B-BDC5-C5694487CBAE}">
      <dsp:nvSpPr>
        <dsp:cNvPr id="0" name=""/>
        <dsp:cNvSpPr/>
      </dsp:nvSpPr>
      <dsp:spPr>
        <a:xfrm>
          <a:off x="2772880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Extensible for real-world systems</a:t>
          </a:r>
        </a:p>
      </dsp:txBody>
      <dsp:txXfrm>
        <a:off x="2772880" y="4725779"/>
        <a:ext cx="2116442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117A-8FF4-485D-AE18-06A344E2219F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A7E1-7403-44DC-BFA6-631997BB6C4B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observability and alerting</a:t>
          </a:r>
        </a:p>
      </dsp:txBody>
      <dsp:txXfrm>
        <a:off x="538121" y="944096"/>
        <a:ext cx="1660652" cy="1660652"/>
      </dsp:txXfrm>
    </dsp:sp>
    <dsp:sp modelId="{926AF6DD-5D48-4F57-9133-4C21002C0203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Cloud-native version (GKE/EKS/Azure AKS)</a:t>
          </a:r>
        </a:p>
      </dsp:txBody>
      <dsp:txXfrm>
        <a:off x="2520011" y="944096"/>
        <a:ext cx="1660652" cy="1660652"/>
      </dsp:txXfrm>
    </dsp:sp>
    <dsp:sp modelId="{0D67CDDF-708C-42B6-AB0D-8C6B16435D04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with real data sources</a:t>
          </a:r>
        </a:p>
      </dsp:txBody>
      <dsp:txXfrm>
        <a:off x="538121" y="2925986"/>
        <a:ext cx="1660652" cy="1660652"/>
      </dsp:txXfrm>
    </dsp:sp>
    <dsp:sp modelId="{0C664844-7ECB-4EFE-9689-613ED65F3F34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repo and Docker images (coming soon)</a:t>
          </a:r>
        </a:p>
      </dsp:txBody>
      <dsp:txXfrm>
        <a:off x="2520011" y="2925986"/>
        <a:ext cx="1660652" cy="166065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12968-BB9E-4A66-B21D-54E3F54E073C}">
      <dsp:nvSpPr>
        <dsp:cNvPr id="0" name=""/>
        <dsp:cNvSpPr/>
      </dsp:nvSpPr>
      <dsp:spPr>
        <a:xfrm>
          <a:off x="2351" y="785733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A9EC0-C8D3-43BA-905E-DF8655F16202}">
      <dsp:nvSpPr>
        <dsp:cNvPr id="0" name=""/>
        <dsp:cNvSpPr/>
      </dsp:nvSpPr>
      <dsp:spPr>
        <a:xfrm>
          <a:off x="2351" y="21736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1. Why use Go for ETL instead of Python or Java?</a:t>
          </a:r>
        </a:p>
      </dsp:txBody>
      <dsp:txXfrm>
        <a:off x="2351" y="2173686"/>
        <a:ext cx="3623906" cy="543585"/>
      </dsp:txXfrm>
    </dsp:sp>
    <dsp:sp modelId="{C0791C8D-5789-4A73-AACF-EA8C8A656921}">
      <dsp:nvSpPr>
        <dsp:cNvPr id="0" name=""/>
        <dsp:cNvSpPr/>
      </dsp:nvSpPr>
      <dsp:spPr>
        <a:xfrm>
          <a:off x="2351" y="2772894"/>
          <a:ext cx="3623906" cy="7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→ Go offers better performance, concurrency, and lightweight deployment.</a:t>
          </a:r>
        </a:p>
      </dsp:txBody>
      <dsp:txXfrm>
        <a:off x="2351" y="2772894"/>
        <a:ext cx="3623906" cy="793916"/>
      </dsp:txXfrm>
    </dsp:sp>
    <dsp:sp modelId="{EF0DEE54-67A2-4515-8042-3676A7A4F640}">
      <dsp:nvSpPr>
        <dsp:cNvPr id="0" name=""/>
        <dsp:cNvSpPr/>
      </dsp:nvSpPr>
      <dsp:spPr>
        <a:xfrm>
          <a:off x="4260441" y="785733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1A936-4310-4341-8D7A-4F467F6EA7A7}">
      <dsp:nvSpPr>
        <dsp:cNvPr id="0" name=""/>
        <dsp:cNvSpPr/>
      </dsp:nvSpPr>
      <dsp:spPr>
        <a:xfrm>
          <a:off x="4260441" y="2173686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2. </a:t>
          </a:r>
          <a:r>
            <a:rPr lang="en-US" sz="1900" b="1" kern="1200"/>
            <a:t>How does KRaft mode in Kafka differ from Zookeeper-based Kafka?</a:t>
          </a:r>
          <a:endParaRPr lang="en-US" sz="1900" kern="1200"/>
        </a:p>
      </dsp:txBody>
      <dsp:txXfrm>
        <a:off x="4260441" y="2173686"/>
        <a:ext cx="3623906" cy="543585"/>
      </dsp:txXfrm>
    </dsp:sp>
    <dsp:sp modelId="{685E94F0-5C7C-4D9B-BDFC-A4455D12C9B8}">
      <dsp:nvSpPr>
        <dsp:cNvPr id="0" name=""/>
        <dsp:cNvSpPr/>
      </dsp:nvSpPr>
      <dsp:spPr>
        <a:xfrm>
          <a:off x="4260441" y="2772894"/>
          <a:ext cx="3623906" cy="79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→ </a:t>
          </a:r>
          <a:r>
            <a:rPr lang="en-US" sz="1400" b="0" kern="1200"/>
            <a:t>KRaft (Kafka Raft) eliminates the need for Zookeeper by using an internal Raft-based consensus protocol, simplifying deployment and improving performance.</a:t>
          </a:r>
          <a:endParaRPr lang="en-US" sz="1400" kern="1200"/>
        </a:p>
      </dsp:txBody>
      <dsp:txXfrm>
        <a:off x="4260441" y="2772894"/>
        <a:ext cx="3623906" cy="79391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55ABBE-141C-46EF-A22C-2E3BBDBC6934}">
      <dsp:nvSpPr>
        <dsp:cNvPr id="0" name=""/>
        <dsp:cNvSpPr/>
      </dsp:nvSpPr>
      <dsp:spPr>
        <a:xfrm>
          <a:off x="2351" y="818956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41AF0-382E-48E7-8BF9-DD76FABDC10E}">
      <dsp:nvSpPr>
        <dsp:cNvPr id="0" name=""/>
        <dsp:cNvSpPr/>
      </dsp:nvSpPr>
      <dsp:spPr>
        <a:xfrm>
          <a:off x="2351" y="2204001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3. </a:t>
          </a:r>
          <a:r>
            <a:rPr lang="en-US" sz="1700" b="1" kern="1200"/>
            <a:t>Why is Kubernetes essential for this setup?</a:t>
          </a:r>
          <a:endParaRPr lang="en-US" sz="1700" kern="1200"/>
        </a:p>
      </dsp:txBody>
      <dsp:txXfrm>
        <a:off x="2351" y="2204001"/>
        <a:ext cx="3623906" cy="543585"/>
      </dsp:txXfrm>
    </dsp:sp>
    <dsp:sp modelId="{480A1F10-0F22-4C9D-A6EE-7E2DB2508A79}">
      <dsp:nvSpPr>
        <dsp:cNvPr id="0" name=""/>
        <dsp:cNvSpPr/>
      </dsp:nvSpPr>
      <dsp:spPr>
        <a:xfrm>
          <a:off x="2351" y="2801855"/>
          <a:ext cx="3623906" cy="73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→ </a:t>
          </a:r>
          <a:r>
            <a:rPr lang="en-US" sz="1300" b="0" kern="1200"/>
            <a:t>Kubernetes provides scalability, self-healing, rolling updates, and resource efficiency for managing distributed components like Kafka, MongoDB, and microservices.</a:t>
          </a:r>
          <a:endParaRPr lang="en-US" sz="1300" kern="1200"/>
        </a:p>
      </dsp:txBody>
      <dsp:txXfrm>
        <a:off x="2351" y="2801855"/>
        <a:ext cx="3623906" cy="730525"/>
      </dsp:txXfrm>
    </dsp:sp>
    <dsp:sp modelId="{585DF0F5-3835-4DE2-BA10-1657FACD13DA}">
      <dsp:nvSpPr>
        <dsp:cNvPr id="0" name=""/>
        <dsp:cNvSpPr/>
      </dsp:nvSpPr>
      <dsp:spPr>
        <a:xfrm>
          <a:off x="4260441" y="818956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D6432-EFB6-4BD2-BFCA-2D27C3012AC7}">
      <dsp:nvSpPr>
        <dsp:cNvPr id="0" name=""/>
        <dsp:cNvSpPr/>
      </dsp:nvSpPr>
      <dsp:spPr>
        <a:xfrm>
          <a:off x="4260441" y="2204001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4. </a:t>
          </a:r>
          <a:r>
            <a:rPr lang="en-US" sz="1700" b="1" kern="1200"/>
            <a:t>What are the resource requirements for running this pipeline locally?</a:t>
          </a:r>
          <a:endParaRPr lang="en-US" sz="1700" kern="1200"/>
        </a:p>
      </dsp:txBody>
      <dsp:txXfrm>
        <a:off x="4260441" y="2204001"/>
        <a:ext cx="3623906" cy="543585"/>
      </dsp:txXfrm>
    </dsp:sp>
    <dsp:sp modelId="{980CD936-9481-4EF5-9564-25520613D877}">
      <dsp:nvSpPr>
        <dsp:cNvPr id="0" name=""/>
        <dsp:cNvSpPr/>
      </dsp:nvSpPr>
      <dsp:spPr>
        <a:xfrm>
          <a:off x="4260441" y="2801855"/>
          <a:ext cx="3623906" cy="730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→ </a:t>
          </a:r>
          <a:r>
            <a:rPr lang="en-US" sz="1300" b="0" kern="1200" dirty="0"/>
            <a:t>Ideally, a machine with </a:t>
          </a:r>
          <a:r>
            <a:rPr lang="en-US" sz="1300" b="1" kern="1200" dirty="0"/>
            <a:t>16GB RAM</a:t>
          </a:r>
          <a:r>
            <a:rPr lang="en-US" sz="1300" b="0" kern="1200" dirty="0"/>
            <a:t>, </a:t>
          </a:r>
          <a:r>
            <a:rPr lang="en-US" sz="1300" b="1" kern="1200" dirty="0"/>
            <a:t>4-core CPU</a:t>
          </a:r>
          <a:r>
            <a:rPr lang="en-US" sz="1300" b="0" kern="1200" dirty="0"/>
            <a:t>, and </a:t>
          </a:r>
          <a:r>
            <a:rPr lang="en-US" sz="1300" b="1" kern="1200" dirty="0"/>
            <a:t>Docker + </a:t>
          </a:r>
          <a:r>
            <a:rPr lang="en-US" sz="1300" b="1" kern="1200" dirty="0" err="1"/>
            <a:t>Minikube</a:t>
          </a:r>
          <a:r>
            <a:rPr lang="en-US" sz="1300" b="0" kern="1200" dirty="0"/>
            <a:t> installed.</a:t>
          </a:r>
          <a:br>
            <a:rPr lang="en-US" sz="1300" b="0" kern="1200" dirty="0"/>
          </a:br>
          <a:endParaRPr lang="en-US" sz="1300" kern="1200" dirty="0"/>
        </a:p>
      </dsp:txBody>
      <dsp:txXfrm>
        <a:off x="4260441" y="2801855"/>
        <a:ext cx="3623906" cy="73052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59567A-C265-4C90-8798-3AC275827373}">
      <dsp:nvSpPr>
        <dsp:cNvPr id="0" name=""/>
        <dsp:cNvSpPr/>
      </dsp:nvSpPr>
      <dsp:spPr>
        <a:xfrm>
          <a:off x="4049" y="783203"/>
          <a:ext cx="1323000" cy="1323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98777-18C6-4693-9801-18992E7E2407}">
      <dsp:nvSpPr>
        <dsp:cNvPr id="0" name=""/>
        <dsp:cNvSpPr/>
      </dsp:nvSpPr>
      <dsp:spPr>
        <a:xfrm>
          <a:off x="4049" y="2233464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5. Is this pipeline production-ready?</a:t>
          </a:r>
        </a:p>
      </dsp:txBody>
      <dsp:txXfrm>
        <a:off x="4049" y="2233464"/>
        <a:ext cx="3780000" cy="567000"/>
      </dsp:txXfrm>
    </dsp:sp>
    <dsp:sp modelId="{2EF7F01D-91B7-49B4-9BEB-6D73ABF6CB44}">
      <dsp:nvSpPr>
        <dsp:cNvPr id="0" name=""/>
        <dsp:cNvSpPr/>
      </dsp:nvSpPr>
      <dsp:spPr>
        <a:xfrm>
          <a:off x="4049" y="2859655"/>
          <a:ext cx="3780000" cy="88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→ The architecture is extendable to production, but for real-world use, you'd need to add logging, error handling, authentication, CI/CD, and observability layers.</a:t>
          </a:r>
        </a:p>
      </dsp:txBody>
      <dsp:txXfrm>
        <a:off x="4049" y="2859655"/>
        <a:ext cx="3780000" cy="883103"/>
      </dsp:txXfrm>
    </dsp:sp>
    <dsp:sp modelId="{8F0358C5-DEEE-4645-B561-993BAA921E2B}">
      <dsp:nvSpPr>
        <dsp:cNvPr id="0" name=""/>
        <dsp:cNvSpPr/>
      </dsp:nvSpPr>
      <dsp:spPr>
        <a:xfrm>
          <a:off x="4445550" y="783203"/>
          <a:ext cx="1323000" cy="1323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03CC0-0ABA-481E-997C-45F854401C24}">
      <dsp:nvSpPr>
        <dsp:cNvPr id="0" name=""/>
        <dsp:cNvSpPr/>
      </dsp:nvSpPr>
      <dsp:spPr>
        <a:xfrm>
          <a:off x="4445550" y="2233464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800" kern="1200"/>
            <a:t>6. </a:t>
          </a:r>
          <a:r>
            <a:rPr lang="en-US" sz="1800" kern="1200"/>
            <a:t>Can I run this pipeline on a public cloud?</a:t>
          </a:r>
        </a:p>
      </dsp:txBody>
      <dsp:txXfrm>
        <a:off x="4445550" y="2233464"/>
        <a:ext cx="3780000" cy="567000"/>
      </dsp:txXfrm>
    </dsp:sp>
    <dsp:sp modelId="{79862FA2-E4E8-4299-BF00-B791343A00C0}">
      <dsp:nvSpPr>
        <dsp:cNvPr id="0" name=""/>
        <dsp:cNvSpPr/>
      </dsp:nvSpPr>
      <dsp:spPr>
        <a:xfrm>
          <a:off x="4445550" y="2859655"/>
          <a:ext cx="3780000" cy="8831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-&gt; Yes. You can easily deploy this setup on AWS, GCP, or Azure using managed Kubernetes (like EKS/GKE/AKS) and integrate with managed Kafka and MongoDB services.</a:t>
          </a:r>
        </a:p>
      </dsp:txBody>
      <dsp:txXfrm>
        <a:off x="4445550" y="2859655"/>
        <a:ext cx="3780000" cy="88310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20CF5-908E-4DF2-8097-079F7C9E91B8}">
      <dsp:nvSpPr>
        <dsp:cNvPr id="0" name=""/>
        <dsp:cNvSpPr/>
      </dsp:nvSpPr>
      <dsp:spPr>
        <a:xfrm>
          <a:off x="2351" y="880147"/>
          <a:ext cx="1268367" cy="12683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AC408-E120-4FFA-8C6D-85DF67DA0718}">
      <dsp:nvSpPr>
        <dsp:cNvPr id="0" name=""/>
        <dsp:cNvSpPr/>
      </dsp:nvSpPr>
      <dsp:spPr>
        <a:xfrm>
          <a:off x="2351" y="22599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7. What kind of data is being used in the demo?</a:t>
          </a:r>
        </a:p>
      </dsp:txBody>
      <dsp:txXfrm>
        <a:off x="2351" y="2259929"/>
        <a:ext cx="3623906" cy="543585"/>
      </dsp:txXfrm>
    </dsp:sp>
    <dsp:sp modelId="{662677F1-1A7F-4D87-BB4D-60944B93CD63}">
      <dsp:nvSpPr>
        <dsp:cNvPr id="0" name=""/>
        <dsp:cNvSpPr/>
      </dsp:nvSpPr>
      <dsp:spPr>
        <a:xfrm>
          <a:off x="2351" y="2855336"/>
          <a:ext cx="3623906" cy="61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→ A dummy data generator in Go simulates event streams that mimic real-world sensor data or logs for ETL processing.</a:t>
          </a:r>
        </a:p>
      </dsp:txBody>
      <dsp:txXfrm>
        <a:off x="2351" y="2855336"/>
        <a:ext cx="3623906" cy="615854"/>
      </dsp:txXfrm>
    </dsp:sp>
    <dsp:sp modelId="{CA1D802A-B389-45A9-B49B-3165061AA489}">
      <dsp:nvSpPr>
        <dsp:cNvPr id="0" name=""/>
        <dsp:cNvSpPr/>
      </dsp:nvSpPr>
      <dsp:spPr>
        <a:xfrm>
          <a:off x="4260441" y="880147"/>
          <a:ext cx="1268367" cy="12683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455A2-7DD4-4293-8CC5-5453E2C8EFDD}">
      <dsp:nvSpPr>
        <dsp:cNvPr id="0" name=""/>
        <dsp:cNvSpPr/>
      </dsp:nvSpPr>
      <dsp:spPr>
        <a:xfrm>
          <a:off x="4260441" y="2259929"/>
          <a:ext cx="3623906" cy="5435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kern="1200"/>
            <a:t>8. </a:t>
          </a:r>
          <a:r>
            <a:rPr lang="en-US" sz="1700" kern="1200"/>
            <a:t>How do I scale the ETL application dynamically?</a:t>
          </a:r>
        </a:p>
      </dsp:txBody>
      <dsp:txXfrm>
        <a:off x="4260441" y="2259929"/>
        <a:ext cx="3623906" cy="543585"/>
      </dsp:txXfrm>
    </dsp:sp>
    <dsp:sp modelId="{A2F9E3D5-F351-4F22-822E-92CACA97416A}">
      <dsp:nvSpPr>
        <dsp:cNvPr id="0" name=""/>
        <dsp:cNvSpPr/>
      </dsp:nvSpPr>
      <dsp:spPr>
        <a:xfrm>
          <a:off x="4260441" y="2855336"/>
          <a:ext cx="3623906" cy="61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-&gt; Kubernetes Horizontal Pod Autoscaler (HPA) is used based on CPU/memory usage or custom metrics from Prometheus.</a:t>
          </a:r>
        </a:p>
      </dsp:txBody>
      <dsp:txXfrm>
        <a:off x="4260441" y="2855336"/>
        <a:ext cx="3623906" cy="6158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2C2AB-2570-4AB7-9C5C-80A970F527E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6AE2D-AABE-4C60-922D-6DF36C51D36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BBFE4-3E68-4BD9-9273-0FDE61D29D7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volumes are growing exponentially</a:t>
          </a:r>
        </a:p>
      </dsp:txBody>
      <dsp:txXfrm>
        <a:off x="46529" y="2703902"/>
        <a:ext cx="2418750" cy="720000"/>
      </dsp:txXfrm>
    </dsp:sp>
    <dsp:sp modelId="{BFF4512A-1BCE-4202-AC4E-A472336FA04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E7E9C-40EE-4980-ADCF-4788004088B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D9313-1E76-4A25-BD85-217DBC5DCD9B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Real-time analytics &amp; responsive systems demand scalable pipelines</a:t>
          </a:r>
        </a:p>
      </dsp:txBody>
      <dsp:txXfrm>
        <a:off x="2888560" y="2703902"/>
        <a:ext cx="2418750" cy="720000"/>
      </dsp:txXfrm>
    </dsp:sp>
    <dsp:sp modelId="{48CE18CD-9233-4A4E-B36B-4B84FC923C4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8E65B-F571-4670-87DC-6EE07E18DA1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95660-1B6C-45BF-A549-DED4051EDA3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Traditional stack limitations → need for modern tooling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D5882-0C2A-479A-AB57-F0C55242EC17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Go → Fast, lightweight, concurrency-friendly</a:t>
          </a:r>
        </a:p>
      </dsp:txBody>
      <dsp:txXfrm>
        <a:off x="64083" y="64113"/>
        <a:ext cx="5047218" cy="1184574"/>
      </dsp:txXfrm>
    </dsp:sp>
    <dsp:sp modelId="{E8DA7500-6858-4958-8BF3-43CBAA9B7206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Kafka → Distributed, durable event streaming</a:t>
          </a:r>
        </a:p>
      </dsp:txBody>
      <dsp:txXfrm>
        <a:off x="64083" y="1471893"/>
        <a:ext cx="5047218" cy="1184574"/>
      </dsp:txXfrm>
    </dsp:sp>
    <dsp:sp modelId="{ECDFC4F5-9599-42B7-B7DC-78712143D73A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MongoDB → Flexible document database</a:t>
          </a:r>
        </a:p>
      </dsp:txBody>
      <dsp:txXfrm>
        <a:off x="64083" y="2879673"/>
        <a:ext cx="5047218" cy="1184574"/>
      </dsp:txXfrm>
    </dsp:sp>
    <dsp:sp modelId="{3CB1AA85-C8B6-4393-A6A8-3F5D7EE7E483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Kubernetes → Autoscaling and orchestration</a:t>
          </a:r>
        </a:p>
      </dsp:txBody>
      <dsp:txXfrm>
        <a:off x="64083" y="4287453"/>
        <a:ext cx="5047218" cy="11845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5DA8-91F8-4516-9F9B-907E527533B9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BB465-CA31-4523-A040-7A86310FFAD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CE923-CC8B-4825-8444-D6EF644D7A4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Minikube Setup</a:t>
          </a:r>
        </a:p>
      </dsp:txBody>
      <dsp:txXfrm>
        <a:off x="518589" y="1265836"/>
        <a:ext cx="1582031" cy="632812"/>
      </dsp:txXfrm>
    </dsp:sp>
    <dsp:sp modelId="{8178670B-6B91-4690-9E5A-DC037C6292B9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D7D0F-0FB6-438A-8E03-34446ADD6EA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DEA1-D7FA-488E-BA52-B71F89E7BFD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Kafka Cluster Deployment</a:t>
          </a:r>
        </a:p>
      </dsp:txBody>
      <dsp:txXfrm>
        <a:off x="2377476" y="1265836"/>
        <a:ext cx="1582031" cy="632812"/>
      </dsp:txXfrm>
    </dsp:sp>
    <dsp:sp modelId="{9088B666-7993-459C-A86D-B203104B158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2DF92-901A-4B36-8D0C-D045012B51F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85423-E954-4A9A-B601-B3DEB389265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Data Generator (Kafka Producer)</a:t>
          </a:r>
        </a:p>
      </dsp:txBody>
      <dsp:txXfrm>
        <a:off x="4236363" y="1265836"/>
        <a:ext cx="1582031" cy="632812"/>
      </dsp:txXfrm>
    </dsp:sp>
    <dsp:sp modelId="{151D836E-3D98-47D2-87CE-4FB9654B7A5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42B06-8F00-4589-A62E-193C252D5B4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9A36D-EF47-4904-90B3-A34A51DA2463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 ETL Application (Go Kafka Consumer + MongoDB Upsert)</a:t>
          </a:r>
        </a:p>
      </dsp:txBody>
      <dsp:txXfrm>
        <a:off x="6095249" y="1265836"/>
        <a:ext cx="1582031" cy="632812"/>
      </dsp:txXfrm>
    </dsp:sp>
    <dsp:sp modelId="{B9D4A08C-EF63-476B-9905-DC2D6E6E0915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CA07-47A5-4A3C-B61A-F5C18EE434E9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3929-EFE2-4D77-9407-FA871130D7A9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 MongoDB Deployment</a:t>
          </a:r>
        </a:p>
      </dsp:txBody>
      <dsp:txXfrm>
        <a:off x="1448033" y="3559781"/>
        <a:ext cx="1582031" cy="632812"/>
      </dsp:txXfrm>
    </dsp:sp>
    <dsp:sp modelId="{FC8D7C44-B9C3-4B1C-8200-7780C0A5A136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06C2-920E-43C3-9FED-3A38192FCA69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1827-D43B-4307-B402-1FBE4C05088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6. HPA Autoscaler</a:t>
          </a:r>
        </a:p>
      </dsp:txBody>
      <dsp:txXfrm>
        <a:off x="3306919" y="3559781"/>
        <a:ext cx="1582031" cy="632812"/>
      </dsp:txXfrm>
    </dsp:sp>
    <dsp:sp modelId="{15D0EA15-9BCF-4615-A9C7-9115A117BF10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BCDC-6188-460B-872E-E2041AAF3619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FDB7-1DFC-4526-8E03-04735248D24E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7. Benchmarking</a:t>
          </a:r>
        </a:p>
      </dsp:txBody>
      <dsp:txXfrm>
        <a:off x="5165806" y="3559781"/>
        <a:ext cx="1582031" cy="632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BD727-7DD4-4F4B-AAEF-33368E1D48ED}">
      <dsp:nvSpPr>
        <dsp:cNvPr id="0" name=""/>
        <dsp:cNvSpPr/>
      </dsp:nvSpPr>
      <dsp:spPr>
        <a:xfrm>
          <a:off x="4571171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 &amp; start Minikube</a:t>
          </a:r>
        </a:p>
      </dsp:txBody>
      <dsp:txXfrm>
        <a:off x="4571171" y="273057"/>
        <a:ext cx="1390656" cy="1390656"/>
      </dsp:txXfrm>
    </dsp:sp>
    <dsp:sp modelId="{9DE3D02D-FE3E-4673-8979-73D0916AC2C7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2962499"/>
            <a:gd name="adj4" fmla="val 52631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2B0E-D906-4D21-96D6-755CC5513D93}">
      <dsp:nvSpPr>
        <dsp:cNvPr id="0" name=""/>
        <dsp:cNvSpPr/>
      </dsp:nvSpPr>
      <dsp:spPr>
        <a:xfrm>
          <a:off x="3402607" y="2297070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Basic kubectl commands</a:t>
          </a:r>
        </a:p>
      </dsp:txBody>
      <dsp:txXfrm>
        <a:off x="3402607" y="2297070"/>
        <a:ext cx="1390656" cy="1390656"/>
      </dsp:txXfrm>
    </dsp:sp>
    <dsp:sp modelId="{CC34FB3C-A4B8-41AD-9F4B-A90FD5B2E175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0170955"/>
            <a:gd name="adj4" fmla="val 7261088"/>
            <a:gd name="adj5" fmla="val 96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A62C3-9AF9-495C-BF2C-A1E8164F9A0C}">
      <dsp:nvSpPr>
        <dsp:cNvPr id="0" name=""/>
        <dsp:cNvSpPr/>
      </dsp:nvSpPr>
      <dsp:spPr>
        <a:xfrm>
          <a:off x="2234042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 up and running locally</a:t>
          </a:r>
        </a:p>
      </dsp:txBody>
      <dsp:txXfrm>
        <a:off x="2234042" y="273057"/>
        <a:ext cx="1390656" cy="1390656"/>
      </dsp:txXfrm>
    </dsp:sp>
    <dsp:sp modelId="{6653177D-95AA-44CE-92C7-7E17B076F05F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6855454"/>
            <a:gd name="adj4" fmla="val 14968133"/>
            <a:gd name="adj5" fmla="val 96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018C3-0909-4D0D-8807-ABFC83CF512D}">
      <dsp:nvSpPr>
        <dsp:cNvPr id="0" name=""/>
        <dsp:cNvSpPr/>
      </dsp:nvSpPr>
      <dsp:spPr>
        <a:xfrm>
          <a:off x="0" y="61824"/>
          <a:ext cx="4697730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Bitnami Helm chart with kraft.enabled=true</a:t>
          </a:r>
        </a:p>
      </dsp:txBody>
      <dsp:txXfrm>
        <a:off x="84655" y="146479"/>
        <a:ext cx="4528420" cy="1564849"/>
      </dsp:txXfrm>
    </dsp:sp>
    <dsp:sp modelId="{7306FACD-227E-4344-AF62-D20C3C39349A}">
      <dsp:nvSpPr>
        <dsp:cNvPr id="0" name=""/>
        <dsp:cNvSpPr/>
      </dsp:nvSpPr>
      <dsp:spPr>
        <a:xfrm>
          <a:off x="0" y="1885264"/>
          <a:ext cx="4697730" cy="173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Simpler, faster, and production-ready deployment</a:t>
          </a:r>
        </a:p>
      </dsp:txBody>
      <dsp:txXfrm>
        <a:off x="84655" y="1969919"/>
        <a:ext cx="4528420" cy="1564849"/>
      </dsp:txXfrm>
    </dsp:sp>
    <dsp:sp modelId="{CBCF81F7-B9FE-4B42-BAAB-1579524F87CF}">
      <dsp:nvSpPr>
        <dsp:cNvPr id="0" name=""/>
        <dsp:cNvSpPr/>
      </dsp:nvSpPr>
      <dsp:spPr>
        <a:xfrm>
          <a:off x="0" y="3708703"/>
          <a:ext cx="4697730" cy="17341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helm install kafka bitnami/kafka --set kraft.enabled=true</a:t>
          </a:r>
        </a:p>
      </dsp:txBody>
      <dsp:txXfrm>
        <a:off x="84655" y="3793358"/>
        <a:ext cx="4528420" cy="15648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5ED76-2C5D-4258-B21F-2A15FE869F27}">
      <dsp:nvSpPr>
        <dsp:cNvPr id="0" name=""/>
        <dsp:cNvSpPr/>
      </dsp:nvSpPr>
      <dsp:spPr>
        <a:xfrm>
          <a:off x="1161858" y="4658"/>
          <a:ext cx="2664723" cy="1598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Kafka producer in Go</a:t>
          </a:r>
        </a:p>
      </dsp:txBody>
      <dsp:txXfrm>
        <a:off x="1161858" y="4658"/>
        <a:ext cx="2664723" cy="1598833"/>
      </dsp:txXfrm>
    </dsp:sp>
    <dsp:sp modelId="{E45DE3DA-4F67-419F-9419-D83C946E9253}">
      <dsp:nvSpPr>
        <dsp:cNvPr id="0" name=""/>
        <dsp:cNvSpPr/>
      </dsp:nvSpPr>
      <dsp:spPr>
        <a:xfrm>
          <a:off x="1161858" y="1869965"/>
          <a:ext cx="2664723" cy="159883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Sends JSON messages to dummy-data topic</a:t>
          </a:r>
        </a:p>
      </dsp:txBody>
      <dsp:txXfrm>
        <a:off x="1161858" y="1869965"/>
        <a:ext cx="2664723" cy="1598833"/>
      </dsp:txXfrm>
    </dsp:sp>
    <dsp:sp modelId="{F75A0F51-0A20-4DD9-8CDD-B43BB1E29A79}">
      <dsp:nvSpPr>
        <dsp:cNvPr id="0" name=""/>
        <dsp:cNvSpPr/>
      </dsp:nvSpPr>
      <dsp:spPr>
        <a:xfrm>
          <a:off x="1161858" y="3735271"/>
          <a:ext cx="2664723" cy="159883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Tunable message rate (via sleep interval)</a:t>
          </a:r>
        </a:p>
      </dsp:txBody>
      <dsp:txXfrm>
        <a:off x="1161858" y="3735271"/>
        <a:ext cx="2664723" cy="15988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81A6-3A7C-490A-8056-9D79031E98D1}">
      <dsp:nvSpPr>
        <dsp:cNvPr id="0" name=""/>
        <dsp:cNvSpPr/>
      </dsp:nvSpPr>
      <dsp:spPr>
        <a:xfrm>
          <a:off x="0" y="0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Kafka consumer</a:t>
          </a:r>
        </a:p>
      </dsp:txBody>
      <dsp:txXfrm>
        <a:off x="35673" y="35673"/>
        <a:ext cx="2723125" cy="1146605"/>
      </dsp:txXfrm>
    </dsp:sp>
    <dsp:sp modelId="{EFD650EE-DBB8-4649-82BB-E811F9944849}">
      <dsp:nvSpPr>
        <dsp:cNvPr id="0" name=""/>
        <dsp:cNvSpPr/>
      </dsp:nvSpPr>
      <dsp:spPr>
        <a:xfrm>
          <a:off x="346750" y="1439396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Transforms message into MongoDB bson.M</a:t>
          </a:r>
        </a:p>
      </dsp:txBody>
      <dsp:txXfrm>
        <a:off x="382423" y="1475069"/>
        <a:ext cx="2930542" cy="1146605"/>
      </dsp:txXfrm>
    </dsp:sp>
    <dsp:sp modelId="{626DC8FE-94C8-4D1F-839C-7F5789DA6285}">
      <dsp:nvSpPr>
        <dsp:cNvPr id="0" name=""/>
        <dsp:cNvSpPr/>
      </dsp:nvSpPr>
      <dsp:spPr>
        <a:xfrm>
          <a:off x="688326" y="2878793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Inserts into MongoDB etl_db.data collection</a:t>
          </a:r>
        </a:p>
      </dsp:txBody>
      <dsp:txXfrm>
        <a:off x="723999" y="2914466"/>
        <a:ext cx="2935717" cy="1146605"/>
      </dsp:txXfrm>
    </dsp:sp>
    <dsp:sp modelId="{1A4B49EA-4510-42F4-8A4D-9A7314756AFF}">
      <dsp:nvSpPr>
        <dsp:cNvPr id="0" name=""/>
        <dsp:cNvSpPr/>
      </dsp:nvSpPr>
      <dsp:spPr>
        <a:xfrm>
          <a:off x="1035076" y="4318189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Production-ready concurrency possible</a:t>
          </a:r>
        </a:p>
      </dsp:txBody>
      <dsp:txXfrm>
        <a:off x="1070749" y="4353862"/>
        <a:ext cx="2930542" cy="1146605"/>
      </dsp:txXfrm>
    </dsp:sp>
    <dsp:sp modelId="{B267B479-26CC-49D1-8719-44C4D15B7CC5}">
      <dsp:nvSpPr>
        <dsp:cNvPr id="0" name=""/>
        <dsp:cNvSpPr/>
      </dsp:nvSpPr>
      <dsp:spPr>
        <a:xfrm>
          <a:off x="3348639" y="932839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26764" y="932839"/>
        <a:ext cx="435418" cy="595730"/>
      </dsp:txXfrm>
    </dsp:sp>
    <dsp:sp modelId="{245BDD27-AB01-4DE6-A2CB-2F468FF247AA}">
      <dsp:nvSpPr>
        <dsp:cNvPr id="0" name=""/>
        <dsp:cNvSpPr/>
      </dsp:nvSpPr>
      <dsp:spPr>
        <a:xfrm>
          <a:off x="3695389" y="2372236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3514" y="2372236"/>
        <a:ext cx="435418" cy="595730"/>
      </dsp:txXfrm>
    </dsp:sp>
    <dsp:sp modelId="{3844A3E5-090F-4EFC-918D-0905FD34A062}">
      <dsp:nvSpPr>
        <dsp:cNvPr id="0" name=""/>
        <dsp:cNvSpPr/>
      </dsp:nvSpPr>
      <dsp:spPr>
        <a:xfrm>
          <a:off x="4036965" y="3811633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15090" y="3811633"/>
        <a:ext cx="435418" cy="5957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286ED-AC46-4F47-9D4F-3FD789972F7F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 pod setup</a:t>
          </a:r>
        </a:p>
      </dsp:txBody>
      <dsp:txXfrm>
        <a:off x="4502517" y="321144"/>
        <a:ext cx="1640495" cy="1640495"/>
      </dsp:txXfrm>
    </dsp:sp>
    <dsp:sp modelId="{855E6FFD-3255-47B8-BE65-CA6C4D6D030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98BF52-9E5E-4483-BF2D-BAB5E541BB2C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YAML deployment</a:t>
          </a:r>
        </a:p>
      </dsp:txBody>
      <dsp:txXfrm>
        <a:off x="3123102" y="2710360"/>
        <a:ext cx="1640495" cy="1640495"/>
      </dsp:txXfrm>
    </dsp:sp>
    <dsp:sp modelId="{0CC3FE5A-931D-4089-9330-0848AFEDCC47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C2F8F7-3DD9-436D-AB10-69C7900D5B71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Exposed service for internal cluster access</a:t>
          </a:r>
        </a:p>
      </dsp:txBody>
      <dsp:txXfrm>
        <a:off x="1743687" y="321144"/>
        <a:ext cx="1640495" cy="1640495"/>
      </dsp:txXfrm>
    </dsp:sp>
    <dsp:sp modelId="{B5BD07F5-72AF-43A3-BE40-C7697E0AACDF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afka.apache.org/documentation/#kraft" TargetMode="External"/><Relationship Id="rId2" Type="http://schemas.openxmlformats.org/officeDocument/2006/relationships/hyperlink" Target="https://github.com/golangda/go-k8s-data-pipelin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kubernetes-operator/current/" TargetMode="External"/><Relationship Id="rId5" Type="http://schemas.openxmlformats.org/officeDocument/2006/relationships/hyperlink" Target="https://go.dev/doc/effective_go#concurrency" TargetMode="External"/><Relationship Id="rId4" Type="http://schemas.openxmlformats.org/officeDocument/2006/relationships/hyperlink" Target="https://kubernetes.io/docs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Close-up of a blue and green corrugated pipe&#10;&#10;AI-generated content may be incorrect.">
            <a:extLst>
              <a:ext uri="{FF2B5EF4-FFF2-40B4-BE49-F238E27FC236}">
                <a16:creationId xmlns:a16="http://schemas.microsoft.com/office/drawing/2014/main" id="{D63AA4D0-1A0A-6BD3-7BE6-A151A4FEAD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5916" r="26355" b="-1"/>
          <a:stretch>
            <a:fillRect/>
          </a:stretch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97" y="1115219"/>
            <a:ext cx="4129087" cy="2387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100">
                <a:solidFill>
                  <a:schemeClr val="bg1"/>
                </a:solidFill>
              </a:rPr>
              <a:t>Building High-Performance Data Pipelines with Go and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97" y="3902075"/>
            <a:ext cx="4129087" cy="1655762"/>
          </a:xfrm>
        </p:spPr>
        <p:txBody>
          <a:bodyPr>
            <a:normAutofit/>
          </a:bodyPr>
          <a:lstStyle/>
          <a:p>
            <a:r>
              <a:rPr dirty="0"/>
              <a:t>A Developer’s Practical Approach</a:t>
            </a:r>
          </a:p>
          <a:p>
            <a:r>
              <a:rPr dirty="0"/>
              <a:t>Rahul S</a:t>
            </a:r>
            <a:r>
              <a:rPr lang="en-IN" dirty="0"/>
              <a:t>id</a:t>
            </a:r>
            <a:r>
              <a:rPr dirty="0"/>
              <a:t> Patil</a:t>
            </a:r>
          </a:p>
          <a:p>
            <a:endParaRPr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ETL Application in 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022E9-A9A0-6F09-924B-FE8631E35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427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F04474-AAF3-0524-9A04-9590D12C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MongoDB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93E4F-3A25-A718-8242-3A93C6ED0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8972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7BFCEB-55A3-A547-C59C-E4C4FE59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4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Autoscaling ETL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F24CE-1092-E6CF-4CCB-F58D30229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810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Benchmarking and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135FC-8BE8-5B6D-F519-A2F8673C3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463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Live Demo (5 mins)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E23EB-8864-2DCB-8916-8FD23448F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81970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Key Takeaways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6C4833-0808-5397-15D1-6E2DF486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783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What's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7A812-91F3-DE88-685C-6566F8C80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281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Useful Material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IN" sz="1700" dirty="0"/>
              <a:t>- GitHub Repo: </a:t>
            </a:r>
            <a:r>
              <a:rPr lang="en-IN" sz="1700" dirty="0">
                <a:hlinkClick r:id="rId2"/>
              </a:rPr>
              <a:t>https://github.com/rahulsidpatil/go-k8s-data-pipeline</a:t>
            </a:r>
            <a:endParaRPr lang="en-IN" sz="1700" dirty="0"/>
          </a:p>
          <a:p>
            <a:r>
              <a:rPr lang="en-IN" sz="1700" dirty="0"/>
              <a:t>- Kafka on </a:t>
            </a:r>
            <a:r>
              <a:rPr lang="en-IN" sz="1700" dirty="0" err="1"/>
              <a:t>KRaft</a:t>
            </a:r>
            <a:r>
              <a:rPr lang="en-IN" sz="1700" dirty="0"/>
              <a:t>: </a:t>
            </a:r>
            <a:r>
              <a:rPr lang="en-IN" sz="1700" dirty="0">
                <a:hlinkClick r:id="rId3"/>
              </a:rPr>
              <a:t>https://kafka.apache.org/documentation/#kraft</a:t>
            </a:r>
            <a:endParaRPr lang="en-IN" sz="1700" dirty="0"/>
          </a:p>
          <a:p>
            <a:r>
              <a:rPr lang="en-IN" sz="1700" dirty="0"/>
              <a:t>- Kubernetes Docs: </a:t>
            </a:r>
            <a:r>
              <a:rPr lang="en-IN" sz="1700" dirty="0">
                <a:hlinkClick r:id="rId4"/>
              </a:rPr>
              <a:t>https://kubernetes.io/docs/</a:t>
            </a:r>
            <a:endParaRPr lang="en-IN" sz="1700" dirty="0"/>
          </a:p>
          <a:p>
            <a:r>
              <a:rPr lang="en-IN" sz="1700" dirty="0"/>
              <a:t>- Go Concurrency: </a:t>
            </a:r>
            <a:r>
              <a:rPr lang="en-IN" sz="1700" dirty="0">
                <a:hlinkClick r:id="rId5"/>
              </a:rPr>
              <a:t>https://go.dev/doc/effective_go#concurrency</a:t>
            </a:r>
            <a:endParaRPr lang="en-IN" sz="1700" dirty="0"/>
          </a:p>
          <a:p>
            <a:r>
              <a:rPr lang="en-IN" sz="1700" dirty="0"/>
              <a:t>- MongoDB on K8s: </a:t>
            </a:r>
            <a:r>
              <a:rPr lang="en-IN" sz="1700" dirty="0">
                <a:hlinkClick r:id="rId6"/>
              </a:rPr>
              <a:t>https://www.mongodb.com/docs/kubernetes-operator/current/</a:t>
            </a:r>
            <a:endParaRPr lang="en-IN" sz="1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200"/>
              <a:t>Frequently Asked Questions (FAQ)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0864FE-0FC1-9AA8-FB46-4373F5402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844965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C60C8-2C13-79E4-30EC-1C37C136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754CD-58C8-945D-74F9-7EE9091FD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IN" sz="4200"/>
              <a:t>Frequently Asked Questions (FAQ)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B21032-C099-43B2-2356-595B31681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3002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55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IN" sz="3850" b="1" dirty="0"/>
              <a:t>About Me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056B33D-D801-A054-7061-991783C45D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342616"/>
              </p:ext>
            </p:extLst>
          </p:nvPr>
        </p:nvGraphicFramePr>
        <p:xfrm>
          <a:off x="852321" y="2227943"/>
          <a:ext cx="5200136" cy="378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54391B67-26B2-59AF-2E75-5C9511A488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pic>
        <p:nvPicPr>
          <p:cNvPr id="5" name="Picture 4" descr="A person wearing sunglasses and smiling&#10;&#10;AI-generated content may be incorrect.">
            <a:extLst>
              <a:ext uri="{FF2B5EF4-FFF2-40B4-BE49-F238E27FC236}">
                <a16:creationId xmlns:a16="http://schemas.microsoft.com/office/drawing/2014/main" id="{1471787D-9CE9-C3A2-4419-073CAEF020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35506" y="2084614"/>
            <a:ext cx="2522241" cy="252224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8EE9-3967-8202-3261-F5CFCE08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830B8-0C0A-5371-1973-67C0E24CC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Frequently Asked Questions (FAQ)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5F1A12-0B10-B6D1-CB45-A2FED6582F6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4611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60A6E-9E3A-4042-EEC0-3891E1B75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07824-45F7-232D-00D2-7950AF6F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 sz="4100" dirty="0">
                <a:solidFill>
                  <a:srgbClr val="FFFFFF"/>
                </a:solidFill>
              </a:rPr>
              <a:t>Frequently Asked Questions (FAQ)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B56F49-4CE9-E44E-8B0B-12CF49D9E6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6692025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895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8930EBA3-4D2E-42E8-B828-834555328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5ED1E8A-989E-4EB7-618F-D09A2948C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35106"/>
            <a:ext cx="4387788" cy="4387788"/>
          </a:xfrm>
          <a:custGeom>
            <a:avLst/>
            <a:gdLst/>
            <a:ahLst/>
            <a:cxnLst/>
            <a:rect l="l" t="t" r="r" b="b"/>
            <a:pathLst>
              <a:path w="6094252" h="6857998">
                <a:moveTo>
                  <a:pt x="0" y="0"/>
                </a:moveTo>
                <a:lnTo>
                  <a:pt x="5898122" y="0"/>
                </a:lnTo>
                <a:cubicBezTo>
                  <a:pt x="6006442" y="0"/>
                  <a:pt x="6094252" y="87810"/>
                  <a:pt x="6094252" y="196130"/>
                </a:cubicBezTo>
                <a:lnTo>
                  <a:pt x="6094252" y="6661869"/>
                </a:lnTo>
                <a:cubicBezTo>
                  <a:pt x="6094252" y="6756649"/>
                  <a:pt x="6027023" y="6835726"/>
                  <a:pt x="5937649" y="6854015"/>
                </a:cubicBezTo>
                <a:lnTo>
                  <a:pt x="5898132" y="6857998"/>
                </a:lnTo>
                <a:lnTo>
                  <a:pt x="0" y="6857998"/>
                </a:lnTo>
                <a:close/>
              </a:path>
            </a:pathLst>
          </a:custGeom>
        </p:spPr>
      </p:pic>
      <p:sp>
        <p:nvSpPr>
          <p:cNvPr id="57" name="Arc 56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4377" y="775849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3299" y="957715"/>
            <a:ext cx="3848098" cy="2750419"/>
          </a:xfrm>
        </p:spPr>
        <p:txBody>
          <a:bodyPr>
            <a:normAutofit/>
          </a:bodyPr>
          <a:lstStyle/>
          <a:p>
            <a:r>
              <a:rPr lang="en-IN"/>
              <a:t>Q&amp;A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28AA953-F4F9-4DC5-97C7-491F4AF937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2809" y="5607717"/>
            <a:ext cx="385081" cy="4995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CC4A9F-8272-8F3D-C8A1-D5753D51A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3299" y="3800209"/>
            <a:ext cx="3848098" cy="2307022"/>
          </a:xfrm>
        </p:spPr>
        <p:txBody>
          <a:bodyPr>
            <a:normAutofit/>
          </a:bodyPr>
          <a:lstStyle/>
          <a:p>
            <a:r>
              <a:rPr lang="en-IN"/>
              <a:t>Thank You!!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Why High-Performance Data Pipelines?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5DF16-E039-6CAF-3E25-18D7B65E9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808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Tech Stack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DB991-3859-34FE-CA9A-C1E9CB0A1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12264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902B-9A78-5A17-E039-AC8402488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14DD-564E-2D08-CB5B-231B9F6C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Architecture</a:t>
            </a:r>
          </a:p>
        </p:txBody>
      </p:sp>
      <p:pic>
        <p:nvPicPr>
          <p:cNvPr id="7" name="Picture 6" descr="A diagram of a computer software&#10;&#10;AI-generated content may be incorrect.">
            <a:extLst>
              <a:ext uri="{FF2B5EF4-FFF2-40B4-BE49-F238E27FC236}">
                <a16:creationId xmlns:a16="http://schemas.microsoft.com/office/drawing/2014/main" id="{1A1FE47C-A3B1-5948-BB93-6AC10E7A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6543"/>
            <a:ext cx="9144000" cy="55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6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Step-by-Step Plan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250B6-0807-FA98-F730-12AC8A4EF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848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Setting Up Minikube (K8s)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B966B-FC1D-83AA-AEE3-D97185DC7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177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4033970" cy="6402614"/>
            <a:chOff x="-19221" y="197691"/>
            <a:chExt cx="5378624" cy="64026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607366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Modern Kafka (KRaft Mode) on Kubernetes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65384-EE33-5535-2683-E74F72302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04303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/>
              <a:t>Dummy Data Generator (Go)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A7191-B9AB-3071-34F3-1740DAAC9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7342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822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Building High-Performance Data Pipelines with Go and Kubernetes</vt:lpstr>
      <vt:lpstr>About Me</vt:lpstr>
      <vt:lpstr>Why High-Performance Data Pipelines?</vt:lpstr>
      <vt:lpstr>Tech Stack Overview</vt:lpstr>
      <vt:lpstr>Pipeline Architecture</vt:lpstr>
      <vt:lpstr>Step-by-Step Plan (Overview)</vt:lpstr>
      <vt:lpstr>Setting Up Minikube (K8s)</vt:lpstr>
      <vt:lpstr>Modern Kafka (KRaft Mode) on Kubernetes</vt:lpstr>
      <vt:lpstr>Dummy Data Generator (Go)</vt:lpstr>
      <vt:lpstr>ETL Application in Go</vt:lpstr>
      <vt:lpstr>MongoDB Deployment</vt:lpstr>
      <vt:lpstr>Autoscaling ETL App</vt:lpstr>
      <vt:lpstr>Benchmarking and Monitoring</vt:lpstr>
      <vt:lpstr>Live Demo (5 mins)</vt:lpstr>
      <vt:lpstr>Key Takeaways</vt:lpstr>
      <vt:lpstr>What's Next?</vt:lpstr>
      <vt:lpstr>Useful Material</vt:lpstr>
      <vt:lpstr>Frequently Asked Questions (FAQ)</vt:lpstr>
      <vt:lpstr>Frequently Asked Questions (FAQ)</vt:lpstr>
      <vt:lpstr>Frequently Asked Questions (FAQ)</vt:lpstr>
      <vt:lpstr>Frequently Asked Questions (FAQ)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Patil1</dc:creator>
  <cp:keywords/>
  <dc:description>generated using python-pptx</dc:description>
  <cp:lastModifiedBy>Rahul Patil1</cp:lastModifiedBy>
  <cp:revision>19</cp:revision>
  <dcterms:created xsi:type="dcterms:W3CDTF">2013-01-27T09:14:16Z</dcterms:created>
  <dcterms:modified xsi:type="dcterms:W3CDTF">2025-06-02T06:19:30Z</dcterms:modified>
  <cp:category/>
</cp:coreProperties>
</file>